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697" r:id="rId5"/>
    <p:sldMasterId id="2147483808" r:id="rId6"/>
    <p:sldMasterId id="2147483818" r:id="rId7"/>
    <p:sldMasterId id="2147483826" r:id="rId8"/>
    <p:sldMasterId id="2147483831" r:id="rId9"/>
    <p:sldMasterId id="2147483843" r:id="rId10"/>
    <p:sldMasterId id="2147483857" r:id="rId11"/>
  </p:sldMasterIdLst>
  <p:notesMasterIdLst>
    <p:notesMasterId r:id="rId39"/>
  </p:notesMasterIdLst>
  <p:sldIdLst>
    <p:sldId id="257" r:id="rId12"/>
    <p:sldId id="1029" r:id="rId13"/>
    <p:sldId id="951" r:id="rId14"/>
    <p:sldId id="1366" r:id="rId15"/>
    <p:sldId id="1351" r:id="rId16"/>
    <p:sldId id="1352" r:id="rId17"/>
    <p:sldId id="1353" r:id="rId18"/>
    <p:sldId id="1276" r:id="rId19"/>
    <p:sldId id="1354" r:id="rId20"/>
    <p:sldId id="1355" r:id="rId21"/>
    <p:sldId id="1356" r:id="rId22"/>
    <p:sldId id="1357" r:id="rId23"/>
    <p:sldId id="1358" r:id="rId24"/>
    <p:sldId id="1359" r:id="rId25"/>
    <p:sldId id="1360" r:id="rId26"/>
    <p:sldId id="1281" r:id="rId27"/>
    <p:sldId id="1282" r:id="rId28"/>
    <p:sldId id="1283" r:id="rId29"/>
    <p:sldId id="1361" r:id="rId30"/>
    <p:sldId id="1362" r:id="rId31"/>
    <p:sldId id="1298" r:id="rId32"/>
    <p:sldId id="1292" r:id="rId33"/>
    <p:sldId id="1293" r:id="rId34"/>
    <p:sldId id="1364" r:id="rId35"/>
    <p:sldId id="1365" r:id="rId36"/>
    <p:sldId id="1280" r:id="rId37"/>
    <p:sldId id="689" r:id="rId38"/>
  </p:sldIdLst>
  <p:sldSz cx="9144000" cy="6858000" type="screen4x3"/>
  <p:notesSz cx="6735763" cy="9866313"/>
  <p:embeddedFontLst>
    <p:embeddedFont>
      <p:font typeface="Dosis" pitchFamily="2" charset="0"/>
      <p:regular r:id="rId40"/>
      <p:bold r:id="rId41"/>
    </p:embeddedFont>
    <p:embeddedFont>
      <p:font typeface="Dosis ExtraBold" pitchFamily="2" charset="0"/>
      <p:bold r:id="rId42"/>
    </p:embeddedFont>
    <p:embeddedFont>
      <p:font typeface="Dosis Medium" pitchFamily="2" charset="0"/>
      <p:regular r:id="rId43"/>
    </p:embeddedFont>
    <p:embeddedFont>
      <p:font typeface="Dosis SemiBold" pitchFamily="2" charset="0"/>
      <p:bold r:id="rId44"/>
    </p:embeddedFont>
    <p:embeddedFont>
      <p:font typeface="Mistral" panose="03090702030407020403" pitchFamily="66" charset="0"/>
      <p:regular r:id="rId4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FABAB"/>
    <a:srgbClr val="E7E6E6"/>
    <a:srgbClr val="EAF8FE"/>
    <a:srgbClr val="9EE0F4"/>
    <a:srgbClr val="004981"/>
    <a:srgbClr val="2196B1"/>
    <a:srgbClr val="2AB6D7"/>
    <a:srgbClr val="424D7B"/>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AB99B-4272-4D60-9D57-E58C5DF8454D}" v="23" dt="2026-03-03T18:30:32.0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3.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5.fntdata"/><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Master" Target="slideMasters/slideMaster8.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ima  Ben Najem" userId="5d5d9c33-4a8f-4fad-a74b-e23ae769dead" providerId="ADAL" clId="{9BC4A8D2-6BD3-4F6E-9B89-9E8D97E5DD9E}"/>
    <pc:docChg chg="undo custSel delSld modSld">
      <pc:chgData name="Salima  Ben Najem" userId="5d5d9c33-4a8f-4fad-a74b-e23ae769dead" providerId="ADAL" clId="{9BC4A8D2-6BD3-4F6E-9B89-9E8D97E5DD9E}" dt="2026-03-03T11:48:40.068" v="200" actId="20577"/>
      <pc:docMkLst>
        <pc:docMk/>
      </pc:docMkLst>
      <pc:sldChg chg="del">
        <pc:chgData name="Salima  Ben Najem" userId="5d5d9c33-4a8f-4fad-a74b-e23ae769dead" providerId="ADAL" clId="{9BC4A8D2-6BD3-4F6E-9B89-9E8D97E5DD9E}" dt="2026-03-03T11:33:13.591" v="18" actId="47"/>
        <pc:sldMkLst>
          <pc:docMk/>
          <pc:sldMk cId="2676537396" sldId="964"/>
        </pc:sldMkLst>
      </pc:sldChg>
      <pc:sldChg chg="del">
        <pc:chgData name="Salima  Ben Najem" userId="5d5d9c33-4a8f-4fad-a74b-e23ae769dead" providerId="ADAL" clId="{9BC4A8D2-6BD3-4F6E-9B89-9E8D97E5DD9E}" dt="2026-03-03T11:33:13.591" v="18" actId="47"/>
        <pc:sldMkLst>
          <pc:docMk/>
          <pc:sldMk cId="1228419278" sldId="1008"/>
        </pc:sldMkLst>
      </pc:sldChg>
      <pc:sldChg chg="del">
        <pc:chgData name="Salima  Ben Najem" userId="5d5d9c33-4a8f-4fad-a74b-e23ae769dead" providerId="ADAL" clId="{9BC4A8D2-6BD3-4F6E-9B89-9E8D97E5DD9E}" dt="2026-03-03T11:33:13.591" v="18" actId="47"/>
        <pc:sldMkLst>
          <pc:docMk/>
          <pc:sldMk cId="3471369106" sldId="1010"/>
        </pc:sldMkLst>
      </pc:sldChg>
      <pc:sldChg chg="del">
        <pc:chgData name="Salima  Ben Najem" userId="5d5d9c33-4a8f-4fad-a74b-e23ae769dead" providerId="ADAL" clId="{9BC4A8D2-6BD3-4F6E-9B89-9E8D97E5DD9E}" dt="2026-03-03T11:33:13.591" v="18" actId="47"/>
        <pc:sldMkLst>
          <pc:docMk/>
          <pc:sldMk cId="1505080775" sldId="1116"/>
        </pc:sldMkLst>
      </pc:sldChg>
      <pc:sldChg chg="del">
        <pc:chgData name="Salima  Ben Najem" userId="5d5d9c33-4a8f-4fad-a74b-e23ae769dead" providerId="ADAL" clId="{9BC4A8D2-6BD3-4F6E-9B89-9E8D97E5DD9E}" dt="2026-03-03T11:33:13.591" v="18" actId="47"/>
        <pc:sldMkLst>
          <pc:docMk/>
          <pc:sldMk cId="3069209605" sldId="1200"/>
        </pc:sldMkLst>
      </pc:sldChg>
      <pc:sldChg chg="del">
        <pc:chgData name="Salima  Ben Najem" userId="5d5d9c33-4a8f-4fad-a74b-e23ae769dead" providerId="ADAL" clId="{9BC4A8D2-6BD3-4F6E-9B89-9E8D97E5DD9E}" dt="2026-03-03T11:33:13.591" v="18" actId="47"/>
        <pc:sldMkLst>
          <pc:docMk/>
          <pc:sldMk cId="1961145160" sldId="1250"/>
        </pc:sldMkLst>
      </pc:sldChg>
      <pc:sldChg chg="del">
        <pc:chgData name="Salima  Ben Najem" userId="5d5d9c33-4a8f-4fad-a74b-e23ae769dead" providerId="ADAL" clId="{9BC4A8D2-6BD3-4F6E-9B89-9E8D97E5DD9E}" dt="2026-03-03T11:33:13.591" v="18" actId="47"/>
        <pc:sldMkLst>
          <pc:docMk/>
          <pc:sldMk cId="1926576313" sldId="1266"/>
        </pc:sldMkLst>
      </pc:sldChg>
      <pc:sldChg chg="del">
        <pc:chgData name="Salima  Ben Najem" userId="5d5d9c33-4a8f-4fad-a74b-e23ae769dead" providerId="ADAL" clId="{9BC4A8D2-6BD3-4F6E-9B89-9E8D97E5DD9E}" dt="2026-03-03T11:33:13.591" v="18" actId="47"/>
        <pc:sldMkLst>
          <pc:docMk/>
          <pc:sldMk cId="2702984493" sldId="1267"/>
        </pc:sldMkLst>
      </pc:sldChg>
      <pc:sldChg chg="modSp mod">
        <pc:chgData name="Salima  Ben Najem" userId="5d5d9c33-4a8f-4fad-a74b-e23ae769dead" providerId="ADAL" clId="{9BC4A8D2-6BD3-4F6E-9B89-9E8D97E5DD9E}" dt="2026-03-03T11:48:40.068" v="200" actId="20577"/>
        <pc:sldMkLst>
          <pc:docMk/>
          <pc:sldMk cId="3195323805" sldId="1293"/>
        </pc:sldMkLst>
        <pc:spChg chg="mod">
          <ac:chgData name="Salima  Ben Najem" userId="5d5d9c33-4a8f-4fad-a74b-e23ae769dead" providerId="ADAL" clId="{9BC4A8D2-6BD3-4F6E-9B89-9E8D97E5DD9E}" dt="2026-03-03T11:44:30.857" v="82" actId="14100"/>
          <ac:spMkLst>
            <pc:docMk/>
            <pc:sldMk cId="3195323805" sldId="1293"/>
            <ac:spMk id="4" creationId="{CC1DF21D-28AB-899B-7C7F-A7219380DE28}"/>
          </ac:spMkLst>
        </pc:spChg>
        <pc:spChg chg="mod">
          <ac:chgData name="Salima  Ben Najem" userId="5d5d9c33-4a8f-4fad-a74b-e23ae769dead" providerId="ADAL" clId="{9BC4A8D2-6BD3-4F6E-9B89-9E8D97E5DD9E}" dt="2026-03-03T11:45:26.300" v="149" actId="20577"/>
          <ac:spMkLst>
            <pc:docMk/>
            <pc:sldMk cId="3195323805" sldId="1293"/>
            <ac:spMk id="5" creationId="{838B0CDF-A5A3-D042-F761-98EDB13C284C}"/>
          </ac:spMkLst>
        </pc:spChg>
        <pc:spChg chg="mod">
          <ac:chgData name="Salima  Ben Najem" userId="5d5d9c33-4a8f-4fad-a74b-e23ae769dead" providerId="ADAL" clId="{9BC4A8D2-6BD3-4F6E-9B89-9E8D97E5DD9E}" dt="2026-03-03T11:44:08.076" v="66" actId="14100"/>
          <ac:spMkLst>
            <pc:docMk/>
            <pc:sldMk cId="3195323805" sldId="1293"/>
            <ac:spMk id="6" creationId="{8B47C0F2-884F-A0F5-ECA3-74786B439756}"/>
          </ac:spMkLst>
        </pc:spChg>
        <pc:spChg chg="mod">
          <ac:chgData name="Salima  Ben Najem" userId="5d5d9c33-4a8f-4fad-a74b-e23ae769dead" providerId="ADAL" clId="{9BC4A8D2-6BD3-4F6E-9B89-9E8D97E5DD9E}" dt="2026-03-03T11:48:40.068" v="200" actId="20577"/>
          <ac:spMkLst>
            <pc:docMk/>
            <pc:sldMk cId="3195323805" sldId="1293"/>
            <ac:spMk id="8" creationId="{A58F14B9-2C3E-2138-90FE-687086DCACED}"/>
          </ac:spMkLst>
        </pc:spChg>
        <pc:spChg chg="mod">
          <ac:chgData name="Salima  Ben Najem" userId="5d5d9c33-4a8f-4fad-a74b-e23ae769dead" providerId="ADAL" clId="{9BC4A8D2-6BD3-4F6E-9B89-9E8D97E5DD9E}" dt="2026-03-03T11:48:33.336" v="193" actId="20577"/>
          <ac:spMkLst>
            <pc:docMk/>
            <pc:sldMk cId="3195323805" sldId="1293"/>
            <ac:spMk id="10" creationId="{8CC9A640-F49B-B132-0E3D-F326D5060A26}"/>
          </ac:spMkLst>
        </pc:spChg>
        <pc:spChg chg="mod">
          <ac:chgData name="Salima  Ben Najem" userId="5d5d9c33-4a8f-4fad-a74b-e23ae769dead" providerId="ADAL" clId="{9BC4A8D2-6BD3-4F6E-9B89-9E8D97E5DD9E}" dt="2026-03-03T11:45:33.048" v="160" actId="20577"/>
          <ac:spMkLst>
            <pc:docMk/>
            <pc:sldMk cId="3195323805" sldId="1293"/>
            <ac:spMk id="12" creationId="{2DD02AE5-5D1C-C984-AECA-46D437B75093}"/>
          </ac:spMkLst>
        </pc:spChg>
        <pc:spChg chg="mod">
          <ac:chgData name="Salima  Ben Najem" userId="5d5d9c33-4a8f-4fad-a74b-e23ae769dead" providerId="ADAL" clId="{9BC4A8D2-6BD3-4F6E-9B89-9E8D97E5DD9E}" dt="2026-03-03T11:46:47.007" v="186" actId="20577"/>
          <ac:spMkLst>
            <pc:docMk/>
            <pc:sldMk cId="3195323805" sldId="1293"/>
            <ac:spMk id="18" creationId="{7093D257-8CEC-6D64-F94A-178746A8F1B7}"/>
          </ac:spMkLst>
        </pc:spChg>
        <pc:spChg chg="mod">
          <ac:chgData name="Salima  Ben Najem" userId="5d5d9c33-4a8f-4fad-a74b-e23ae769dead" providerId="ADAL" clId="{9BC4A8D2-6BD3-4F6E-9B89-9E8D97E5DD9E}" dt="2026-03-03T11:45:10.688" v="132" actId="20577"/>
          <ac:spMkLst>
            <pc:docMk/>
            <pc:sldMk cId="3195323805" sldId="1293"/>
            <ac:spMk id="20" creationId="{41812F22-54BB-86F7-BE09-8A252AD6A3D9}"/>
          </ac:spMkLst>
        </pc:spChg>
        <pc:spChg chg="mod">
          <ac:chgData name="Salima  Ben Najem" userId="5d5d9c33-4a8f-4fad-a74b-e23ae769dead" providerId="ADAL" clId="{9BC4A8D2-6BD3-4F6E-9B89-9E8D97E5DD9E}" dt="2026-03-03T11:44:39.828" v="99" actId="20577"/>
          <ac:spMkLst>
            <pc:docMk/>
            <pc:sldMk cId="3195323805" sldId="1293"/>
            <ac:spMk id="22" creationId="{3A903584-0621-BFD8-8A51-4F9393620A3F}"/>
          </ac:spMkLst>
        </pc:spChg>
      </pc:sldChg>
      <pc:sldChg chg="del">
        <pc:chgData name="Salima  Ben Najem" userId="5d5d9c33-4a8f-4fad-a74b-e23ae769dead" providerId="ADAL" clId="{9BC4A8D2-6BD3-4F6E-9B89-9E8D97E5DD9E}" dt="2026-03-03T11:33:13.591" v="18" actId="47"/>
        <pc:sldMkLst>
          <pc:docMk/>
          <pc:sldMk cId="4155978598" sldId="1310"/>
        </pc:sldMkLst>
      </pc:sldChg>
      <pc:sldChg chg="del">
        <pc:chgData name="Salima  Ben Najem" userId="5d5d9c33-4a8f-4fad-a74b-e23ae769dead" providerId="ADAL" clId="{9BC4A8D2-6BD3-4F6E-9B89-9E8D97E5DD9E}" dt="2026-03-03T11:33:13.591" v="18" actId="47"/>
        <pc:sldMkLst>
          <pc:docMk/>
          <pc:sldMk cId="3665881048" sldId="1311"/>
        </pc:sldMkLst>
      </pc:sldChg>
      <pc:sldChg chg="del">
        <pc:chgData name="Salima  Ben Najem" userId="5d5d9c33-4a8f-4fad-a74b-e23ae769dead" providerId="ADAL" clId="{9BC4A8D2-6BD3-4F6E-9B89-9E8D97E5DD9E}" dt="2026-03-03T11:33:13.591" v="18" actId="47"/>
        <pc:sldMkLst>
          <pc:docMk/>
          <pc:sldMk cId="1185847521" sldId="1312"/>
        </pc:sldMkLst>
      </pc:sldChg>
      <pc:sldChg chg="del">
        <pc:chgData name="Salima  Ben Najem" userId="5d5d9c33-4a8f-4fad-a74b-e23ae769dead" providerId="ADAL" clId="{9BC4A8D2-6BD3-4F6E-9B89-9E8D97E5DD9E}" dt="2026-03-03T11:33:13.591" v="18" actId="47"/>
        <pc:sldMkLst>
          <pc:docMk/>
          <pc:sldMk cId="293189373" sldId="1313"/>
        </pc:sldMkLst>
      </pc:sldChg>
      <pc:sldChg chg="del">
        <pc:chgData name="Salima  Ben Najem" userId="5d5d9c33-4a8f-4fad-a74b-e23ae769dead" providerId="ADAL" clId="{9BC4A8D2-6BD3-4F6E-9B89-9E8D97E5DD9E}" dt="2026-03-03T11:33:13.591" v="18" actId="47"/>
        <pc:sldMkLst>
          <pc:docMk/>
          <pc:sldMk cId="4015653033" sldId="1314"/>
        </pc:sldMkLst>
      </pc:sldChg>
      <pc:sldChg chg="del">
        <pc:chgData name="Salima  Ben Najem" userId="5d5d9c33-4a8f-4fad-a74b-e23ae769dead" providerId="ADAL" clId="{9BC4A8D2-6BD3-4F6E-9B89-9E8D97E5DD9E}" dt="2026-03-03T11:33:13.591" v="18" actId="47"/>
        <pc:sldMkLst>
          <pc:docMk/>
          <pc:sldMk cId="1981181811" sldId="1315"/>
        </pc:sldMkLst>
      </pc:sldChg>
      <pc:sldChg chg="del">
        <pc:chgData name="Salima  Ben Najem" userId="5d5d9c33-4a8f-4fad-a74b-e23ae769dead" providerId="ADAL" clId="{9BC4A8D2-6BD3-4F6E-9B89-9E8D97E5DD9E}" dt="2026-03-03T11:33:13.591" v="18" actId="47"/>
        <pc:sldMkLst>
          <pc:docMk/>
          <pc:sldMk cId="2247191031" sldId="1316"/>
        </pc:sldMkLst>
      </pc:sldChg>
      <pc:sldChg chg="del">
        <pc:chgData name="Salima  Ben Najem" userId="5d5d9c33-4a8f-4fad-a74b-e23ae769dead" providerId="ADAL" clId="{9BC4A8D2-6BD3-4F6E-9B89-9E8D97E5DD9E}" dt="2026-03-03T11:33:13.591" v="18" actId="47"/>
        <pc:sldMkLst>
          <pc:docMk/>
          <pc:sldMk cId="550321859" sldId="1317"/>
        </pc:sldMkLst>
      </pc:sldChg>
      <pc:sldChg chg="del">
        <pc:chgData name="Salima  Ben Najem" userId="5d5d9c33-4a8f-4fad-a74b-e23ae769dead" providerId="ADAL" clId="{9BC4A8D2-6BD3-4F6E-9B89-9E8D97E5DD9E}" dt="2026-03-03T11:33:13.591" v="18" actId="47"/>
        <pc:sldMkLst>
          <pc:docMk/>
          <pc:sldMk cId="4082893733" sldId="1318"/>
        </pc:sldMkLst>
      </pc:sldChg>
      <pc:sldChg chg="del">
        <pc:chgData name="Salima  Ben Najem" userId="5d5d9c33-4a8f-4fad-a74b-e23ae769dead" providerId="ADAL" clId="{9BC4A8D2-6BD3-4F6E-9B89-9E8D97E5DD9E}" dt="2026-03-03T11:33:13.591" v="18" actId="47"/>
        <pc:sldMkLst>
          <pc:docMk/>
          <pc:sldMk cId="764529727" sldId="1319"/>
        </pc:sldMkLst>
      </pc:sldChg>
      <pc:sldChg chg="del">
        <pc:chgData name="Salima  Ben Najem" userId="5d5d9c33-4a8f-4fad-a74b-e23ae769dead" providerId="ADAL" clId="{9BC4A8D2-6BD3-4F6E-9B89-9E8D97E5DD9E}" dt="2026-03-03T11:33:13.591" v="18" actId="47"/>
        <pc:sldMkLst>
          <pc:docMk/>
          <pc:sldMk cId="3754983651" sldId="1320"/>
        </pc:sldMkLst>
      </pc:sldChg>
      <pc:sldChg chg="del">
        <pc:chgData name="Salima  Ben Najem" userId="5d5d9c33-4a8f-4fad-a74b-e23ae769dead" providerId="ADAL" clId="{9BC4A8D2-6BD3-4F6E-9B89-9E8D97E5DD9E}" dt="2026-03-03T11:33:13.591" v="18" actId="47"/>
        <pc:sldMkLst>
          <pc:docMk/>
          <pc:sldMk cId="1977695853" sldId="1321"/>
        </pc:sldMkLst>
      </pc:sldChg>
      <pc:sldChg chg="del">
        <pc:chgData name="Salima  Ben Najem" userId="5d5d9c33-4a8f-4fad-a74b-e23ae769dead" providerId="ADAL" clId="{9BC4A8D2-6BD3-4F6E-9B89-9E8D97E5DD9E}" dt="2026-03-03T11:33:13.591" v="18" actId="47"/>
        <pc:sldMkLst>
          <pc:docMk/>
          <pc:sldMk cId="1391415" sldId="1322"/>
        </pc:sldMkLst>
      </pc:sldChg>
      <pc:sldChg chg="del">
        <pc:chgData name="Salima  Ben Najem" userId="5d5d9c33-4a8f-4fad-a74b-e23ae769dead" providerId="ADAL" clId="{9BC4A8D2-6BD3-4F6E-9B89-9E8D97E5DD9E}" dt="2026-03-03T11:33:13.591" v="18" actId="47"/>
        <pc:sldMkLst>
          <pc:docMk/>
          <pc:sldMk cId="3241311341" sldId="1323"/>
        </pc:sldMkLst>
      </pc:sldChg>
      <pc:sldChg chg="del">
        <pc:chgData name="Salima  Ben Najem" userId="5d5d9c33-4a8f-4fad-a74b-e23ae769dead" providerId="ADAL" clId="{9BC4A8D2-6BD3-4F6E-9B89-9E8D97E5DD9E}" dt="2026-03-03T11:33:13.591" v="18" actId="47"/>
        <pc:sldMkLst>
          <pc:docMk/>
          <pc:sldMk cId="508954503" sldId="1324"/>
        </pc:sldMkLst>
      </pc:sldChg>
      <pc:sldChg chg="del">
        <pc:chgData name="Salima  Ben Najem" userId="5d5d9c33-4a8f-4fad-a74b-e23ae769dead" providerId="ADAL" clId="{9BC4A8D2-6BD3-4F6E-9B89-9E8D97E5DD9E}" dt="2026-03-03T11:33:13.591" v="18" actId="47"/>
        <pc:sldMkLst>
          <pc:docMk/>
          <pc:sldMk cId="1909095593" sldId="1325"/>
        </pc:sldMkLst>
      </pc:sldChg>
      <pc:sldChg chg="del">
        <pc:chgData name="Salima  Ben Najem" userId="5d5d9c33-4a8f-4fad-a74b-e23ae769dead" providerId="ADAL" clId="{9BC4A8D2-6BD3-4F6E-9B89-9E8D97E5DD9E}" dt="2026-03-03T11:33:13.591" v="18" actId="47"/>
        <pc:sldMkLst>
          <pc:docMk/>
          <pc:sldMk cId="2437749442" sldId="1326"/>
        </pc:sldMkLst>
      </pc:sldChg>
      <pc:sldChg chg="del">
        <pc:chgData name="Salima  Ben Najem" userId="5d5d9c33-4a8f-4fad-a74b-e23ae769dead" providerId="ADAL" clId="{9BC4A8D2-6BD3-4F6E-9B89-9E8D97E5DD9E}" dt="2026-03-03T11:33:13.591" v="18" actId="47"/>
        <pc:sldMkLst>
          <pc:docMk/>
          <pc:sldMk cId="3984827911" sldId="1327"/>
        </pc:sldMkLst>
      </pc:sldChg>
      <pc:sldChg chg="del">
        <pc:chgData name="Salima  Ben Najem" userId="5d5d9c33-4a8f-4fad-a74b-e23ae769dead" providerId="ADAL" clId="{9BC4A8D2-6BD3-4F6E-9B89-9E8D97E5DD9E}" dt="2026-03-03T11:33:13.591" v="18" actId="47"/>
        <pc:sldMkLst>
          <pc:docMk/>
          <pc:sldMk cId="3217772335" sldId="1328"/>
        </pc:sldMkLst>
      </pc:sldChg>
      <pc:sldChg chg="del">
        <pc:chgData name="Salima  Ben Najem" userId="5d5d9c33-4a8f-4fad-a74b-e23ae769dead" providerId="ADAL" clId="{9BC4A8D2-6BD3-4F6E-9B89-9E8D97E5DD9E}" dt="2026-03-03T11:33:13.591" v="18" actId="47"/>
        <pc:sldMkLst>
          <pc:docMk/>
          <pc:sldMk cId="489635015" sldId="1329"/>
        </pc:sldMkLst>
      </pc:sldChg>
      <pc:sldChg chg="del">
        <pc:chgData name="Salima  Ben Najem" userId="5d5d9c33-4a8f-4fad-a74b-e23ae769dead" providerId="ADAL" clId="{9BC4A8D2-6BD3-4F6E-9B89-9E8D97E5DD9E}" dt="2026-03-03T11:33:13.591" v="18" actId="47"/>
        <pc:sldMkLst>
          <pc:docMk/>
          <pc:sldMk cId="4018599593" sldId="1330"/>
        </pc:sldMkLst>
      </pc:sldChg>
      <pc:sldChg chg="del">
        <pc:chgData name="Salima  Ben Najem" userId="5d5d9c33-4a8f-4fad-a74b-e23ae769dead" providerId="ADAL" clId="{9BC4A8D2-6BD3-4F6E-9B89-9E8D97E5DD9E}" dt="2026-03-03T11:33:13.591" v="18" actId="47"/>
        <pc:sldMkLst>
          <pc:docMk/>
          <pc:sldMk cId="3539333331" sldId="1331"/>
        </pc:sldMkLst>
      </pc:sldChg>
      <pc:sldChg chg="del">
        <pc:chgData name="Salima  Ben Najem" userId="5d5d9c33-4a8f-4fad-a74b-e23ae769dead" providerId="ADAL" clId="{9BC4A8D2-6BD3-4F6E-9B89-9E8D97E5DD9E}" dt="2026-03-03T11:33:13.591" v="18" actId="47"/>
        <pc:sldMkLst>
          <pc:docMk/>
          <pc:sldMk cId="851116946" sldId="1334"/>
        </pc:sldMkLst>
      </pc:sldChg>
      <pc:sldChg chg="del">
        <pc:chgData name="Salima  Ben Najem" userId="5d5d9c33-4a8f-4fad-a74b-e23ae769dead" providerId="ADAL" clId="{9BC4A8D2-6BD3-4F6E-9B89-9E8D97E5DD9E}" dt="2026-03-03T11:33:13.591" v="18" actId="47"/>
        <pc:sldMkLst>
          <pc:docMk/>
          <pc:sldMk cId="3783445367" sldId="1335"/>
        </pc:sldMkLst>
      </pc:sldChg>
      <pc:sldChg chg="del">
        <pc:chgData name="Salima  Ben Najem" userId="5d5d9c33-4a8f-4fad-a74b-e23ae769dead" providerId="ADAL" clId="{9BC4A8D2-6BD3-4F6E-9B89-9E8D97E5DD9E}" dt="2026-03-03T11:33:13.591" v="18" actId="47"/>
        <pc:sldMkLst>
          <pc:docMk/>
          <pc:sldMk cId="1532988994" sldId="1336"/>
        </pc:sldMkLst>
      </pc:sldChg>
      <pc:sldChg chg="del">
        <pc:chgData name="Salima  Ben Najem" userId="5d5d9c33-4a8f-4fad-a74b-e23ae769dead" providerId="ADAL" clId="{9BC4A8D2-6BD3-4F6E-9B89-9E8D97E5DD9E}" dt="2026-03-03T11:33:13.591" v="18" actId="47"/>
        <pc:sldMkLst>
          <pc:docMk/>
          <pc:sldMk cId="1560026162" sldId="1337"/>
        </pc:sldMkLst>
      </pc:sldChg>
      <pc:sldChg chg="del">
        <pc:chgData name="Salima  Ben Najem" userId="5d5d9c33-4a8f-4fad-a74b-e23ae769dead" providerId="ADAL" clId="{9BC4A8D2-6BD3-4F6E-9B89-9E8D97E5DD9E}" dt="2026-03-03T11:33:13.591" v="18" actId="47"/>
        <pc:sldMkLst>
          <pc:docMk/>
          <pc:sldMk cId="2374859127" sldId="1338"/>
        </pc:sldMkLst>
      </pc:sldChg>
      <pc:sldChg chg="del">
        <pc:chgData name="Salima  Ben Najem" userId="5d5d9c33-4a8f-4fad-a74b-e23ae769dead" providerId="ADAL" clId="{9BC4A8D2-6BD3-4F6E-9B89-9E8D97E5DD9E}" dt="2026-03-03T11:33:13.591" v="18" actId="47"/>
        <pc:sldMkLst>
          <pc:docMk/>
          <pc:sldMk cId="2407580054" sldId="1339"/>
        </pc:sldMkLst>
      </pc:sldChg>
      <pc:sldChg chg="del">
        <pc:chgData name="Salima  Ben Najem" userId="5d5d9c33-4a8f-4fad-a74b-e23ae769dead" providerId="ADAL" clId="{9BC4A8D2-6BD3-4F6E-9B89-9E8D97E5DD9E}" dt="2026-03-03T11:33:13.591" v="18" actId="47"/>
        <pc:sldMkLst>
          <pc:docMk/>
          <pc:sldMk cId="1472883991" sldId="1340"/>
        </pc:sldMkLst>
      </pc:sldChg>
      <pc:sldChg chg="del">
        <pc:chgData name="Salima  Ben Najem" userId="5d5d9c33-4a8f-4fad-a74b-e23ae769dead" providerId="ADAL" clId="{9BC4A8D2-6BD3-4F6E-9B89-9E8D97E5DD9E}" dt="2026-03-03T11:33:13.591" v="18" actId="47"/>
        <pc:sldMkLst>
          <pc:docMk/>
          <pc:sldMk cId="1265478522" sldId="1341"/>
        </pc:sldMkLst>
      </pc:sldChg>
      <pc:sldChg chg="del">
        <pc:chgData name="Salima  Ben Najem" userId="5d5d9c33-4a8f-4fad-a74b-e23ae769dead" providerId="ADAL" clId="{9BC4A8D2-6BD3-4F6E-9B89-9E8D97E5DD9E}" dt="2026-03-03T11:33:13.591" v="18" actId="47"/>
        <pc:sldMkLst>
          <pc:docMk/>
          <pc:sldMk cId="3662343112" sldId="1342"/>
        </pc:sldMkLst>
      </pc:sldChg>
      <pc:sldChg chg="del">
        <pc:chgData name="Salima  Ben Najem" userId="5d5d9c33-4a8f-4fad-a74b-e23ae769dead" providerId="ADAL" clId="{9BC4A8D2-6BD3-4F6E-9B89-9E8D97E5DD9E}" dt="2026-03-03T11:33:13.591" v="18" actId="47"/>
        <pc:sldMkLst>
          <pc:docMk/>
          <pc:sldMk cId="45160358" sldId="1343"/>
        </pc:sldMkLst>
      </pc:sldChg>
      <pc:sldChg chg="del">
        <pc:chgData name="Salima  Ben Najem" userId="5d5d9c33-4a8f-4fad-a74b-e23ae769dead" providerId="ADAL" clId="{9BC4A8D2-6BD3-4F6E-9B89-9E8D97E5DD9E}" dt="2026-03-03T11:33:13.591" v="18" actId="47"/>
        <pc:sldMkLst>
          <pc:docMk/>
          <pc:sldMk cId="2046702094" sldId="1344"/>
        </pc:sldMkLst>
      </pc:sldChg>
      <pc:sldChg chg="del">
        <pc:chgData name="Salima  Ben Najem" userId="5d5d9c33-4a8f-4fad-a74b-e23ae769dead" providerId="ADAL" clId="{9BC4A8D2-6BD3-4F6E-9B89-9E8D97E5DD9E}" dt="2026-03-03T11:33:13.591" v="18" actId="47"/>
        <pc:sldMkLst>
          <pc:docMk/>
          <pc:sldMk cId="2626094448" sldId="1345"/>
        </pc:sldMkLst>
      </pc:sldChg>
      <pc:sldChg chg="del">
        <pc:chgData name="Salima  Ben Najem" userId="5d5d9c33-4a8f-4fad-a74b-e23ae769dead" providerId="ADAL" clId="{9BC4A8D2-6BD3-4F6E-9B89-9E8D97E5DD9E}" dt="2026-03-03T11:33:13.591" v="18" actId="47"/>
        <pc:sldMkLst>
          <pc:docMk/>
          <pc:sldMk cId="2568276680" sldId="1346"/>
        </pc:sldMkLst>
      </pc:sldChg>
      <pc:sldChg chg="del">
        <pc:chgData name="Salima  Ben Najem" userId="5d5d9c33-4a8f-4fad-a74b-e23ae769dead" providerId="ADAL" clId="{9BC4A8D2-6BD3-4F6E-9B89-9E8D97E5DD9E}" dt="2026-03-03T11:33:13.591" v="18" actId="47"/>
        <pc:sldMkLst>
          <pc:docMk/>
          <pc:sldMk cId="3335596735" sldId="1348"/>
        </pc:sldMkLst>
      </pc:sldChg>
      <pc:sldChg chg="del">
        <pc:chgData name="Salima  Ben Najem" userId="5d5d9c33-4a8f-4fad-a74b-e23ae769dead" providerId="ADAL" clId="{9BC4A8D2-6BD3-4F6E-9B89-9E8D97E5DD9E}" dt="2026-03-03T11:33:13.591" v="18" actId="47"/>
        <pc:sldMkLst>
          <pc:docMk/>
          <pc:sldMk cId="4082521430" sldId="1349"/>
        </pc:sldMkLst>
      </pc:sldChg>
      <pc:sldChg chg="del">
        <pc:chgData name="Salima  Ben Najem" userId="5d5d9c33-4a8f-4fad-a74b-e23ae769dead" providerId="ADAL" clId="{9BC4A8D2-6BD3-4F6E-9B89-9E8D97E5DD9E}" dt="2026-03-03T11:33:13.591" v="18" actId="47"/>
        <pc:sldMkLst>
          <pc:docMk/>
          <pc:sldMk cId="4211106104" sldId="1350"/>
        </pc:sldMkLst>
      </pc:sldChg>
      <pc:sldChg chg="modSp mod">
        <pc:chgData name="Salima  Ben Najem" userId="5d5d9c33-4a8f-4fad-a74b-e23ae769dead" providerId="ADAL" clId="{9BC4A8D2-6BD3-4F6E-9B89-9E8D97E5DD9E}" dt="2026-03-03T11:32:24.111" v="17" actId="207"/>
        <pc:sldMkLst>
          <pc:docMk/>
          <pc:sldMk cId="4184510156" sldId="1351"/>
        </pc:sldMkLst>
        <pc:spChg chg="mod">
          <ac:chgData name="Salima  Ben Najem" userId="5d5d9c33-4a8f-4fad-a74b-e23ae769dead" providerId="ADAL" clId="{9BC4A8D2-6BD3-4F6E-9B89-9E8D97E5DD9E}" dt="2026-03-03T11:29:36.363" v="0" actId="207"/>
          <ac:spMkLst>
            <pc:docMk/>
            <pc:sldMk cId="4184510156" sldId="1351"/>
            <ac:spMk id="12" creationId="{E2007DED-A7A4-1496-C6CA-3C0B3D55903F}"/>
          </ac:spMkLst>
        </pc:spChg>
        <pc:spChg chg="mod">
          <ac:chgData name="Salima  Ben Najem" userId="5d5d9c33-4a8f-4fad-a74b-e23ae769dead" providerId="ADAL" clId="{9BC4A8D2-6BD3-4F6E-9B89-9E8D97E5DD9E}" dt="2026-03-03T11:30:47.880" v="9" actId="207"/>
          <ac:spMkLst>
            <pc:docMk/>
            <pc:sldMk cId="4184510156" sldId="1351"/>
            <ac:spMk id="13" creationId="{2CC04B81-2F68-9145-2BD8-E6E9F41E90B1}"/>
          </ac:spMkLst>
        </pc:spChg>
        <pc:spChg chg="mod">
          <ac:chgData name="Salima  Ben Najem" userId="5d5d9c33-4a8f-4fad-a74b-e23ae769dead" providerId="ADAL" clId="{9BC4A8D2-6BD3-4F6E-9B89-9E8D97E5DD9E}" dt="2026-03-03T11:30:47.880" v="9" actId="207"/>
          <ac:spMkLst>
            <pc:docMk/>
            <pc:sldMk cId="4184510156" sldId="1351"/>
            <ac:spMk id="14" creationId="{AF0CA50C-2275-E5C0-2D7C-487CAD1753CB}"/>
          </ac:spMkLst>
        </pc:spChg>
        <pc:spChg chg="mod">
          <ac:chgData name="Salima  Ben Najem" userId="5d5d9c33-4a8f-4fad-a74b-e23ae769dead" providerId="ADAL" clId="{9BC4A8D2-6BD3-4F6E-9B89-9E8D97E5DD9E}" dt="2026-03-03T11:32:24.111" v="17" actId="207"/>
          <ac:spMkLst>
            <pc:docMk/>
            <pc:sldMk cId="4184510156" sldId="1351"/>
            <ac:spMk id="17" creationId="{A5E18E04-36C4-DDBA-D36A-2F6CAF012C20}"/>
          </ac:spMkLst>
        </pc:spChg>
        <pc:spChg chg="mod">
          <ac:chgData name="Salima  Ben Najem" userId="5d5d9c33-4a8f-4fad-a74b-e23ae769dead" providerId="ADAL" clId="{9BC4A8D2-6BD3-4F6E-9B89-9E8D97E5DD9E}" dt="2026-03-03T11:31:03.571" v="11" actId="207"/>
          <ac:spMkLst>
            <pc:docMk/>
            <pc:sldMk cId="4184510156" sldId="1351"/>
            <ac:spMk id="18" creationId="{ECE942AC-D1E4-7C1A-AB4A-F1F11950B0CE}"/>
          </ac:spMkLst>
        </pc:spChg>
        <pc:spChg chg="mod">
          <ac:chgData name="Salima  Ben Najem" userId="5d5d9c33-4a8f-4fad-a74b-e23ae769dead" providerId="ADAL" clId="{9BC4A8D2-6BD3-4F6E-9B89-9E8D97E5DD9E}" dt="2026-03-03T11:31:37.577" v="14" actId="207"/>
          <ac:spMkLst>
            <pc:docMk/>
            <pc:sldMk cId="4184510156" sldId="1351"/>
            <ac:spMk id="36" creationId="{637F9C9C-A02D-128C-B58A-E9E349CF8C1B}"/>
          </ac:spMkLst>
        </pc:spChg>
        <pc:spChg chg="mod">
          <ac:chgData name="Salima  Ben Najem" userId="5d5d9c33-4a8f-4fad-a74b-e23ae769dead" providerId="ADAL" clId="{9BC4A8D2-6BD3-4F6E-9B89-9E8D97E5DD9E}" dt="2026-03-03T11:31:52.778" v="15" actId="207"/>
          <ac:spMkLst>
            <pc:docMk/>
            <pc:sldMk cId="4184510156" sldId="1351"/>
            <ac:spMk id="37" creationId="{39E02ABA-FCC4-BB47-BAC3-A50DD832EB82}"/>
          </ac:spMkLst>
        </pc:spChg>
      </pc:sldChg>
      <pc:sldChg chg="addSp delSp modSp mod">
        <pc:chgData name="Salima  Ben Najem" userId="5d5d9c33-4a8f-4fad-a74b-e23ae769dead" providerId="ADAL" clId="{9BC4A8D2-6BD3-4F6E-9B89-9E8D97E5DD9E}" dt="2026-03-03T11:42:49.288" v="51" actId="1076"/>
        <pc:sldMkLst>
          <pc:docMk/>
          <pc:sldMk cId="163224702" sldId="1360"/>
        </pc:sldMkLst>
        <pc:picChg chg="add mod">
          <ac:chgData name="Salima  Ben Najem" userId="5d5d9c33-4a8f-4fad-a74b-e23ae769dead" providerId="ADAL" clId="{9BC4A8D2-6BD3-4F6E-9B89-9E8D97E5DD9E}" dt="2026-03-03T11:40:22.456" v="27" actId="1076"/>
          <ac:picMkLst>
            <pc:docMk/>
            <pc:sldMk cId="163224702" sldId="1360"/>
            <ac:picMk id="3" creationId="{475C9448-E9B1-F2A0-589D-E2BCFFAB088E}"/>
          </ac:picMkLst>
        </pc:picChg>
        <pc:picChg chg="del">
          <ac:chgData name="Salima  Ben Najem" userId="5d5d9c33-4a8f-4fad-a74b-e23ae769dead" providerId="ADAL" clId="{9BC4A8D2-6BD3-4F6E-9B89-9E8D97E5DD9E}" dt="2026-03-03T11:39:38.689" v="19" actId="478"/>
          <ac:picMkLst>
            <pc:docMk/>
            <pc:sldMk cId="163224702" sldId="1360"/>
            <ac:picMk id="4" creationId="{B1F25D06-AE05-AE6E-88EE-0C81577DF7CE}"/>
          </ac:picMkLst>
        </pc:picChg>
        <pc:picChg chg="del">
          <ac:chgData name="Salima  Ben Najem" userId="5d5d9c33-4a8f-4fad-a74b-e23ae769dead" providerId="ADAL" clId="{9BC4A8D2-6BD3-4F6E-9B89-9E8D97E5DD9E}" dt="2026-03-03T11:39:39.560" v="20" actId="478"/>
          <ac:picMkLst>
            <pc:docMk/>
            <pc:sldMk cId="163224702" sldId="1360"/>
            <ac:picMk id="6" creationId="{ED018DAB-CED0-28D7-9142-B3A4AE9E2A1B}"/>
          </ac:picMkLst>
        </pc:picChg>
        <pc:picChg chg="add mod">
          <ac:chgData name="Salima  Ben Najem" userId="5d5d9c33-4a8f-4fad-a74b-e23ae769dead" providerId="ADAL" clId="{9BC4A8D2-6BD3-4F6E-9B89-9E8D97E5DD9E}" dt="2026-03-03T11:40:41.637" v="31" actId="1076"/>
          <ac:picMkLst>
            <pc:docMk/>
            <pc:sldMk cId="163224702" sldId="1360"/>
            <ac:picMk id="7" creationId="{96CCC4BA-7FC5-E8F2-1C88-E6F17A47D863}"/>
          </ac:picMkLst>
        </pc:picChg>
        <pc:picChg chg="del">
          <ac:chgData name="Salima  Ben Najem" userId="5d5d9c33-4a8f-4fad-a74b-e23ae769dead" providerId="ADAL" clId="{9BC4A8D2-6BD3-4F6E-9B89-9E8D97E5DD9E}" dt="2026-03-03T11:39:40.329" v="21" actId="478"/>
          <ac:picMkLst>
            <pc:docMk/>
            <pc:sldMk cId="163224702" sldId="1360"/>
            <ac:picMk id="8" creationId="{12D19248-C5FB-179E-E952-88AC00BD95CA}"/>
          </ac:picMkLst>
        </pc:picChg>
        <pc:picChg chg="del">
          <ac:chgData name="Salima  Ben Najem" userId="5d5d9c33-4a8f-4fad-a74b-e23ae769dead" providerId="ADAL" clId="{9BC4A8D2-6BD3-4F6E-9B89-9E8D97E5DD9E}" dt="2026-03-03T11:39:41.299" v="22" actId="478"/>
          <ac:picMkLst>
            <pc:docMk/>
            <pc:sldMk cId="163224702" sldId="1360"/>
            <ac:picMk id="10" creationId="{BEB3DEA2-BF60-BC92-657B-A7FBD4051358}"/>
          </ac:picMkLst>
        </pc:picChg>
        <pc:picChg chg="del">
          <ac:chgData name="Salima  Ben Najem" userId="5d5d9c33-4a8f-4fad-a74b-e23ae769dead" providerId="ADAL" clId="{9BC4A8D2-6BD3-4F6E-9B89-9E8D97E5DD9E}" dt="2026-03-03T11:39:42.100" v="23" actId="478"/>
          <ac:picMkLst>
            <pc:docMk/>
            <pc:sldMk cId="163224702" sldId="1360"/>
            <ac:picMk id="11" creationId="{A17DBA43-AA13-C567-98B8-72F3954ABCC0}"/>
          </ac:picMkLst>
        </pc:picChg>
        <pc:picChg chg="add mod">
          <ac:chgData name="Salima  Ben Najem" userId="5d5d9c33-4a8f-4fad-a74b-e23ae769dead" providerId="ADAL" clId="{9BC4A8D2-6BD3-4F6E-9B89-9E8D97E5DD9E}" dt="2026-03-03T11:41:06.117" v="35" actId="1076"/>
          <ac:picMkLst>
            <pc:docMk/>
            <pc:sldMk cId="163224702" sldId="1360"/>
            <ac:picMk id="12" creationId="{DAAC42C9-A3A2-C47B-83BC-F3F575E14DC2}"/>
          </ac:picMkLst>
        </pc:picChg>
        <pc:picChg chg="add mod">
          <ac:chgData name="Salima  Ben Najem" userId="5d5d9c33-4a8f-4fad-a74b-e23ae769dead" providerId="ADAL" clId="{9BC4A8D2-6BD3-4F6E-9B89-9E8D97E5DD9E}" dt="2026-03-03T11:41:31.086" v="39" actId="1076"/>
          <ac:picMkLst>
            <pc:docMk/>
            <pc:sldMk cId="163224702" sldId="1360"/>
            <ac:picMk id="18" creationId="{9E081177-B2BE-80A8-66CD-F9ECC9C0EC07}"/>
          </ac:picMkLst>
        </pc:picChg>
        <pc:picChg chg="add mod">
          <ac:chgData name="Salima  Ben Najem" userId="5d5d9c33-4a8f-4fad-a74b-e23ae769dead" providerId="ADAL" clId="{9BC4A8D2-6BD3-4F6E-9B89-9E8D97E5DD9E}" dt="2026-03-03T11:42:02.726" v="43" actId="1076"/>
          <ac:picMkLst>
            <pc:docMk/>
            <pc:sldMk cId="163224702" sldId="1360"/>
            <ac:picMk id="20" creationId="{06F9EEFA-BBD3-D242-624B-70E5EA55B762}"/>
          </ac:picMkLst>
        </pc:picChg>
        <pc:picChg chg="add mod">
          <ac:chgData name="Salima  Ben Najem" userId="5d5d9c33-4a8f-4fad-a74b-e23ae769dead" providerId="ADAL" clId="{9BC4A8D2-6BD3-4F6E-9B89-9E8D97E5DD9E}" dt="2026-03-03T11:42:27.860" v="47" actId="1076"/>
          <ac:picMkLst>
            <pc:docMk/>
            <pc:sldMk cId="163224702" sldId="1360"/>
            <ac:picMk id="22" creationId="{279CF6A9-4A4D-7933-0D6A-20DEF254DE58}"/>
          </ac:picMkLst>
        </pc:picChg>
        <pc:picChg chg="add mod">
          <ac:chgData name="Salima  Ben Najem" userId="5d5d9c33-4a8f-4fad-a74b-e23ae769dead" providerId="ADAL" clId="{9BC4A8D2-6BD3-4F6E-9B89-9E8D97E5DD9E}" dt="2026-03-03T11:42:49.288" v="51" actId="1076"/>
          <ac:picMkLst>
            <pc:docMk/>
            <pc:sldMk cId="163224702" sldId="1360"/>
            <ac:picMk id="24" creationId="{DDCF862F-FCF2-90CE-5461-1C5E8A5AFC74}"/>
          </ac:picMkLst>
        </pc:picChg>
      </pc:sldChg>
      <pc:sldChg chg="modSp mod">
        <pc:chgData name="Salima  Ben Najem" userId="5d5d9c33-4a8f-4fad-a74b-e23ae769dead" providerId="ADAL" clId="{9BC4A8D2-6BD3-4F6E-9B89-9E8D97E5DD9E}" dt="2026-03-03T11:43:38.878" v="54" actId="20577"/>
        <pc:sldMkLst>
          <pc:docMk/>
          <pc:sldMk cId="155981778" sldId="1361"/>
        </pc:sldMkLst>
        <pc:spChg chg="mod">
          <ac:chgData name="Salima  Ben Najem" userId="5d5d9c33-4a8f-4fad-a74b-e23ae769dead" providerId="ADAL" clId="{9BC4A8D2-6BD3-4F6E-9B89-9E8D97E5DD9E}" dt="2026-03-03T11:43:38.878" v="54" actId="20577"/>
          <ac:spMkLst>
            <pc:docMk/>
            <pc:sldMk cId="155981778" sldId="1361"/>
            <ac:spMk id="3" creationId="{04B6ED0D-DE58-B01E-15D7-D6E8A2B5A4C4}"/>
          </ac:spMkLst>
        </pc:spChg>
      </pc:sldChg>
    </pc:docChg>
  </pc:docChgLst>
  <pc:docChgLst>
    <pc:chgData name="Salima  Ben Najem" userId="5d5d9c33-4a8f-4fad-a74b-e23ae769dead" providerId="ADAL" clId="{3B2DA2D5-F576-45EC-96B1-60930CA05631}"/>
    <pc:docChg chg="custSel modSld">
      <pc:chgData name="Salima  Ben Najem" userId="5d5d9c33-4a8f-4fad-a74b-e23ae769dead" providerId="ADAL" clId="{3B2DA2D5-F576-45EC-96B1-60930CA05631}" dt="2026-03-03T18:30:56.666" v="1156" actId="2710"/>
      <pc:docMkLst>
        <pc:docMk/>
      </pc:docMkLst>
      <pc:sldChg chg="addSp delSp modSp mod">
        <pc:chgData name="Salima  Ben Najem" userId="5d5d9c33-4a8f-4fad-a74b-e23ae769dead" providerId="ADAL" clId="{3B2DA2D5-F576-45EC-96B1-60930CA05631}" dt="2026-03-03T17:36:27.222" v="2" actId="26606"/>
        <pc:sldMkLst>
          <pc:docMk/>
          <pc:sldMk cId="56895326" sldId="257"/>
        </pc:sldMkLst>
        <pc:spChg chg="del">
          <ac:chgData name="Salima  Ben Najem" userId="5d5d9c33-4a8f-4fad-a74b-e23ae769dead" providerId="ADAL" clId="{3B2DA2D5-F576-45EC-96B1-60930CA05631}" dt="2026-03-03T17:36:27.222" v="2" actId="26606"/>
          <ac:spMkLst>
            <pc:docMk/>
            <pc:sldMk cId="56895326" sldId="257"/>
            <ac:spMk id="8" creationId="{42A4FC2C-047E-45A5-965D-8E1E3BF09BC6}"/>
          </ac:spMkLst>
        </pc:spChg>
        <pc:spChg chg="add">
          <ac:chgData name="Salima  Ben Najem" userId="5d5d9c33-4a8f-4fad-a74b-e23ae769dead" providerId="ADAL" clId="{3B2DA2D5-F576-45EC-96B1-60930CA05631}" dt="2026-03-03T17:36:27.222" v="2" actId="26606"/>
          <ac:spMkLst>
            <pc:docMk/>
            <pc:sldMk cId="56895326" sldId="257"/>
            <ac:spMk id="13" creationId="{42A4FC2C-047E-45A5-965D-8E1E3BF09BC6}"/>
          </ac:spMkLst>
        </pc:spChg>
        <pc:picChg chg="del">
          <ac:chgData name="Salima  Ben Najem" userId="5d5d9c33-4a8f-4fad-a74b-e23ae769dead" providerId="ADAL" clId="{3B2DA2D5-F576-45EC-96B1-60930CA05631}" dt="2026-03-03T17:36:04.279" v="0" actId="478"/>
          <ac:picMkLst>
            <pc:docMk/>
            <pc:sldMk cId="56895326" sldId="257"/>
            <ac:picMk id="3" creationId="{5F4EC9FF-462C-7E60-4EE5-636C40129CA6}"/>
          </ac:picMkLst>
        </pc:picChg>
        <pc:picChg chg="add mod">
          <ac:chgData name="Salima  Ben Najem" userId="5d5d9c33-4a8f-4fad-a74b-e23ae769dead" providerId="ADAL" clId="{3B2DA2D5-F576-45EC-96B1-60930CA05631}" dt="2026-03-03T17:36:27.222" v="2" actId="26606"/>
          <ac:picMkLst>
            <pc:docMk/>
            <pc:sldMk cId="56895326" sldId="257"/>
            <ac:picMk id="4" creationId="{499A3306-56D4-4501-02D0-A84697010C4C}"/>
          </ac:picMkLst>
        </pc:picChg>
      </pc:sldChg>
      <pc:sldChg chg="modSp mod">
        <pc:chgData name="Salima  Ben Najem" userId="5d5d9c33-4a8f-4fad-a74b-e23ae769dead" providerId="ADAL" clId="{3B2DA2D5-F576-45EC-96B1-60930CA05631}" dt="2026-03-03T18:30:56.666" v="1156" actId="2710"/>
        <pc:sldMkLst>
          <pc:docMk/>
          <pc:sldMk cId="2178083403" sldId="1280"/>
        </pc:sldMkLst>
        <pc:spChg chg="mod">
          <ac:chgData name="Salima  Ben Najem" userId="5d5d9c33-4a8f-4fad-a74b-e23ae769dead" providerId="ADAL" clId="{3B2DA2D5-F576-45EC-96B1-60930CA05631}" dt="2026-03-03T18:30:56.666" v="1156" actId="2710"/>
          <ac:spMkLst>
            <pc:docMk/>
            <pc:sldMk cId="2178083403" sldId="1280"/>
            <ac:spMk id="4" creationId="{EC9B62F4-9C03-EBC8-7594-269B558D3869}"/>
          </ac:spMkLst>
        </pc:spChg>
      </pc:sldChg>
      <pc:sldChg chg="addSp delSp modSp mod">
        <pc:chgData name="Salima  Ben Najem" userId="5d5d9c33-4a8f-4fad-a74b-e23ae769dead" providerId="ADAL" clId="{3B2DA2D5-F576-45EC-96B1-60930CA05631}" dt="2026-03-03T18:05:50.944" v="585" actId="1076"/>
        <pc:sldMkLst>
          <pc:docMk/>
          <pc:sldMk cId="68315985" sldId="1282"/>
        </pc:sldMkLst>
        <pc:picChg chg="del">
          <ac:chgData name="Salima  Ben Najem" userId="5d5d9c33-4a8f-4fad-a74b-e23ae769dead" providerId="ADAL" clId="{3B2DA2D5-F576-45EC-96B1-60930CA05631}" dt="2026-03-03T18:02:23.241" v="573" actId="478"/>
          <ac:picMkLst>
            <pc:docMk/>
            <pc:sldMk cId="68315985" sldId="1282"/>
            <ac:picMk id="2" creationId="{3F567A38-9B6B-F77C-3564-6B93DE761D1C}"/>
          </ac:picMkLst>
        </pc:picChg>
        <pc:picChg chg="del">
          <ac:chgData name="Salima  Ben Najem" userId="5d5d9c33-4a8f-4fad-a74b-e23ae769dead" providerId="ADAL" clId="{3B2DA2D5-F576-45EC-96B1-60930CA05631}" dt="2026-03-03T18:02:23.241" v="573" actId="478"/>
          <ac:picMkLst>
            <pc:docMk/>
            <pc:sldMk cId="68315985" sldId="1282"/>
            <ac:picMk id="3" creationId="{1ECC4EF1-C0A9-CE59-BBFB-F1D115CFBB3D}"/>
          </ac:picMkLst>
        </pc:picChg>
        <pc:picChg chg="del">
          <ac:chgData name="Salima  Ben Najem" userId="5d5d9c33-4a8f-4fad-a74b-e23ae769dead" providerId="ADAL" clId="{3B2DA2D5-F576-45EC-96B1-60930CA05631}" dt="2026-03-03T18:02:23.241" v="573" actId="478"/>
          <ac:picMkLst>
            <pc:docMk/>
            <pc:sldMk cId="68315985" sldId="1282"/>
            <ac:picMk id="4" creationId="{126B9293-D6F2-E116-E13E-E12A4F8C7951}"/>
          </ac:picMkLst>
        </pc:picChg>
        <pc:picChg chg="add mod">
          <ac:chgData name="Salima  Ben Najem" userId="5d5d9c33-4a8f-4fad-a74b-e23ae769dead" providerId="ADAL" clId="{3B2DA2D5-F576-45EC-96B1-60930CA05631}" dt="2026-03-03T18:02:38.693" v="574"/>
          <ac:picMkLst>
            <pc:docMk/>
            <pc:sldMk cId="68315985" sldId="1282"/>
            <ac:picMk id="5" creationId="{88B41F19-214A-4A55-D999-772826ECF461}"/>
          </ac:picMkLst>
        </pc:picChg>
        <pc:picChg chg="del">
          <ac:chgData name="Salima  Ben Najem" userId="5d5d9c33-4a8f-4fad-a74b-e23ae769dead" providerId="ADAL" clId="{3B2DA2D5-F576-45EC-96B1-60930CA05631}" dt="2026-03-03T18:02:23.241" v="573" actId="478"/>
          <ac:picMkLst>
            <pc:docMk/>
            <pc:sldMk cId="68315985" sldId="1282"/>
            <ac:picMk id="6" creationId="{89EEE787-5F03-B922-6C14-899D08E656AF}"/>
          </ac:picMkLst>
        </pc:picChg>
        <pc:picChg chg="del">
          <ac:chgData name="Salima  Ben Najem" userId="5d5d9c33-4a8f-4fad-a74b-e23ae769dead" providerId="ADAL" clId="{3B2DA2D5-F576-45EC-96B1-60930CA05631}" dt="2026-03-03T18:02:23.241" v="573" actId="478"/>
          <ac:picMkLst>
            <pc:docMk/>
            <pc:sldMk cId="68315985" sldId="1282"/>
            <ac:picMk id="7" creationId="{169ABDC4-6026-F202-5DAA-C779C500810E}"/>
          </ac:picMkLst>
        </pc:picChg>
        <pc:picChg chg="add mod">
          <ac:chgData name="Salima  Ben Najem" userId="5d5d9c33-4a8f-4fad-a74b-e23ae769dead" providerId="ADAL" clId="{3B2DA2D5-F576-45EC-96B1-60930CA05631}" dt="2026-03-03T18:05:20.219" v="583" actId="14100"/>
          <ac:picMkLst>
            <pc:docMk/>
            <pc:sldMk cId="68315985" sldId="1282"/>
            <ac:picMk id="8" creationId="{478F7415-C11D-1D64-C623-F6051A27C125}"/>
          </ac:picMkLst>
        </pc:picChg>
        <pc:picChg chg="add mod">
          <ac:chgData name="Salima  Ben Najem" userId="5d5d9c33-4a8f-4fad-a74b-e23ae769dead" providerId="ADAL" clId="{3B2DA2D5-F576-45EC-96B1-60930CA05631}" dt="2026-03-03T18:04:04.220" v="576"/>
          <ac:picMkLst>
            <pc:docMk/>
            <pc:sldMk cId="68315985" sldId="1282"/>
            <ac:picMk id="9" creationId="{6A2405DD-C925-5778-4DA8-D5FB1D5A8E1E}"/>
          </ac:picMkLst>
        </pc:picChg>
        <pc:picChg chg="add mod">
          <ac:chgData name="Salima  Ben Najem" userId="5d5d9c33-4a8f-4fad-a74b-e23ae769dead" providerId="ADAL" clId="{3B2DA2D5-F576-45EC-96B1-60930CA05631}" dt="2026-03-03T18:04:29.187" v="577"/>
          <ac:picMkLst>
            <pc:docMk/>
            <pc:sldMk cId="68315985" sldId="1282"/>
            <ac:picMk id="10" creationId="{594AE0BC-609D-7906-E8F6-870F961AD626}"/>
          </ac:picMkLst>
        </pc:picChg>
        <pc:picChg chg="add mod">
          <ac:chgData name="Salima  Ben Najem" userId="5d5d9c33-4a8f-4fad-a74b-e23ae769dead" providerId="ADAL" clId="{3B2DA2D5-F576-45EC-96B1-60930CA05631}" dt="2026-03-03T18:05:08.756" v="581" actId="1076"/>
          <ac:picMkLst>
            <pc:docMk/>
            <pc:sldMk cId="68315985" sldId="1282"/>
            <ac:picMk id="11" creationId="{C189C62C-4A4F-2289-F170-F1D514B540FA}"/>
          </ac:picMkLst>
        </pc:picChg>
        <pc:picChg chg="add mod">
          <ac:chgData name="Salima  Ben Najem" userId="5d5d9c33-4a8f-4fad-a74b-e23ae769dead" providerId="ADAL" clId="{3B2DA2D5-F576-45EC-96B1-60930CA05631}" dt="2026-03-03T18:05:50.944" v="585" actId="1076"/>
          <ac:picMkLst>
            <pc:docMk/>
            <pc:sldMk cId="68315985" sldId="1282"/>
            <ac:picMk id="12" creationId="{FD5BCE5A-6163-4479-BA85-DE5D5F86061F}"/>
          </ac:picMkLst>
        </pc:picChg>
      </pc:sldChg>
      <pc:sldChg chg="modSp mod">
        <pc:chgData name="Salima  Ben Najem" userId="5d5d9c33-4a8f-4fad-a74b-e23ae769dead" providerId="ADAL" clId="{3B2DA2D5-F576-45EC-96B1-60930CA05631}" dt="2026-03-03T18:24:29.350" v="1046" actId="14100"/>
        <pc:sldMkLst>
          <pc:docMk/>
          <pc:sldMk cId="3195323805" sldId="1293"/>
        </pc:sldMkLst>
        <pc:spChg chg="mod">
          <ac:chgData name="Salima  Ben Najem" userId="5d5d9c33-4a8f-4fad-a74b-e23ae769dead" providerId="ADAL" clId="{3B2DA2D5-F576-45EC-96B1-60930CA05631}" dt="2026-03-03T18:22:17.878" v="980" actId="20577"/>
          <ac:spMkLst>
            <pc:docMk/>
            <pc:sldMk cId="3195323805" sldId="1293"/>
            <ac:spMk id="4" creationId="{CC1DF21D-28AB-899B-7C7F-A7219380DE28}"/>
          </ac:spMkLst>
        </pc:spChg>
        <pc:spChg chg="mod">
          <ac:chgData name="Salima  Ben Najem" userId="5d5d9c33-4a8f-4fad-a74b-e23ae769dead" providerId="ADAL" clId="{3B2DA2D5-F576-45EC-96B1-60930CA05631}" dt="2026-03-03T18:22:07.455" v="969" actId="20577"/>
          <ac:spMkLst>
            <pc:docMk/>
            <pc:sldMk cId="3195323805" sldId="1293"/>
            <ac:spMk id="6" creationId="{8B47C0F2-884F-A0F5-ECA3-74786B439756}"/>
          </ac:spMkLst>
        </pc:spChg>
        <pc:spChg chg="mod">
          <ac:chgData name="Salima  Ben Najem" userId="5d5d9c33-4a8f-4fad-a74b-e23ae769dead" providerId="ADAL" clId="{3B2DA2D5-F576-45EC-96B1-60930CA05631}" dt="2026-03-03T18:24:29.350" v="1046" actId="14100"/>
          <ac:spMkLst>
            <pc:docMk/>
            <pc:sldMk cId="3195323805" sldId="1293"/>
            <ac:spMk id="8" creationId="{A58F14B9-2C3E-2138-90FE-687086DCACED}"/>
          </ac:spMkLst>
        </pc:spChg>
        <pc:spChg chg="mod">
          <ac:chgData name="Salima  Ben Najem" userId="5d5d9c33-4a8f-4fad-a74b-e23ae769dead" providerId="ADAL" clId="{3B2DA2D5-F576-45EC-96B1-60930CA05631}" dt="2026-03-03T18:23:51.010" v="1025" actId="1076"/>
          <ac:spMkLst>
            <pc:docMk/>
            <pc:sldMk cId="3195323805" sldId="1293"/>
            <ac:spMk id="10" creationId="{8CC9A640-F49B-B132-0E3D-F326D5060A26}"/>
          </ac:spMkLst>
        </pc:spChg>
        <pc:spChg chg="mod">
          <ac:chgData name="Salima  Ben Najem" userId="5d5d9c33-4a8f-4fad-a74b-e23ae769dead" providerId="ADAL" clId="{3B2DA2D5-F576-45EC-96B1-60930CA05631}" dt="2026-03-03T18:23:13.716" v="1009" actId="1076"/>
          <ac:spMkLst>
            <pc:docMk/>
            <pc:sldMk cId="3195323805" sldId="1293"/>
            <ac:spMk id="12" creationId="{2DD02AE5-5D1C-C984-AECA-46D437B75093}"/>
          </ac:spMkLst>
        </pc:spChg>
        <pc:spChg chg="mod">
          <ac:chgData name="Salima  Ben Najem" userId="5d5d9c33-4a8f-4fad-a74b-e23ae769dead" providerId="ADAL" clId="{3B2DA2D5-F576-45EC-96B1-60930CA05631}" dt="2026-03-03T18:22:59.080" v="1000" actId="20577"/>
          <ac:spMkLst>
            <pc:docMk/>
            <pc:sldMk cId="3195323805" sldId="1293"/>
            <ac:spMk id="18" creationId="{7093D257-8CEC-6D64-F94A-178746A8F1B7}"/>
          </ac:spMkLst>
        </pc:spChg>
        <pc:spChg chg="mod">
          <ac:chgData name="Salima  Ben Najem" userId="5d5d9c33-4a8f-4fad-a74b-e23ae769dead" providerId="ADAL" clId="{3B2DA2D5-F576-45EC-96B1-60930CA05631}" dt="2026-03-03T18:23:05.727" v="1008" actId="20577"/>
          <ac:spMkLst>
            <pc:docMk/>
            <pc:sldMk cId="3195323805" sldId="1293"/>
            <ac:spMk id="20" creationId="{41812F22-54BB-86F7-BE09-8A252AD6A3D9}"/>
          </ac:spMkLst>
        </pc:spChg>
        <pc:spChg chg="mod">
          <ac:chgData name="Salima  Ben Najem" userId="5d5d9c33-4a8f-4fad-a74b-e23ae769dead" providerId="ADAL" clId="{3B2DA2D5-F576-45EC-96B1-60930CA05631}" dt="2026-03-03T18:22:25.613" v="990" actId="20577"/>
          <ac:spMkLst>
            <pc:docMk/>
            <pc:sldMk cId="3195323805" sldId="1293"/>
            <ac:spMk id="22" creationId="{3A903584-0621-BFD8-8A51-4F9393620A3F}"/>
          </ac:spMkLst>
        </pc:spChg>
      </pc:sldChg>
      <pc:sldChg chg="addSp delSp modSp mod">
        <pc:chgData name="Salima  Ben Najem" userId="5d5d9c33-4a8f-4fad-a74b-e23ae769dead" providerId="ADAL" clId="{3B2DA2D5-F576-45EC-96B1-60930CA05631}" dt="2026-03-03T17:51:27.387" v="298" actId="20577"/>
        <pc:sldMkLst>
          <pc:docMk/>
          <pc:sldMk cId="2448685570" sldId="1358"/>
        </pc:sldMkLst>
        <pc:spChg chg="add del mod">
          <ac:chgData name="Salima  Ben Najem" userId="5d5d9c33-4a8f-4fad-a74b-e23ae769dead" providerId="ADAL" clId="{3B2DA2D5-F576-45EC-96B1-60930CA05631}" dt="2026-03-03T17:41:09.353" v="42" actId="478"/>
          <ac:spMkLst>
            <pc:docMk/>
            <pc:sldMk cId="2448685570" sldId="1358"/>
            <ac:spMk id="3" creationId="{0CFD090C-86CA-B80F-A00E-6C73B39DA5F0}"/>
          </ac:spMkLst>
        </pc:spChg>
        <pc:spChg chg="add mod">
          <ac:chgData name="Salima  Ben Najem" userId="5d5d9c33-4a8f-4fad-a74b-e23ae769dead" providerId="ADAL" clId="{3B2DA2D5-F576-45EC-96B1-60930CA05631}" dt="2026-03-03T17:45:26.797" v="137" actId="1035"/>
          <ac:spMkLst>
            <pc:docMk/>
            <pc:sldMk cId="2448685570" sldId="1358"/>
            <ac:spMk id="10" creationId="{67D80AB4-ECA8-A6F6-786C-3FC9A98587BE}"/>
          </ac:spMkLst>
        </pc:spChg>
        <pc:spChg chg="add mod">
          <ac:chgData name="Salima  Ben Najem" userId="5d5d9c33-4a8f-4fad-a74b-e23ae769dead" providerId="ADAL" clId="{3B2DA2D5-F576-45EC-96B1-60930CA05631}" dt="2026-03-03T17:42:25.510" v="51" actId="108"/>
          <ac:spMkLst>
            <pc:docMk/>
            <pc:sldMk cId="2448685570" sldId="1358"/>
            <ac:spMk id="11" creationId="{E3A028D8-D16F-FB9B-AD36-21B4DFA5C5B1}"/>
          </ac:spMkLst>
        </pc:spChg>
        <pc:spChg chg="add mod">
          <ac:chgData name="Salima  Ben Najem" userId="5d5d9c33-4a8f-4fad-a74b-e23ae769dead" providerId="ADAL" clId="{3B2DA2D5-F576-45EC-96B1-60930CA05631}" dt="2026-03-03T17:44:00.741" v="52"/>
          <ac:spMkLst>
            <pc:docMk/>
            <pc:sldMk cId="2448685570" sldId="1358"/>
            <ac:spMk id="12" creationId="{3F3BD283-4A34-68B4-D186-F02D0F7EA30E}"/>
          </ac:spMkLst>
        </pc:spChg>
        <pc:spChg chg="mod">
          <ac:chgData name="Salima  Ben Najem" userId="5d5d9c33-4a8f-4fad-a74b-e23ae769dead" providerId="ADAL" clId="{3B2DA2D5-F576-45EC-96B1-60930CA05631}" dt="2026-03-03T17:51:27.387" v="298" actId="20577"/>
          <ac:spMkLst>
            <pc:docMk/>
            <pc:sldMk cId="2448685570" sldId="1358"/>
            <ac:spMk id="16" creationId="{5AE8B19C-F9BD-C41B-5519-216C3062AD85}"/>
          </ac:spMkLst>
        </pc:spChg>
        <pc:spChg chg="add mod">
          <ac:chgData name="Salima  Ben Najem" userId="5d5d9c33-4a8f-4fad-a74b-e23ae769dead" providerId="ADAL" clId="{3B2DA2D5-F576-45EC-96B1-60930CA05631}" dt="2026-03-03T17:45:14.474" v="116" actId="1036"/>
          <ac:spMkLst>
            <pc:docMk/>
            <pc:sldMk cId="2448685570" sldId="1358"/>
            <ac:spMk id="18" creationId="{B574213A-3FB7-C7BB-936D-8DA36DB21BF4}"/>
          </ac:spMkLst>
        </pc:spChg>
        <pc:spChg chg="add mod">
          <ac:chgData name="Salima  Ben Najem" userId="5d5d9c33-4a8f-4fad-a74b-e23ae769dead" providerId="ADAL" clId="{3B2DA2D5-F576-45EC-96B1-60930CA05631}" dt="2026-03-03T17:46:58.012" v="151" actId="1076"/>
          <ac:spMkLst>
            <pc:docMk/>
            <pc:sldMk cId="2448685570" sldId="1358"/>
            <ac:spMk id="20" creationId="{18BBDD33-9628-45E8-FC2D-1D0E42EC3140}"/>
          </ac:spMkLst>
        </pc:spChg>
        <pc:spChg chg="add mod">
          <ac:chgData name="Salima  Ben Najem" userId="5d5d9c33-4a8f-4fad-a74b-e23ae769dead" providerId="ADAL" clId="{3B2DA2D5-F576-45EC-96B1-60930CA05631}" dt="2026-03-03T17:50:19.065" v="195" actId="1076"/>
          <ac:spMkLst>
            <pc:docMk/>
            <pc:sldMk cId="2448685570" sldId="1358"/>
            <ac:spMk id="24" creationId="{29EEF3A3-DE04-899C-D4E1-7832FECAAC5F}"/>
          </ac:spMkLst>
        </pc:spChg>
        <pc:picChg chg="add mod">
          <ac:chgData name="Salima  Ben Najem" userId="5d5d9c33-4a8f-4fad-a74b-e23ae769dead" providerId="ADAL" clId="{3B2DA2D5-F576-45EC-96B1-60930CA05631}" dt="2026-03-03T17:39:18.315" v="5" actId="1076"/>
          <ac:picMkLst>
            <pc:docMk/>
            <pc:sldMk cId="2448685570" sldId="1358"/>
            <ac:picMk id="2" creationId="{085C36F9-3489-1A55-2F75-8EE8B5E89E00}"/>
          </ac:picMkLst>
        </pc:picChg>
        <pc:picChg chg="add mod">
          <ac:chgData name="Salima  Ben Najem" userId="5d5d9c33-4a8f-4fad-a74b-e23ae769dead" providerId="ADAL" clId="{3B2DA2D5-F576-45EC-96B1-60930CA05631}" dt="2026-03-03T17:50:25.487" v="216" actId="1036"/>
          <ac:picMkLst>
            <pc:docMk/>
            <pc:sldMk cId="2448685570" sldId="1358"/>
            <ac:picMk id="4" creationId="{5A963476-2352-DC9C-4461-FA8498947629}"/>
          </ac:picMkLst>
        </pc:picChg>
        <pc:picChg chg="del">
          <ac:chgData name="Salima  Ben Najem" userId="5d5d9c33-4a8f-4fad-a74b-e23ae769dead" providerId="ADAL" clId="{3B2DA2D5-F576-45EC-96B1-60930CA05631}" dt="2026-03-03T17:38:34.318" v="3" actId="478"/>
          <ac:picMkLst>
            <pc:docMk/>
            <pc:sldMk cId="2448685570" sldId="1358"/>
            <ac:picMk id="5" creationId="{6C744B27-95DD-6B0C-4990-5AF4A20C080C}"/>
          </ac:picMkLst>
        </pc:picChg>
        <pc:picChg chg="del">
          <ac:chgData name="Salima  Ben Najem" userId="5d5d9c33-4a8f-4fad-a74b-e23ae769dead" providerId="ADAL" clId="{3B2DA2D5-F576-45EC-96B1-60930CA05631}" dt="2026-03-03T17:38:34.318" v="3" actId="478"/>
          <ac:picMkLst>
            <pc:docMk/>
            <pc:sldMk cId="2448685570" sldId="1358"/>
            <ac:picMk id="6" creationId="{55F3D818-1A96-1A06-7804-74CD01F51C94}"/>
          </ac:picMkLst>
        </pc:picChg>
        <pc:picChg chg="del">
          <ac:chgData name="Salima  Ben Najem" userId="5d5d9c33-4a8f-4fad-a74b-e23ae769dead" providerId="ADAL" clId="{3B2DA2D5-F576-45EC-96B1-60930CA05631}" dt="2026-03-03T17:38:34.318" v="3" actId="478"/>
          <ac:picMkLst>
            <pc:docMk/>
            <pc:sldMk cId="2448685570" sldId="1358"/>
            <ac:picMk id="7" creationId="{C5A69EB6-744A-C2D7-00A9-1C551D61DA8A}"/>
          </ac:picMkLst>
        </pc:picChg>
        <pc:picChg chg="del">
          <ac:chgData name="Salima  Ben Najem" userId="5d5d9c33-4a8f-4fad-a74b-e23ae769dead" providerId="ADAL" clId="{3B2DA2D5-F576-45EC-96B1-60930CA05631}" dt="2026-03-03T17:38:34.318" v="3" actId="478"/>
          <ac:picMkLst>
            <pc:docMk/>
            <pc:sldMk cId="2448685570" sldId="1358"/>
            <ac:picMk id="8" creationId="{E5128B4C-EA66-E468-F97E-5CE6989F69FC}"/>
          </ac:picMkLst>
        </pc:picChg>
        <pc:picChg chg="del">
          <ac:chgData name="Salima  Ben Najem" userId="5d5d9c33-4a8f-4fad-a74b-e23ae769dead" providerId="ADAL" clId="{3B2DA2D5-F576-45EC-96B1-60930CA05631}" dt="2026-03-03T17:38:34.318" v="3" actId="478"/>
          <ac:picMkLst>
            <pc:docMk/>
            <pc:sldMk cId="2448685570" sldId="1358"/>
            <ac:picMk id="9" creationId="{385F0DB2-A01B-1B6F-8BEF-0C9687B4DBE4}"/>
          </ac:picMkLst>
        </pc:picChg>
        <pc:picChg chg="add mod">
          <ac:chgData name="Salima  Ben Najem" userId="5d5d9c33-4a8f-4fad-a74b-e23ae769dead" providerId="ADAL" clId="{3B2DA2D5-F576-45EC-96B1-60930CA05631}" dt="2026-03-03T17:45:33.718" v="145" actId="1036"/>
          <ac:picMkLst>
            <pc:docMk/>
            <pc:sldMk cId="2448685570" sldId="1358"/>
            <ac:picMk id="17" creationId="{37E0E593-6510-5152-BDF7-F2D206ED5063}"/>
          </ac:picMkLst>
        </pc:picChg>
        <pc:picChg chg="add mod">
          <ac:chgData name="Salima  Ben Najem" userId="5d5d9c33-4a8f-4fad-a74b-e23ae769dead" providerId="ADAL" clId="{3B2DA2D5-F576-45EC-96B1-60930CA05631}" dt="2026-03-03T17:45:19.968" v="125" actId="1037"/>
          <ac:picMkLst>
            <pc:docMk/>
            <pc:sldMk cId="2448685570" sldId="1358"/>
            <ac:picMk id="19" creationId="{46BFA2A1-E2C0-22EF-0185-57CE8407A385}"/>
          </ac:picMkLst>
        </pc:picChg>
        <pc:picChg chg="add mod">
          <ac:chgData name="Salima  Ben Najem" userId="5d5d9c33-4a8f-4fad-a74b-e23ae769dead" providerId="ADAL" clId="{3B2DA2D5-F576-45EC-96B1-60930CA05631}" dt="2026-03-03T17:50:37.053" v="219" actId="1037"/>
          <ac:picMkLst>
            <pc:docMk/>
            <pc:sldMk cId="2448685570" sldId="1358"/>
            <ac:picMk id="21" creationId="{F34512EC-7E03-9039-048D-C921B0144641}"/>
          </ac:picMkLst>
        </pc:picChg>
        <pc:picChg chg="add mod">
          <ac:chgData name="Salima  Ben Najem" userId="5d5d9c33-4a8f-4fad-a74b-e23ae769dead" providerId="ADAL" clId="{3B2DA2D5-F576-45EC-96B1-60930CA05631}" dt="2026-03-03T17:49:35.318" v="157" actId="1076"/>
          <ac:picMkLst>
            <pc:docMk/>
            <pc:sldMk cId="2448685570" sldId="1358"/>
            <ac:picMk id="23" creationId="{8D69608C-0E60-8165-2991-102DE4EFC62F}"/>
          </ac:picMkLst>
        </pc:picChg>
      </pc:sldChg>
      <pc:sldChg chg="delSp modSp mod">
        <pc:chgData name="Salima  Ben Najem" userId="5d5d9c33-4a8f-4fad-a74b-e23ae769dead" providerId="ADAL" clId="{3B2DA2D5-F576-45EC-96B1-60930CA05631}" dt="2026-03-03T18:01:38.664" v="572" actId="108"/>
        <pc:sldMkLst>
          <pc:docMk/>
          <pc:sldMk cId="163224702" sldId="1360"/>
        </pc:sldMkLst>
        <pc:spChg chg="mod">
          <ac:chgData name="Salima  Ben Najem" userId="5d5d9c33-4a8f-4fad-a74b-e23ae769dead" providerId="ADAL" clId="{3B2DA2D5-F576-45EC-96B1-60930CA05631}" dt="2026-03-03T18:01:38.664" v="572" actId="108"/>
          <ac:spMkLst>
            <pc:docMk/>
            <pc:sldMk cId="163224702" sldId="1360"/>
            <ac:spMk id="16" creationId="{148AC99B-ADF1-D98B-0837-34BD39C15B4F}"/>
          </ac:spMkLst>
        </pc:spChg>
        <pc:picChg chg="mod">
          <ac:chgData name="Salima  Ben Najem" userId="5d5d9c33-4a8f-4fad-a74b-e23ae769dead" providerId="ADAL" clId="{3B2DA2D5-F576-45EC-96B1-60930CA05631}" dt="2026-03-03T17:55:51.441" v="559" actId="1076"/>
          <ac:picMkLst>
            <pc:docMk/>
            <pc:sldMk cId="163224702" sldId="1360"/>
            <ac:picMk id="3" creationId="{475C9448-E9B1-F2A0-589D-E2BCFFAB088E}"/>
          </ac:picMkLst>
        </pc:picChg>
        <pc:picChg chg="del">
          <ac:chgData name="Salima  Ben Najem" userId="5d5d9c33-4a8f-4fad-a74b-e23ae769dead" providerId="ADAL" clId="{3B2DA2D5-F576-45EC-96B1-60930CA05631}" dt="2026-03-03T17:55:44.183" v="557" actId="478"/>
          <ac:picMkLst>
            <pc:docMk/>
            <pc:sldMk cId="163224702" sldId="1360"/>
            <ac:picMk id="7" creationId="{96CCC4BA-7FC5-E8F2-1C88-E6F17A47D863}"/>
          </ac:picMkLst>
        </pc:picChg>
        <pc:picChg chg="mod">
          <ac:chgData name="Salima  Ben Najem" userId="5d5d9c33-4a8f-4fad-a74b-e23ae769dead" providerId="ADAL" clId="{3B2DA2D5-F576-45EC-96B1-60930CA05631}" dt="2026-03-03T17:55:53.533" v="560" actId="1076"/>
          <ac:picMkLst>
            <pc:docMk/>
            <pc:sldMk cId="163224702" sldId="1360"/>
            <ac:picMk id="12" creationId="{DAAC42C9-A3A2-C47B-83BC-F3F575E14DC2}"/>
          </ac:picMkLst>
        </pc:picChg>
        <pc:picChg chg="mod">
          <ac:chgData name="Salima  Ben Najem" userId="5d5d9c33-4a8f-4fad-a74b-e23ae769dead" providerId="ADAL" clId="{3B2DA2D5-F576-45EC-96B1-60930CA05631}" dt="2026-03-03T17:56:10.322" v="566" actId="1076"/>
          <ac:picMkLst>
            <pc:docMk/>
            <pc:sldMk cId="163224702" sldId="1360"/>
            <ac:picMk id="18" creationId="{9E081177-B2BE-80A8-66CD-F9ECC9C0EC07}"/>
          </ac:picMkLst>
        </pc:picChg>
        <pc:picChg chg="mod">
          <ac:chgData name="Salima  Ben Najem" userId="5d5d9c33-4a8f-4fad-a74b-e23ae769dead" providerId="ADAL" clId="{3B2DA2D5-F576-45EC-96B1-60930CA05631}" dt="2026-03-03T17:55:48.186" v="558" actId="1076"/>
          <ac:picMkLst>
            <pc:docMk/>
            <pc:sldMk cId="163224702" sldId="1360"/>
            <ac:picMk id="20" creationId="{06F9EEFA-BBD3-D242-624B-70E5EA55B762}"/>
          </ac:picMkLst>
        </pc:picChg>
        <pc:picChg chg="del mod">
          <ac:chgData name="Salima  Ben Najem" userId="5d5d9c33-4a8f-4fad-a74b-e23ae769dead" providerId="ADAL" clId="{3B2DA2D5-F576-45EC-96B1-60930CA05631}" dt="2026-03-03T17:55:44.183" v="557" actId="478"/>
          <ac:picMkLst>
            <pc:docMk/>
            <pc:sldMk cId="163224702" sldId="1360"/>
            <ac:picMk id="22" creationId="{279CF6A9-4A4D-7933-0D6A-20DEF254DE58}"/>
          </ac:picMkLst>
        </pc:picChg>
        <pc:picChg chg="mod">
          <ac:chgData name="Salima  Ben Najem" userId="5d5d9c33-4a8f-4fad-a74b-e23ae769dead" providerId="ADAL" clId="{3B2DA2D5-F576-45EC-96B1-60930CA05631}" dt="2026-03-03T17:56:07.194" v="565" actId="1076"/>
          <ac:picMkLst>
            <pc:docMk/>
            <pc:sldMk cId="163224702" sldId="1360"/>
            <ac:picMk id="24" creationId="{DDCF862F-FCF2-90CE-5461-1C5E8A5AFC74}"/>
          </ac:picMkLst>
        </pc:picChg>
      </pc:sldChg>
      <pc:sldChg chg="modSp mod">
        <pc:chgData name="Salima  Ben Najem" userId="5d5d9c33-4a8f-4fad-a74b-e23ae769dead" providerId="ADAL" clId="{3B2DA2D5-F576-45EC-96B1-60930CA05631}" dt="2026-03-03T18:15:44.272" v="651" actId="1076"/>
        <pc:sldMkLst>
          <pc:docMk/>
          <pc:sldMk cId="155981778" sldId="1361"/>
        </pc:sldMkLst>
        <pc:spChg chg="mod">
          <ac:chgData name="Salima  Ben Najem" userId="5d5d9c33-4a8f-4fad-a74b-e23ae769dead" providerId="ADAL" clId="{3B2DA2D5-F576-45EC-96B1-60930CA05631}" dt="2026-03-03T18:15:44.272" v="651" actId="1076"/>
          <ac:spMkLst>
            <pc:docMk/>
            <pc:sldMk cId="155981778" sldId="1361"/>
            <ac:spMk id="3" creationId="{04B6ED0D-DE58-B01E-15D7-D6E8A2B5A4C4}"/>
          </ac:spMkLst>
        </pc:spChg>
      </pc:sldChg>
      <pc:sldChg chg="modSp mod">
        <pc:chgData name="Salima  Ben Najem" userId="5d5d9c33-4a8f-4fad-a74b-e23ae769dead" providerId="ADAL" clId="{3B2DA2D5-F576-45EC-96B1-60930CA05631}" dt="2026-03-03T18:21:41.275" v="958" actId="20577"/>
        <pc:sldMkLst>
          <pc:docMk/>
          <pc:sldMk cId="3761180768" sldId="1363"/>
        </pc:sldMkLst>
        <pc:spChg chg="mod">
          <ac:chgData name="Salima  Ben Najem" userId="5d5d9c33-4a8f-4fad-a74b-e23ae769dead" providerId="ADAL" clId="{3B2DA2D5-F576-45EC-96B1-60930CA05631}" dt="2026-03-03T18:20:04.235" v="808" actId="20577"/>
          <ac:spMkLst>
            <pc:docMk/>
            <pc:sldMk cId="3761180768" sldId="1363"/>
            <ac:spMk id="2" creationId="{D35C1D2E-63FA-B2FB-2CB4-E3AAFA8921B0}"/>
          </ac:spMkLst>
        </pc:spChg>
        <pc:spChg chg="mod">
          <ac:chgData name="Salima  Ben Najem" userId="5d5d9c33-4a8f-4fad-a74b-e23ae769dead" providerId="ADAL" clId="{3B2DA2D5-F576-45EC-96B1-60930CA05631}" dt="2026-03-03T18:21:41.275" v="958" actId="20577"/>
          <ac:spMkLst>
            <pc:docMk/>
            <pc:sldMk cId="3761180768" sldId="1363"/>
            <ac:spMk id="16" creationId="{5AE8B19C-F9BD-C41B-5519-216C3062AD85}"/>
          </ac:spMkLst>
        </pc:spChg>
      </pc:sldChg>
      <pc:sldChg chg="modSp mod">
        <pc:chgData name="Salima  Ben Najem" userId="5d5d9c33-4a8f-4fad-a74b-e23ae769dead" providerId="ADAL" clId="{3B2DA2D5-F576-45EC-96B1-60930CA05631}" dt="2026-03-03T18:26:01.492" v="1144" actId="20577"/>
        <pc:sldMkLst>
          <pc:docMk/>
          <pc:sldMk cId="2898488711" sldId="1364"/>
        </pc:sldMkLst>
        <pc:spChg chg="mod">
          <ac:chgData name="Salima  Ben Najem" userId="5d5d9c33-4a8f-4fad-a74b-e23ae769dead" providerId="ADAL" clId="{3B2DA2D5-F576-45EC-96B1-60930CA05631}" dt="2026-03-03T18:26:01.492" v="1144" actId="20577"/>
          <ac:spMkLst>
            <pc:docMk/>
            <pc:sldMk cId="2898488711" sldId="1364"/>
            <ac:spMk id="4" creationId="{910057F2-662E-3C2B-FD97-7C9BB1C8E6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05/03/2026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009893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629692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389196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84887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05/03/2026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50435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05/03/2026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0104154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05/03/2026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516011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5689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05/03/2026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845937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1112134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05/03/2026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7607933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5782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95853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5103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2922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4461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220260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0762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03687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38482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68492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98777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59972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294890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016753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479840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202776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028611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1.png"/><Relationship Id="rId4" Type="http://schemas.openxmlformats.org/officeDocument/2006/relationships/slideLayout" Target="../slideLayouts/slideLayout3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3.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12.jpg"/><Relationship Id="rId2" Type="http://schemas.openxmlformats.org/officeDocument/2006/relationships/slideLayout" Target="../slideLayouts/slideLayout42.xml"/><Relationship Id="rId16" Type="http://schemas.openxmlformats.org/officeDocument/2006/relationships/image" Target="../media/image16.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5" Type="http://schemas.openxmlformats.org/officeDocument/2006/relationships/image" Target="../media/image15.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10.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9.jpg"/><Relationship Id="rId5" Type="http://schemas.openxmlformats.org/officeDocument/2006/relationships/slideLayout" Target="../slideLayouts/slideLayout55.xml"/><Relationship Id="rId10" Type="http://schemas.openxmlformats.org/officeDocument/2006/relationships/theme" Target="../theme/theme6.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image" Target="../media/image10.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9.jp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05/03/2026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0255581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9662048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png"/><Relationship Id="rId7" Type="http://schemas.openxmlformats.org/officeDocument/2006/relationships/image" Target="../media/image33.jpg"/><Relationship Id="rId2" Type="http://schemas.openxmlformats.org/officeDocument/2006/relationships/slideLayout" Target="../slideLayouts/slideLayout93.xml"/><Relationship Id="rId1" Type="http://schemas.openxmlformats.org/officeDocument/2006/relationships/tags" Target="../tags/tag6.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jp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93.xml"/><Relationship Id="rId1" Type="http://schemas.openxmlformats.org/officeDocument/2006/relationships/tags" Target="../tags/tag8.xml"/><Relationship Id="rId5" Type="http://schemas.openxmlformats.org/officeDocument/2006/relationships/image" Target="../media/image36.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9.png"/><Relationship Id="rId7" Type="http://schemas.openxmlformats.org/officeDocument/2006/relationships/image" Target="../media/image39.jpg"/><Relationship Id="rId2" Type="http://schemas.openxmlformats.org/officeDocument/2006/relationships/slideLayout" Target="../slideLayouts/slideLayout93.xml"/><Relationship Id="rId1" Type="http://schemas.openxmlformats.org/officeDocument/2006/relationships/tags" Target="../tags/tag1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0.png"/><Relationship Id="rId9" Type="http://schemas.openxmlformats.org/officeDocument/2006/relationships/image" Target="../media/image41.jp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93.xml"/><Relationship Id="rId1" Type="http://schemas.openxmlformats.org/officeDocument/2006/relationships/tags" Target="../tags/tag1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93.xml"/><Relationship Id="rId1" Type="http://schemas.openxmlformats.org/officeDocument/2006/relationships/tags" Target="../tags/tag14.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3.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media" Target="../media/media2.mp4"/><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slideLayout" Target="../slideLayouts/slideLayout9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descr="Une image contenant texte, capture d’écran, dessin humoristique&#10;&#10;Le contenu généré par l’IA peut être incorrect.">
            <a:extLst>
              <a:ext uri="{FF2B5EF4-FFF2-40B4-BE49-F238E27FC236}">
                <a16:creationId xmlns:a16="http://schemas.microsoft.com/office/drawing/2014/main" id="{7BB1DBA8-A609-F428-981C-33AD48416AEE}"/>
              </a:ext>
            </a:extLst>
          </p:cNvPr>
          <p:cNvPicPr>
            <a:picLocks noChangeAspect="1"/>
          </p:cNvPicPr>
          <p:nvPr/>
        </p:nvPicPr>
        <p:blipFill>
          <a:blip r:embed="rId2">
            <a:extLst>
              <a:ext uri="{28A0092B-C50C-407E-A947-70E740481C1C}">
                <a14:useLocalDpi xmlns:a14="http://schemas.microsoft.com/office/drawing/2010/main" val="0"/>
              </a:ext>
            </a:extLst>
          </a:blip>
          <a:srcRect t="3197" b="3071"/>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a:solidFill>
                  <a:srgbClr val="424D7B"/>
                </a:solidFill>
              </a:rPr>
              <a:t>Contenu de la semaine </a:t>
            </a:r>
            <a:endParaRPr lang="fr-MA" sz="3200" dirty="0">
              <a:solidFill>
                <a:srgbClr val="424D7B"/>
              </a:solidFill>
            </a:endParaRP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A064AF86-32A3-64EF-A82C-553706FB6BC3}"/>
              </a:ext>
            </a:extLst>
          </p:cNvPr>
          <p:cNvGrpSpPr/>
          <p:nvPr/>
        </p:nvGrpSpPr>
        <p:grpSpPr>
          <a:xfrm>
            <a:off x="853807" y="2236424"/>
            <a:ext cx="7552063" cy="2886419"/>
            <a:chOff x="372765" y="2374626"/>
            <a:chExt cx="6397751" cy="2479965"/>
          </a:xfrm>
        </p:grpSpPr>
        <p:pic>
          <p:nvPicPr>
            <p:cNvPr id="15" name="Image 14">
              <a:extLst>
                <a:ext uri="{FF2B5EF4-FFF2-40B4-BE49-F238E27FC236}">
                  <a16:creationId xmlns:a16="http://schemas.microsoft.com/office/drawing/2014/main" id="{95DEBBEB-7AC2-3B30-17C9-D631420E0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532" y="2416189"/>
              <a:ext cx="1589714" cy="2438402"/>
            </a:xfrm>
            <a:prstGeom prst="rect">
              <a:avLst/>
            </a:prstGeom>
          </p:spPr>
        </p:pic>
        <p:pic>
          <p:nvPicPr>
            <p:cNvPr id="16" name="Image 15">
              <a:extLst>
                <a:ext uri="{FF2B5EF4-FFF2-40B4-BE49-F238E27FC236}">
                  <a16:creationId xmlns:a16="http://schemas.microsoft.com/office/drawing/2014/main" id="{6E5DFF48-A326-8C4D-EB32-7DE3ECDAC6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1771" y="2402335"/>
              <a:ext cx="1598745" cy="2452255"/>
            </a:xfrm>
            <a:prstGeom prst="rect">
              <a:avLst/>
            </a:prstGeom>
          </p:spPr>
        </p:pic>
        <p:pic>
          <p:nvPicPr>
            <p:cNvPr id="17" name="Image 16">
              <a:extLst>
                <a:ext uri="{FF2B5EF4-FFF2-40B4-BE49-F238E27FC236}">
                  <a16:creationId xmlns:a16="http://schemas.microsoft.com/office/drawing/2014/main" id="{788AE0EB-CB0C-219D-9E14-5988F976BB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765" y="2374626"/>
              <a:ext cx="1589713" cy="2438400"/>
            </a:xfrm>
            <a:prstGeom prst="rect">
              <a:avLst/>
            </a:prstGeom>
          </p:spPr>
        </p:pic>
        <p:pic>
          <p:nvPicPr>
            <p:cNvPr id="18" name="Image 17">
              <a:extLst>
                <a:ext uri="{FF2B5EF4-FFF2-40B4-BE49-F238E27FC236}">
                  <a16:creationId xmlns:a16="http://schemas.microsoft.com/office/drawing/2014/main" id="{F824C1AB-95BD-07DC-D09E-8B7FDF68FB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476" y="2402336"/>
              <a:ext cx="1589714" cy="2438402"/>
            </a:xfrm>
            <a:prstGeom prst="rect">
              <a:avLst/>
            </a:prstGeom>
          </p:spPr>
        </p:pic>
      </p:grpSp>
    </p:spTree>
    <p:extLst>
      <p:ext uri="{BB962C8B-B14F-4D97-AF65-F5344CB8AC3E}">
        <p14:creationId xmlns:p14="http://schemas.microsoft.com/office/powerpoint/2010/main" val="9741770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3267" y="5058756"/>
            <a:ext cx="3780000" cy="1080000"/>
          </a:xfrm>
          <a:prstGeom prst="roundRect">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689267" y="4806756"/>
            <a:ext cx="1260000" cy="360000"/>
          </a:xfrm>
          <a:prstGeom prst="flowChartTerminator">
            <a:avLst/>
          </a:prstGeom>
          <a:solidFill>
            <a:srgbClr val="AFABAB"/>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49794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24594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7267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720462" y="5251867"/>
            <a:ext cx="3420000" cy="792000"/>
          </a:xfrm>
          <a:prstGeom prst="roundRect">
            <a:avLst/>
          </a:prstGeom>
          <a:solidFill>
            <a:srgbClr val="E7E6E6"/>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bg1">
                    <a:lumMod val="50000"/>
                  </a:schemeClr>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bg1">
                    <a:lumMod val="50000"/>
                  </a:schemeClr>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791879" y="5058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07879" y="4806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91879" y="3500656"/>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5007879" y="3248656"/>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chemeClr val="accent1">
                    <a:lumMod val="75000"/>
                  </a:schemeClr>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4971879" y="3691369"/>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chemeClr val="accent1">
                    <a:lumMod val="75000"/>
                  </a:schemeClr>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39074" y="5251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407163" y="160475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105550"/>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 name="Rectangle : coins arrondis 1">
            <a:extLst>
              <a:ext uri="{FF2B5EF4-FFF2-40B4-BE49-F238E27FC236}">
                <a16:creationId xmlns:a16="http://schemas.microsoft.com/office/drawing/2014/main" id="{EA540C6F-BD47-6B02-029D-FE9CD04D31E5}"/>
              </a:ext>
            </a:extLst>
          </p:cNvPr>
          <p:cNvSpPr/>
          <p:nvPr/>
        </p:nvSpPr>
        <p:spPr>
          <a:xfrm>
            <a:off x="4773056" y="193580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E43CC626-ADCD-EC70-EA48-5ED2B592E546}"/>
              </a:ext>
            </a:extLst>
          </p:cNvPr>
          <p:cNvSpPr/>
          <p:nvPr/>
        </p:nvSpPr>
        <p:spPr>
          <a:xfrm>
            <a:off x="4989056" y="168380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9" name="Espace réservé du texte 5">
            <a:extLst>
              <a:ext uri="{FF2B5EF4-FFF2-40B4-BE49-F238E27FC236}">
                <a16:creationId xmlns:a16="http://schemas.microsoft.com/office/drawing/2014/main" id="{39E26940-18FC-9424-23F3-4670FFB42606}"/>
              </a:ext>
            </a:extLst>
          </p:cNvPr>
          <p:cNvSpPr txBox="1">
            <a:spLocks/>
          </p:cNvSpPr>
          <p:nvPr/>
        </p:nvSpPr>
        <p:spPr>
          <a:xfrm>
            <a:off x="4953056" y="213509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a:defRPr/>
            </a:pPr>
            <a:r>
              <a:rPr lang="fr-FR" sz="1600" dirty="0"/>
              <a:t>Évaluation</a:t>
            </a: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442903" y="2549737"/>
            <a:ext cx="4321892"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82,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36D26BF2-7C15-FEDB-8695-235EEECEB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9766" y="1418378"/>
            <a:ext cx="3099410" cy="4687495"/>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Le musicien – Construire – Créateurs de jeux vidéo – Un barrage – L’hôpital – Les spectateurs.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4" name="Image 3">
            <a:extLst>
              <a:ext uri="{FF2B5EF4-FFF2-40B4-BE49-F238E27FC236}">
                <a16:creationId xmlns:a16="http://schemas.microsoft.com/office/drawing/2014/main" id="{5A963476-2352-DC9C-4461-FA8498947629}"/>
              </a:ext>
            </a:extLst>
          </p:cNvPr>
          <p:cNvPicPr>
            <a:picLocks noChangeAspect="1"/>
          </p:cNvPicPr>
          <p:nvPr/>
        </p:nvPicPr>
        <p:blipFill>
          <a:blip r:embed="rId5"/>
          <a:stretch>
            <a:fillRect/>
          </a:stretch>
        </p:blipFill>
        <p:spPr>
          <a:xfrm>
            <a:off x="1555209" y="1728339"/>
            <a:ext cx="1707099" cy="1738428"/>
          </a:xfrm>
          <a:prstGeom prst="rect">
            <a:avLst/>
          </a:prstGeom>
        </p:spPr>
      </p:pic>
      <p:pic>
        <p:nvPicPr>
          <p:cNvPr id="17" name="Image 16" descr="Une image contenant ciel, bâtiment, capture d’écran&#10;&#10;Le contenu généré par l’IA peut être incorrect.">
            <a:extLst>
              <a:ext uri="{FF2B5EF4-FFF2-40B4-BE49-F238E27FC236}">
                <a16:creationId xmlns:a16="http://schemas.microsoft.com/office/drawing/2014/main" id="{37E0E593-6510-5152-BDF7-F2D206ED50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3896" y="3899714"/>
            <a:ext cx="1589045" cy="1738428"/>
          </a:xfrm>
          <a:prstGeom prst="rect">
            <a:avLst/>
          </a:prstGeom>
        </p:spPr>
      </p:pic>
      <p:pic>
        <p:nvPicPr>
          <p:cNvPr id="19" name="Image 18">
            <a:extLst>
              <a:ext uri="{FF2B5EF4-FFF2-40B4-BE49-F238E27FC236}">
                <a16:creationId xmlns:a16="http://schemas.microsoft.com/office/drawing/2014/main" id="{46BFA2A1-E2C0-22EF-0185-57CE8407A3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6709" y="3899714"/>
            <a:ext cx="1573847" cy="1721800"/>
          </a:xfrm>
          <a:prstGeom prst="rect">
            <a:avLst/>
          </a:prstGeom>
        </p:spPr>
      </p:pic>
      <p:pic>
        <p:nvPicPr>
          <p:cNvPr id="21" name="Image 20">
            <a:extLst>
              <a:ext uri="{FF2B5EF4-FFF2-40B4-BE49-F238E27FC236}">
                <a16:creationId xmlns:a16="http://schemas.microsoft.com/office/drawing/2014/main" id="{F34512EC-7E03-9039-048D-C921B01446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46727" y="1810999"/>
            <a:ext cx="1386747" cy="1517111"/>
          </a:xfrm>
          <a:prstGeom prst="rect">
            <a:avLst/>
          </a:prstGeom>
        </p:spPr>
      </p:pic>
      <p:pic>
        <p:nvPicPr>
          <p:cNvPr id="23" name="Image 22">
            <a:extLst>
              <a:ext uri="{FF2B5EF4-FFF2-40B4-BE49-F238E27FC236}">
                <a16:creationId xmlns:a16="http://schemas.microsoft.com/office/drawing/2014/main" id="{8D69608C-0E60-8165-2991-102DE4EFC6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6101956" y="1923800"/>
            <a:ext cx="1824072" cy="1368054"/>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825806"/>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a:t>
            </a:r>
            <a:br>
              <a:rPr lang="fr-FR" sz="1200" dirty="0">
                <a:solidFill>
                  <a:schemeClr val="tx1">
                    <a:lumMod val="65000"/>
                    <a:lumOff val="35000"/>
                  </a:schemeClr>
                </a:solidFill>
              </a:rPr>
            </a:br>
            <a:r>
              <a:rPr lang="fr-FR" sz="1200" dirty="0">
                <a:solidFill>
                  <a:schemeClr val="tx1">
                    <a:lumMod val="65000"/>
                    <a:lumOff val="35000"/>
                  </a:schemeClr>
                </a:solidFill>
              </a:rPr>
              <a:t>Les acteurs répètent leurs textes dans les coulisses. – Les élèves ont visité un théâtre. – Le capitaine  conduit  le bateau. – Karima souhaiterait devenir ingénieure. – Samira  a pris le train pour voyager.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2" name="Image 1">
            <a:extLst>
              <a:ext uri="{FF2B5EF4-FFF2-40B4-BE49-F238E27FC236}">
                <a16:creationId xmlns:a16="http://schemas.microsoft.com/office/drawing/2014/main" id="{0BBCCEAF-E254-CBCA-9C8D-FE44569EA0E8}"/>
              </a:ext>
            </a:extLst>
          </p:cNvPr>
          <p:cNvPicPr>
            <a:picLocks noChangeAspect="1"/>
          </p:cNvPicPr>
          <p:nvPr/>
        </p:nvPicPr>
        <p:blipFill>
          <a:blip r:embed="rId5"/>
          <a:stretch>
            <a:fillRect/>
          </a:stretch>
        </p:blipFill>
        <p:spPr>
          <a:xfrm>
            <a:off x="1388125" y="1745256"/>
            <a:ext cx="6097836" cy="4065224"/>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88B41F19-214A-4A55-D999-772826ECF461}"/>
              </a:ext>
            </a:extLst>
          </p:cNvPr>
          <p:cNvPicPr>
            <a:picLocks noChangeAspect="1"/>
          </p:cNvPicPr>
          <p:nvPr/>
        </p:nvPicPr>
        <p:blipFill>
          <a:blip r:embed="rId5"/>
          <a:stretch>
            <a:fillRect/>
          </a:stretch>
        </p:blipFill>
        <p:spPr>
          <a:xfrm>
            <a:off x="3831384" y="181645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478F7415-C11D-1D64-C623-F6051A27C1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8993" y="3907171"/>
            <a:ext cx="1394070" cy="1524972"/>
          </a:xfrm>
          <a:prstGeom prst="rect">
            <a:avLst/>
          </a:prstGeom>
        </p:spPr>
      </p:pic>
      <p:pic>
        <p:nvPicPr>
          <p:cNvPr id="9" name="Image 8" descr="Une image contenant Équipement médical, intérieur, soins de santé, médical&#10;&#10;Le contenu généré par l’IA peut être incorrect.">
            <a:extLst>
              <a:ext uri="{FF2B5EF4-FFF2-40B4-BE49-F238E27FC236}">
                <a16:creationId xmlns:a16="http://schemas.microsoft.com/office/drawing/2014/main" id="{6A2405DD-C925-5778-4DA8-D5FB1D5A8E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0324" y="1874220"/>
            <a:ext cx="1348598" cy="1475376"/>
          </a:xfrm>
          <a:prstGeom prst="rect">
            <a:avLst/>
          </a:prstGeom>
        </p:spPr>
      </p:pic>
      <p:pic>
        <p:nvPicPr>
          <p:cNvPr id="10" name="Image 9">
            <a:extLst>
              <a:ext uri="{FF2B5EF4-FFF2-40B4-BE49-F238E27FC236}">
                <a16:creationId xmlns:a16="http://schemas.microsoft.com/office/drawing/2014/main" id="{594AE0BC-609D-7906-E8F6-870F961AD626}"/>
              </a:ext>
            </a:extLst>
          </p:cNvPr>
          <p:cNvPicPr>
            <a:picLocks noChangeAspect="1"/>
          </p:cNvPicPr>
          <p:nvPr/>
        </p:nvPicPr>
        <p:blipFill>
          <a:blip r:embed="rId8"/>
          <a:stretch>
            <a:fillRect/>
          </a:stretch>
        </p:blipFill>
        <p:spPr>
          <a:xfrm>
            <a:off x="1653499" y="1904077"/>
            <a:ext cx="1348597" cy="1474879"/>
          </a:xfrm>
          <a:prstGeom prst="rect">
            <a:avLst/>
          </a:prstGeom>
        </p:spPr>
      </p:pic>
      <p:pic>
        <p:nvPicPr>
          <p:cNvPr id="12" name="Image 11">
            <a:extLst>
              <a:ext uri="{FF2B5EF4-FFF2-40B4-BE49-F238E27FC236}">
                <a16:creationId xmlns:a16="http://schemas.microsoft.com/office/drawing/2014/main" id="{FD5BCE5A-6163-4479-BA85-DE5D5F8606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91191" y="3915034"/>
            <a:ext cx="1386746" cy="1517109"/>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639B37BD-38D7-A6AB-EB1C-CCA0CDD2EBCE}"/>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un </a:t>
            </a:r>
            <a:r>
              <a:rPr lang="fr-FR" sz="2000" b="1" dirty="0">
                <a:ln w="0"/>
                <a:solidFill>
                  <a:srgbClr val="44546A"/>
                </a:solidFill>
                <a:latin typeface="Dosis SemiBold" pitchFamily="2" charset="0"/>
              </a:rPr>
              <a:t>bateau</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t>
            </a:r>
            <a:r>
              <a:rPr lang="fr-FR" sz="2000" b="1" dirty="0">
                <a:ln w="0"/>
                <a:solidFill>
                  <a:srgbClr val="44546A"/>
                </a:solidFill>
                <a:latin typeface="Dosis SemiBold" pitchFamily="2" charset="0"/>
              </a:rPr>
              <a:t>e vétérinaire</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Où travaille le pharmacien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Pourquoi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a:t>
            </a:r>
            <a:r>
              <a:rPr kumimoji="0" lang="fr-FR" sz="2000" b="0" i="0" u="none" strike="noStrike" kern="1200" cap="none" spc="0" normalizeH="0" baseline="0" noProof="0">
                <a:ln>
                  <a:noFill/>
                </a:ln>
                <a:solidFill>
                  <a:srgbClr val="5B9BD5">
                    <a:lumMod val="50000"/>
                  </a:srgbClr>
                </a:solidFill>
                <a:effectLst/>
                <a:uLnTx/>
                <a:uFillTx/>
                <a:latin typeface="Dosis Medium" pitchFamily="2" charset="0"/>
                <a:ea typeface="+mn-ea"/>
                <a:cs typeface="+mn-cs"/>
              </a:rPr>
              <a:t>souhaiterais faire ; </a:t>
            </a: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893923" y="2713419"/>
            <a:ext cx="2238324"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p>
        </p:txBody>
      </p:sp>
      <p:sp>
        <p:nvSpPr>
          <p:cNvPr id="4" name="ZoneTexte 3">
            <a:extLst>
              <a:ext uri="{FF2B5EF4-FFF2-40B4-BE49-F238E27FC236}">
                <a16:creationId xmlns:a16="http://schemas.microsoft.com/office/drawing/2014/main" id="{CC1DF21D-28AB-899B-7C7F-A7219380DE28}"/>
              </a:ext>
            </a:extLst>
          </p:cNvPr>
          <p:cNvSpPr txBox="1"/>
          <p:nvPr/>
        </p:nvSpPr>
        <p:spPr>
          <a:xfrm>
            <a:off x="4251960" y="2954459"/>
            <a:ext cx="13716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L’opticien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dirty="0">
                <a:ln w="0"/>
                <a:solidFill>
                  <a:srgbClr val="565F88"/>
                </a:solidFill>
                <a:latin typeface="Dosis SemiBold" pitchFamily="2" charset="0"/>
              </a:rPr>
              <a:t>Les passagers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533916" y="5057762"/>
            <a:ext cx="171092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70960" y="5098263"/>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Une ingénieure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073227" y="5072561"/>
            <a:ext cx="201691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373982" y="4003642"/>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Le danseur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882142"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a:t>
            </a:r>
            <a:r>
              <a:rPr lang="fr-FR" sz="2400" b="1" dirty="0">
                <a:ln w="0"/>
                <a:solidFill>
                  <a:srgbClr val="565F88"/>
                </a:solidFill>
                <a:latin typeface="Dosis SemiBold" pitchFamily="2" charset="0"/>
              </a:rPr>
              <a:t>Les fusées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Les passagers montent dans l’avion.</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Mehdi </a:t>
            </a:r>
            <a:r>
              <a:rPr lang="fr-FR" sz="2400" b="1" dirty="0" err="1">
                <a:ln w="0"/>
                <a:solidFill>
                  <a:srgbClr val="424D7B"/>
                </a:solidFill>
                <a:latin typeface="Dosis SemiBold" pitchFamily="2" charset="0"/>
              </a:rPr>
              <a:t>aim</a:t>
            </a: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erait</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voyager en bateau.</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1098388" y="2257525"/>
            <a:ext cx="6947223" cy="2342949"/>
          </a:xfrm>
          <a:prstGeom prst="rect">
            <a:avLst/>
          </a:prstGeom>
          <a:noFill/>
        </p:spPr>
        <p:txBody>
          <a:bodyPr wrap="square">
            <a:spAutoFit/>
          </a:bodyPr>
          <a:lstStyle/>
          <a:p>
            <a:pPr algn="just">
              <a:lnSpc>
                <a:spcPct val="150000"/>
              </a:lnSpc>
            </a:pPr>
            <a:r>
              <a:rPr lang="fr-FR" sz="2000" b="1" dirty="0">
                <a:solidFill>
                  <a:schemeClr val="accent1">
                    <a:lumMod val="75000"/>
                  </a:schemeClr>
                </a:solidFill>
                <a:latin typeface="Dosis SemiBold" pitchFamily="2" charset="0"/>
              </a:rPr>
              <a:t>La technicienne de laboratoire explore les mystères de la science. L’opticien nous offre une vision claire du monde. L’écrivain crée des histoires magiques. L’ingénieure construit des inventions géniales. Le danseur nous émerveille par ses mouvements. </a:t>
            </a:r>
          </a:p>
          <a:p>
            <a:pPr algn="just">
              <a:lnSpc>
                <a:spcPct val="150000"/>
              </a:lnSpc>
            </a:pPr>
            <a:r>
              <a:rPr lang="fr-FR" sz="2000" b="1" dirty="0">
                <a:solidFill>
                  <a:schemeClr val="accent1">
                    <a:lumMod val="75000"/>
                  </a:schemeClr>
                </a:solidFill>
                <a:latin typeface="Dosis SemiBold" pitchFamily="2" charset="0"/>
              </a:rPr>
              <a:t>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8681</TotalTime>
  <Words>1036</Words>
  <Application>Microsoft Office PowerPoint</Application>
  <PresentationFormat>Affichage à l'écran (4:3)</PresentationFormat>
  <Paragraphs>124</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11</vt:i4>
      </vt:variant>
      <vt:variant>
        <vt:lpstr>Titres des diapositives</vt:lpstr>
      </vt:variant>
      <vt:variant>
        <vt:i4>27</vt:i4>
      </vt:variant>
    </vt:vector>
  </HeadingPairs>
  <TitlesOfParts>
    <vt:vector size="48" baseType="lpstr">
      <vt:lpstr>Dosis ExtraBold</vt:lpstr>
      <vt:lpstr>Aptos Display</vt:lpstr>
      <vt:lpstr>Dosis Medium</vt:lpstr>
      <vt:lpstr>Mistral</vt:lpstr>
      <vt:lpstr>Aptos</vt:lpstr>
      <vt:lpstr>Wingdings</vt:lpstr>
      <vt:lpstr>Calibri</vt:lpstr>
      <vt:lpstr>Arial</vt:lpstr>
      <vt:lpstr>Dosis</vt:lpstr>
      <vt:lpstr>Dosis SemiBold</vt:lpstr>
      <vt:lpstr>2_Conception personnalisée</vt:lpstr>
      <vt:lpstr>00_Env-Enseignant</vt:lpstr>
      <vt:lpstr>Révision</vt:lpstr>
      <vt:lpstr>lecture offerte</vt:lpstr>
      <vt:lpstr>Vocab_01- Présentation</vt:lpstr>
      <vt:lpstr>3_Lecture</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Le musicien – Construire – Créateurs de jeux vidéo – Un barrage – L’hôpital – Les spectateurs.</vt:lpstr>
      <vt:lpstr>Présentation PowerPoint</vt:lpstr>
      <vt:lpstr>Regarde les images. Je vais te dire des phrases  et tu vas me montrer les images qui correspondent :  Les acteurs répètent leurs textes dans les coulisses. – Les élèves ont visité un théâtre. – Le capitaine  conduit  le bateau. – Karima souhaiterait devenir ingénieure. – Samira  a pris le train pour voyager. </vt:lpstr>
      <vt:lpstr>Présentation PowerPoint</vt:lpstr>
      <vt:lpstr>Mets ton doigt sur chaque image, dis-moi le mot en français et mets-le dans une phrase.</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42</cp:revision>
  <cp:lastPrinted>2025-08-13T10:11:39Z</cp:lastPrinted>
  <dcterms:created xsi:type="dcterms:W3CDTF">2025-08-01T12:31:49Z</dcterms:created>
  <dcterms:modified xsi:type="dcterms:W3CDTF">2026-03-05T21:40:41Z</dcterms:modified>
</cp:coreProperties>
</file>