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697" r:id="rId5"/>
    <p:sldMasterId id="2147483808" r:id="rId6"/>
    <p:sldMasterId id="2147483818" r:id="rId7"/>
    <p:sldMasterId id="2147483826" r:id="rId8"/>
    <p:sldMasterId id="2147483831" r:id="rId9"/>
    <p:sldMasterId id="2147483843" r:id="rId10"/>
    <p:sldMasterId id="2147483857" r:id="rId11"/>
  </p:sldMasterIdLst>
  <p:notesMasterIdLst>
    <p:notesMasterId r:id="rId77"/>
  </p:notesMasterIdLst>
  <p:sldIdLst>
    <p:sldId id="257" r:id="rId12"/>
    <p:sldId id="1029" r:id="rId13"/>
    <p:sldId id="951" r:id="rId14"/>
    <p:sldId id="1347" r:id="rId15"/>
    <p:sldId id="1351" r:id="rId16"/>
    <p:sldId id="1000" r:id="rId17"/>
    <p:sldId id="1146" r:id="rId18"/>
    <p:sldId id="1147" r:id="rId19"/>
    <p:sldId id="1309" r:id="rId20"/>
    <p:sldId id="1116" r:id="rId21"/>
    <p:sldId id="1200" r:id="rId22"/>
    <p:sldId id="1250" r:id="rId23"/>
    <p:sldId id="1366" r:id="rId24"/>
    <p:sldId id="1367" r:id="rId25"/>
    <p:sldId id="1368" r:id="rId26"/>
    <p:sldId id="1369" r:id="rId27"/>
    <p:sldId id="1370" r:id="rId28"/>
    <p:sldId id="1371" r:id="rId29"/>
    <p:sldId id="1372" r:id="rId30"/>
    <p:sldId id="1373" r:id="rId31"/>
    <p:sldId id="1374" r:id="rId32"/>
    <p:sldId id="1375" r:id="rId33"/>
    <p:sldId id="1376" r:id="rId34"/>
    <p:sldId id="1377" r:id="rId35"/>
    <p:sldId id="1334" r:id="rId36"/>
    <p:sldId id="1335" r:id="rId37"/>
    <p:sldId id="1336" r:id="rId38"/>
    <p:sldId id="1337" r:id="rId39"/>
    <p:sldId id="1338" r:id="rId40"/>
    <p:sldId id="1339" r:id="rId41"/>
    <p:sldId id="1340" r:id="rId42"/>
    <p:sldId id="1341" r:id="rId43"/>
    <p:sldId id="1342" r:id="rId44"/>
    <p:sldId id="1343" r:id="rId45"/>
    <p:sldId id="1344" r:id="rId46"/>
    <p:sldId id="1345" r:id="rId47"/>
    <p:sldId id="1346" r:id="rId48"/>
    <p:sldId id="1008" r:id="rId49"/>
    <p:sldId id="964" r:id="rId50"/>
    <p:sldId id="1266" r:id="rId51"/>
    <p:sldId id="1331" r:id="rId52"/>
    <p:sldId id="1267" r:id="rId53"/>
    <p:sldId id="1010" r:id="rId54"/>
    <p:sldId id="1352" r:id="rId55"/>
    <p:sldId id="1353" r:id="rId56"/>
    <p:sldId id="1276" r:id="rId57"/>
    <p:sldId id="1354" r:id="rId58"/>
    <p:sldId id="1355" r:id="rId59"/>
    <p:sldId id="1356" r:id="rId60"/>
    <p:sldId id="1357" r:id="rId61"/>
    <p:sldId id="1358" r:id="rId62"/>
    <p:sldId id="1359" r:id="rId63"/>
    <p:sldId id="1360" r:id="rId64"/>
    <p:sldId id="1281" r:id="rId65"/>
    <p:sldId id="1282" r:id="rId66"/>
    <p:sldId id="1283" r:id="rId67"/>
    <p:sldId id="1321" r:id="rId68"/>
    <p:sldId id="1362" r:id="rId69"/>
    <p:sldId id="1298" r:id="rId70"/>
    <p:sldId id="1292" r:id="rId71"/>
    <p:sldId id="1293" r:id="rId72"/>
    <p:sldId id="1364" r:id="rId73"/>
    <p:sldId id="1365" r:id="rId74"/>
    <p:sldId id="1280" r:id="rId75"/>
    <p:sldId id="689" r:id="rId76"/>
  </p:sldIdLst>
  <p:sldSz cx="9144000" cy="6858000" type="screen4x3"/>
  <p:notesSz cx="6735763" cy="9866313"/>
  <p:embeddedFontLst>
    <p:embeddedFont>
      <p:font typeface="Dosis" pitchFamily="2" charset="0"/>
      <p:regular r:id="rId78"/>
      <p:bold r:id="rId79"/>
    </p:embeddedFont>
    <p:embeddedFont>
      <p:font typeface="Dosis ExtraBold" pitchFamily="2" charset="0"/>
      <p:bold r:id="rId80"/>
    </p:embeddedFont>
    <p:embeddedFont>
      <p:font typeface="Dosis Medium" pitchFamily="2" charset="0"/>
      <p:regular r:id="rId81"/>
    </p:embeddedFont>
    <p:embeddedFont>
      <p:font typeface="Dosis SemiBold" pitchFamily="2" charset="0"/>
      <p:bold r:id="rId82"/>
    </p:embeddedFont>
    <p:embeddedFont>
      <p:font typeface="Mistral" panose="03090702030407020403" pitchFamily="66" charset="0"/>
      <p:regular r:id="rId8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96B1"/>
    <a:srgbClr val="004981"/>
    <a:srgbClr val="9EE0F4"/>
    <a:srgbClr val="EAF8FE"/>
    <a:srgbClr val="2AB6D7"/>
    <a:srgbClr val="424D7B"/>
    <a:srgbClr val="A1A6BC"/>
    <a:srgbClr val="4B5377"/>
    <a:srgbClr val="DEEBF7"/>
    <a:srgbClr val="565F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26183B-9A50-4CDA-B569-5958E058A3BC}" v="5" dt="2026-03-02T15:28:24.64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presProps" Target="presProps.xml"/><Relationship Id="rId89"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font" Target="fonts/font2.fntdata"/><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font" Target="fonts/font5.fntdata"/><Relationship Id="rId90" Type="http://schemas.microsoft.com/office/2018/10/relationships/authors" Target="authors.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font" Target="fonts/font3.fntdata"/><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font" Target="fonts/font6.fntdata"/><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custSel modSld">
      <pc:chgData name="Salima  Ben Najem" userId="5d5d9c33-4a8f-4fad-a74b-e23ae769dead" providerId="ADAL" clId="{9BC4A8D2-6BD3-4F6E-9B89-9E8D97E5DD9E}" dt="2026-03-02T15:37:11.193" v="778" actId="20577"/>
      <pc:docMkLst>
        <pc:docMk/>
      </pc:docMkLst>
      <pc:sldChg chg="addSp delSp modSp mod">
        <pc:chgData name="Salima  Ben Najem" userId="5d5d9c33-4a8f-4fad-a74b-e23ae769dead" providerId="ADAL" clId="{9BC4A8D2-6BD3-4F6E-9B89-9E8D97E5DD9E}" dt="2026-03-02T15:28:34.337" v="20" actId="1076"/>
        <pc:sldMkLst>
          <pc:docMk/>
          <pc:sldMk cId="68315985" sldId="1282"/>
        </pc:sldMkLst>
        <pc:picChg chg="add mod">
          <ac:chgData name="Salima  Ben Najem" userId="5d5d9c33-4a8f-4fad-a74b-e23ae769dead" providerId="ADAL" clId="{9BC4A8D2-6BD3-4F6E-9B89-9E8D97E5DD9E}" dt="2026-03-02T15:23:55.169" v="2" actId="1076"/>
          <ac:picMkLst>
            <pc:docMk/>
            <pc:sldMk cId="68315985" sldId="1282"/>
            <ac:picMk id="2" creationId="{3F567A38-9B6B-F77C-3564-6B93DE761D1C}"/>
          </ac:picMkLst>
        </pc:picChg>
        <pc:picChg chg="add mod">
          <ac:chgData name="Salima  Ben Najem" userId="5d5d9c33-4a8f-4fad-a74b-e23ae769dead" providerId="ADAL" clId="{9BC4A8D2-6BD3-4F6E-9B89-9E8D97E5DD9E}" dt="2026-03-02T15:24:22.557" v="5" actId="1076"/>
          <ac:picMkLst>
            <pc:docMk/>
            <pc:sldMk cId="68315985" sldId="1282"/>
            <ac:picMk id="3" creationId="{1ECC4EF1-C0A9-CE59-BBFB-F1D115CFBB3D}"/>
          </ac:picMkLst>
        </pc:picChg>
        <pc:picChg chg="add mod">
          <ac:chgData name="Salima  Ben Najem" userId="5d5d9c33-4a8f-4fad-a74b-e23ae769dead" providerId="ADAL" clId="{9BC4A8D2-6BD3-4F6E-9B89-9E8D97E5DD9E}" dt="2026-03-02T15:25:40.302" v="10" actId="1076"/>
          <ac:picMkLst>
            <pc:docMk/>
            <pc:sldMk cId="68315985" sldId="1282"/>
            <ac:picMk id="4" creationId="{126B9293-D6F2-E116-E13E-E12A4F8C7951}"/>
          </ac:picMkLst>
        </pc:picChg>
        <pc:picChg chg="del">
          <ac:chgData name="Salima  Ben Najem" userId="5d5d9c33-4a8f-4fad-a74b-e23ae769dead" providerId="ADAL" clId="{9BC4A8D2-6BD3-4F6E-9B89-9E8D97E5DD9E}" dt="2026-03-02T15:23:51.152" v="0" actId="478"/>
          <ac:picMkLst>
            <pc:docMk/>
            <pc:sldMk cId="68315985" sldId="1282"/>
            <ac:picMk id="5" creationId="{C185855A-F0D8-FA7F-0E67-C75E5C661690}"/>
          </ac:picMkLst>
        </pc:picChg>
        <pc:picChg chg="add mod">
          <ac:chgData name="Salima  Ben Najem" userId="5d5d9c33-4a8f-4fad-a74b-e23ae769dead" providerId="ADAL" clId="{9BC4A8D2-6BD3-4F6E-9B89-9E8D97E5DD9E}" dt="2026-03-02T15:26:13.215" v="16" actId="1076"/>
          <ac:picMkLst>
            <pc:docMk/>
            <pc:sldMk cId="68315985" sldId="1282"/>
            <ac:picMk id="6" creationId="{89EEE787-5F03-B922-6C14-899D08E656AF}"/>
          </ac:picMkLst>
        </pc:picChg>
        <pc:picChg chg="add mod">
          <ac:chgData name="Salima  Ben Najem" userId="5d5d9c33-4a8f-4fad-a74b-e23ae769dead" providerId="ADAL" clId="{9BC4A8D2-6BD3-4F6E-9B89-9E8D97E5DD9E}" dt="2026-03-02T15:28:34.337" v="20" actId="1076"/>
          <ac:picMkLst>
            <pc:docMk/>
            <pc:sldMk cId="68315985" sldId="1282"/>
            <ac:picMk id="7" creationId="{169ABDC4-6026-F202-5DAA-C779C500810E}"/>
          </ac:picMkLst>
        </pc:picChg>
        <pc:picChg chg="del">
          <ac:chgData name="Salima  Ben Najem" userId="5d5d9c33-4a8f-4fad-a74b-e23ae769dead" providerId="ADAL" clId="{9BC4A8D2-6BD3-4F6E-9B89-9E8D97E5DD9E}" dt="2026-03-02T15:25:32.138" v="6" actId="478"/>
          <ac:picMkLst>
            <pc:docMk/>
            <pc:sldMk cId="68315985" sldId="1282"/>
            <ac:picMk id="8" creationId="{50897D29-2294-7FF5-FD62-ED1393AAC7FE}"/>
          </ac:picMkLst>
        </pc:picChg>
        <pc:picChg chg="del">
          <ac:chgData name="Salima  Ben Najem" userId="5d5d9c33-4a8f-4fad-a74b-e23ae769dead" providerId="ADAL" clId="{9BC4A8D2-6BD3-4F6E-9B89-9E8D97E5DD9E}" dt="2026-03-02T15:24:18.011" v="3" actId="478"/>
          <ac:picMkLst>
            <pc:docMk/>
            <pc:sldMk cId="68315985" sldId="1282"/>
            <ac:picMk id="9" creationId="{54C3FF90-F77E-9FF6-F767-76D8D43F8755}"/>
          </ac:picMkLst>
        </pc:picChg>
        <pc:picChg chg="del">
          <ac:chgData name="Salima  Ben Najem" userId="5d5d9c33-4a8f-4fad-a74b-e23ae769dead" providerId="ADAL" clId="{9BC4A8D2-6BD3-4F6E-9B89-9E8D97E5DD9E}" dt="2026-03-02T15:25:37.372" v="9" actId="478"/>
          <ac:picMkLst>
            <pc:docMk/>
            <pc:sldMk cId="68315985" sldId="1282"/>
            <ac:picMk id="10" creationId="{4E78D2F8-5A30-D59F-A528-E9A5F521FF9A}"/>
          </ac:picMkLst>
        </pc:picChg>
        <pc:picChg chg="del">
          <ac:chgData name="Salima  Ben Najem" userId="5d5d9c33-4a8f-4fad-a74b-e23ae769dead" providerId="ADAL" clId="{9BC4A8D2-6BD3-4F6E-9B89-9E8D97E5DD9E}" dt="2026-03-02T15:25:41.803" v="11" actId="478"/>
          <ac:picMkLst>
            <pc:docMk/>
            <pc:sldMk cId="68315985" sldId="1282"/>
            <ac:picMk id="11" creationId="{0C78D6CF-4181-C939-B9B4-B409A44FDAEA}"/>
          </ac:picMkLst>
        </pc:picChg>
      </pc:sldChg>
      <pc:sldChg chg="modSp mod">
        <pc:chgData name="Salima  Ben Najem" userId="5d5d9c33-4a8f-4fad-a74b-e23ae769dead" providerId="ADAL" clId="{9BC4A8D2-6BD3-4F6E-9B89-9E8D97E5DD9E}" dt="2026-03-02T15:36:00.761" v="684" actId="1076"/>
        <pc:sldMkLst>
          <pc:docMk/>
          <pc:sldMk cId="3195323805" sldId="1293"/>
        </pc:sldMkLst>
        <pc:spChg chg="mod">
          <ac:chgData name="Salima  Ben Najem" userId="5d5d9c33-4a8f-4fad-a74b-e23ae769dead" providerId="ADAL" clId="{9BC4A8D2-6BD3-4F6E-9B89-9E8D97E5DD9E}" dt="2026-03-02T15:34:32.631" v="591" actId="1076"/>
          <ac:spMkLst>
            <pc:docMk/>
            <pc:sldMk cId="3195323805" sldId="1293"/>
            <ac:spMk id="4" creationId="{CC1DF21D-28AB-899B-7C7F-A7219380DE28}"/>
          </ac:spMkLst>
        </pc:spChg>
        <pc:spChg chg="mod">
          <ac:chgData name="Salima  Ben Najem" userId="5d5d9c33-4a8f-4fad-a74b-e23ae769dead" providerId="ADAL" clId="{9BC4A8D2-6BD3-4F6E-9B89-9E8D97E5DD9E}" dt="2026-03-02T15:35:31.571" v="657" actId="20577"/>
          <ac:spMkLst>
            <pc:docMk/>
            <pc:sldMk cId="3195323805" sldId="1293"/>
            <ac:spMk id="5" creationId="{838B0CDF-A5A3-D042-F761-98EDB13C284C}"/>
          </ac:spMkLst>
        </pc:spChg>
        <pc:spChg chg="mod">
          <ac:chgData name="Salima  Ben Najem" userId="5d5d9c33-4a8f-4fad-a74b-e23ae769dead" providerId="ADAL" clId="{9BC4A8D2-6BD3-4F6E-9B89-9E8D97E5DD9E}" dt="2026-03-02T15:34:20.842" v="583" actId="20577"/>
          <ac:spMkLst>
            <pc:docMk/>
            <pc:sldMk cId="3195323805" sldId="1293"/>
            <ac:spMk id="6" creationId="{8B47C0F2-884F-A0F5-ECA3-74786B439756}"/>
          </ac:spMkLst>
        </pc:spChg>
        <pc:spChg chg="mod">
          <ac:chgData name="Salima  Ben Najem" userId="5d5d9c33-4a8f-4fad-a74b-e23ae769dead" providerId="ADAL" clId="{9BC4A8D2-6BD3-4F6E-9B89-9E8D97E5DD9E}" dt="2026-03-02T15:34:46.875" v="603" actId="1076"/>
          <ac:spMkLst>
            <pc:docMk/>
            <pc:sldMk cId="3195323805" sldId="1293"/>
            <ac:spMk id="8" creationId="{A58F14B9-2C3E-2138-90FE-687086DCACED}"/>
          </ac:spMkLst>
        </pc:spChg>
        <pc:spChg chg="mod">
          <ac:chgData name="Salima  Ben Najem" userId="5d5d9c33-4a8f-4fad-a74b-e23ae769dead" providerId="ADAL" clId="{9BC4A8D2-6BD3-4F6E-9B89-9E8D97E5DD9E}" dt="2026-03-02T15:36:00.761" v="684" actId="1076"/>
          <ac:spMkLst>
            <pc:docMk/>
            <pc:sldMk cId="3195323805" sldId="1293"/>
            <ac:spMk id="10" creationId="{8CC9A640-F49B-B132-0E3D-F326D5060A26}"/>
          </ac:spMkLst>
        </pc:spChg>
        <pc:spChg chg="mod">
          <ac:chgData name="Salima  Ben Najem" userId="5d5d9c33-4a8f-4fad-a74b-e23ae769dead" providerId="ADAL" clId="{9BC4A8D2-6BD3-4F6E-9B89-9E8D97E5DD9E}" dt="2026-03-02T15:35:51.301" v="677" actId="14100"/>
          <ac:spMkLst>
            <pc:docMk/>
            <pc:sldMk cId="3195323805" sldId="1293"/>
            <ac:spMk id="12" creationId="{2DD02AE5-5D1C-C984-AECA-46D437B75093}"/>
          </ac:spMkLst>
        </pc:spChg>
        <pc:spChg chg="mod">
          <ac:chgData name="Salima  Ben Najem" userId="5d5d9c33-4a8f-4fad-a74b-e23ae769dead" providerId="ADAL" clId="{9BC4A8D2-6BD3-4F6E-9B89-9E8D97E5DD9E}" dt="2026-03-02T15:34:52.627" v="612" actId="20577"/>
          <ac:spMkLst>
            <pc:docMk/>
            <pc:sldMk cId="3195323805" sldId="1293"/>
            <ac:spMk id="18" creationId="{7093D257-8CEC-6D64-F94A-178746A8F1B7}"/>
          </ac:spMkLst>
        </pc:spChg>
        <pc:spChg chg="mod">
          <ac:chgData name="Salima  Ben Najem" userId="5d5d9c33-4a8f-4fad-a74b-e23ae769dead" providerId="ADAL" clId="{9BC4A8D2-6BD3-4F6E-9B89-9E8D97E5DD9E}" dt="2026-03-02T15:35:06.603" v="625" actId="14100"/>
          <ac:spMkLst>
            <pc:docMk/>
            <pc:sldMk cId="3195323805" sldId="1293"/>
            <ac:spMk id="20" creationId="{41812F22-54BB-86F7-BE09-8A252AD6A3D9}"/>
          </ac:spMkLst>
        </pc:spChg>
        <pc:spChg chg="mod">
          <ac:chgData name="Salima  Ben Najem" userId="5d5d9c33-4a8f-4fad-a74b-e23ae769dead" providerId="ADAL" clId="{9BC4A8D2-6BD3-4F6E-9B89-9E8D97E5DD9E}" dt="2026-03-02T15:35:18.803" v="643" actId="20577"/>
          <ac:spMkLst>
            <pc:docMk/>
            <pc:sldMk cId="3195323805" sldId="1293"/>
            <ac:spMk id="22" creationId="{3A903584-0621-BFD8-8A51-4F9393620A3F}"/>
          </ac:spMkLst>
        </pc:spChg>
      </pc:sldChg>
      <pc:sldChg chg="modSp mod">
        <pc:chgData name="Salima  Ben Najem" userId="5d5d9c33-4a8f-4fad-a74b-e23ae769dead" providerId="ADAL" clId="{9BC4A8D2-6BD3-4F6E-9B89-9E8D97E5DD9E}" dt="2026-03-02T15:30:57.179" v="208" actId="20577"/>
        <pc:sldMkLst>
          <pc:docMk/>
          <pc:sldMk cId="155981778" sldId="1361"/>
        </pc:sldMkLst>
        <pc:spChg chg="mod">
          <ac:chgData name="Salima  Ben Najem" userId="5d5d9c33-4a8f-4fad-a74b-e23ae769dead" providerId="ADAL" clId="{9BC4A8D2-6BD3-4F6E-9B89-9E8D97E5DD9E}" dt="2026-03-02T15:30:57.179" v="208" actId="20577"/>
          <ac:spMkLst>
            <pc:docMk/>
            <pc:sldMk cId="155981778" sldId="1361"/>
            <ac:spMk id="3" creationId="{04B6ED0D-DE58-B01E-15D7-D6E8A2B5A4C4}"/>
          </ac:spMkLst>
        </pc:spChg>
      </pc:sldChg>
      <pc:sldChg chg="modSp mod">
        <pc:chgData name="Salima  Ben Najem" userId="5d5d9c33-4a8f-4fad-a74b-e23ae769dead" providerId="ADAL" clId="{9BC4A8D2-6BD3-4F6E-9B89-9E8D97E5DD9E}" dt="2026-03-02T15:34:03.220" v="574" actId="20577"/>
        <pc:sldMkLst>
          <pc:docMk/>
          <pc:sldMk cId="3761180768" sldId="1363"/>
        </pc:sldMkLst>
        <pc:spChg chg="mod">
          <ac:chgData name="Salima  Ben Najem" userId="5d5d9c33-4a8f-4fad-a74b-e23ae769dead" providerId="ADAL" clId="{9BC4A8D2-6BD3-4F6E-9B89-9E8D97E5DD9E}" dt="2026-03-02T15:32:47.866" v="395" actId="20577"/>
          <ac:spMkLst>
            <pc:docMk/>
            <pc:sldMk cId="3761180768" sldId="1363"/>
            <ac:spMk id="2" creationId="{D35C1D2E-63FA-B2FB-2CB4-E3AAFA8921B0}"/>
          </ac:spMkLst>
        </pc:spChg>
        <pc:spChg chg="mod">
          <ac:chgData name="Salima  Ben Najem" userId="5d5d9c33-4a8f-4fad-a74b-e23ae769dead" providerId="ADAL" clId="{9BC4A8D2-6BD3-4F6E-9B89-9E8D97E5DD9E}" dt="2026-03-02T15:34:03.220" v="574" actId="20577"/>
          <ac:spMkLst>
            <pc:docMk/>
            <pc:sldMk cId="3761180768" sldId="1363"/>
            <ac:spMk id="16" creationId="{5AE8B19C-F9BD-C41B-5519-216C3062AD85}"/>
          </ac:spMkLst>
        </pc:spChg>
      </pc:sldChg>
      <pc:sldChg chg="modSp mod">
        <pc:chgData name="Salima  Ben Najem" userId="5d5d9c33-4a8f-4fad-a74b-e23ae769dead" providerId="ADAL" clId="{9BC4A8D2-6BD3-4F6E-9B89-9E8D97E5DD9E}" dt="2026-03-02T15:37:11.193" v="778" actId="20577"/>
        <pc:sldMkLst>
          <pc:docMk/>
          <pc:sldMk cId="2898488711" sldId="1364"/>
        </pc:sldMkLst>
        <pc:spChg chg="mod">
          <ac:chgData name="Salima  Ben Najem" userId="5d5d9c33-4a8f-4fad-a74b-e23ae769dead" providerId="ADAL" clId="{9BC4A8D2-6BD3-4F6E-9B89-9E8D97E5DD9E}" dt="2026-03-02T15:37:11.193" v="778" actId="20577"/>
          <ac:spMkLst>
            <pc:docMk/>
            <pc:sldMk cId="2898488711" sldId="1364"/>
            <ac:spMk id="4" creationId="{910057F2-662E-3C2B-FD97-7C9BB1C8E6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04/03/2026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09893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29692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389196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5848875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6504359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0104154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16011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56894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45937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112134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7607933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45782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295853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925103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2922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64461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220260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762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103687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638482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68492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8777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59972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294890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16753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479840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202776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28611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1.png"/><Relationship Id="rId4" Type="http://schemas.openxmlformats.org/officeDocument/2006/relationships/slideLayout" Target="../slideLayouts/slideLayout3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3.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12.jpg"/><Relationship Id="rId2" Type="http://schemas.openxmlformats.org/officeDocument/2006/relationships/slideLayout" Target="../slideLayouts/slideLayout42.xml"/><Relationship Id="rId16" Type="http://schemas.openxmlformats.org/officeDocument/2006/relationships/image" Target="../media/image16.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5" Type="http://schemas.openxmlformats.org/officeDocument/2006/relationships/image" Target="../media/image15.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image" Target="../media/image10.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image" Target="../media/image9.jpg"/><Relationship Id="rId5" Type="http://schemas.openxmlformats.org/officeDocument/2006/relationships/slideLayout" Target="../slideLayouts/slideLayout55.xml"/><Relationship Id="rId10" Type="http://schemas.openxmlformats.org/officeDocument/2006/relationships/theme" Target="../theme/theme6.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image" Target="../media/image10.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9.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9.jp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04/03/2026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02555810"/>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9662048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3.xml"/><Relationship Id="rId5" Type="http://schemas.openxmlformats.org/officeDocument/2006/relationships/image" Target="../media/image30.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media" Target="../media/media2.mp4"/><Relationship Id="rId7"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png"/><Relationship Id="rId5" Type="http://schemas.openxmlformats.org/officeDocument/2006/relationships/slideLayout" Target="../slideLayouts/slideLayout22.xml"/><Relationship Id="rId4" Type="http://schemas.openxmlformats.org/officeDocument/2006/relationships/video" Target="../media/media2.mp4"/><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8.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0.png"/><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5.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3.png"/><Relationship Id="rId1" Type="http://schemas.openxmlformats.org/officeDocument/2006/relationships/slideLayout" Target="../slideLayouts/slideLayout69.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69.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9.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2.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1.png"/><Relationship Id="rId7" Type="http://schemas.openxmlformats.org/officeDocument/2006/relationships/image" Target="../media/image51.png"/><Relationship Id="rId2" Type="http://schemas.openxmlformats.org/officeDocument/2006/relationships/slideLayout" Target="../slideLayouts/slideLayout93.xml"/><Relationship Id="rId1" Type="http://schemas.openxmlformats.org/officeDocument/2006/relationships/tags" Target="../tags/tag6.xml"/><Relationship Id="rId6" Type="http://schemas.openxmlformats.org/officeDocument/2006/relationships/image" Target="../media/image50.jpg"/><Relationship Id="rId5" Type="http://schemas.openxmlformats.org/officeDocument/2006/relationships/image" Target="../media/image49.png"/><Relationship Id="rId4" Type="http://schemas.openxmlformats.org/officeDocument/2006/relationships/image" Target="../media/image32.png"/><Relationship Id="rId9" Type="http://schemas.openxmlformats.org/officeDocument/2006/relationships/image" Target="../media/image53.jp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6.png"/><Relationship Id="rId2" Type="http://schemas.openxmlformats.org/officeDocument/2006/relationships/slideLayout" Target="../slideLayouts/slideLayout93.xml"/><Relationship Id="rId1" Type="http://schemas.openxmlformats.org/officeDocument/2006/relationships/tags" Target="../tags/tag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32.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5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1.png"/><Relationship Id="rId7" Type="http://schemas.openxmlformats.org/officeDocument/2006/relationships/image" Target="../media/image59.png"/><Relationship Id="rId2" Type="http://schemas.openxmlformats.org/officeDocument/2006/relationships/slideLayout" Target="../slideLayouts/slideLayout93.xml"/><Relationship Id="rId1" Type="http://schemas.openxmlformats.org/officeDocument/2006/relationships/tags" Target="../tags/tag10.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32.png"/><Relationship Id="rId9" Type="http://schemas.openxmlformats.org/officeDocument/2006/relationships/image" Target="../media/image61.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93.xml"/><Relationship Id="rId1" Type="http://schemas.openxmlformats.org/officeDocument/2006/relationships/tags" Target="../tags/tag12.xml"/><Relationship Id="rId4" Type="http://schemas.openxmlformats.org/officeDocument/2006/relationships/image" Target="../media/image32.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93.xml"/><Relationship Id="rId1" Type="http://schemas.openxmlformats.org/officeDocument/2006/relationships/tags" Target="../tags/tag14.xml"/><Relationship Id="rId5" Type="http://schemas.openxmlformats.org/officeDocument/2006/relationships/image" Target="../media/image63.png"/><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2.png"/><Relationship Id="rId4" Type="http://schemas.openxmlformats.org/officeDocument/2006/relationships/image" Target="../media/image31.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2.png"/><Relationship Id="rId4" Type="http://schemas.openxmlformats.org/officeDocument/2006/relationships/image" Target="../media/image31.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3.xml"/><Relationship Id="rId4" Type="http://schemas.openxmlformats.org/officeDocument/2006/relationships/image" Target="../media/image64.png"/></Relationships>
</file>

<file path=ppt/slides/_rels/slide65.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slideLayout" Target="../slideLayouts/slideLayout9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2" name="Image 1">
            <a:extLst>
              <a:ext uri="{FF2B5EF4-FFF2-40B4-BE49-F238E27FC236}">
                <a16:creationId xmlns:a16="http://schemas.microsoft.com/office/drawing/2014/main" id="{E5F3CDF8-49D1-E673-33E2-688B0829DB7F}"/>
              </a:ext>
            </a:extLst>
          </p:cNvPr>
          <p:cNvPicPr>
            <a:picLocks noChangeAspect="1"/>
          </p:cNvPicPr>
          <p:nvPr/>
        </p:nvPicPr>
        <p:blipFill>
          <a:blip r:embed="rId2">
            <a:extLst>
              <a:ext uri="{28A0092B-C50C-407E-A947-70E740481C1C}">
                <a14:useLocalDpi xmlns:a14="http://schemas.microsoft.com/office/drawing/2010/main" val="0"/>
              </a:ext>
            </a:extLst>
          </a:blip>
          <a:srcRect t="3347" b="2921"/>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690571" y="1191108"/>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84A102EB-E371-0B3E-BA97-A3276E7EC0AF}"/>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B0C6BF0C-0CC0-3327-BEB0-CF583B98B48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0E69ECA-F4E6-7D1E-6B82-458AE2E4B0B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188D8EA-339E-700C-3A2F-8ED9EFF01D2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845A3D1D-DF2E-E612-563D-BC696054327F}"/>
              </a:ext>
            </a:extLst>
          </p:cNvPr>
          <p:cNvGrpSpPr/>
          <p:nvPr/>
        </p:nvGrpSpPr>
        <p:grpSpPr>
          <a:xfrm>
            <a:off x="1435045" y="2376391"/>
            <a:ext cx="6397751" cy="2479965"/>
            <a:chOff x="372765" y="2374626"/>
            <a:chExt cx="6397751" cy="2479965"/>
          </a:xfrm>
        </p:grpSpPr>
        <p:pic>
          <p:nvPicPr>
            <p:cNvPr id="14" name="Image 13">
              <a:extLst>
                <a:ext uri="{FF2B5EF4-FFF2-40B4-BE49-F238E27FC236}">
                  <a16:creationId xmlns:a16="http://schemas.microsoft.com/office/drawing/2014/main" id="{2AFD4311-A582-311C-8D3E-CF4D7EFAF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532" y="2416189"/>
              <a:ext cx="1589714" cy="2438402"/>
            </a:xfrm>
            <a:prstGeom prst="rect">
              <a:avLst/>
            </a:prstGeom>
          </p:spPr>
        </p:pic>
        <p:pic>
          <p:nvPicPr>
            <p:cNvPr id="15" name="Image 14">
              <a:extLst>
                <a:ext uri="{FF2B5EF4-FFF2-40B4-BE49-F238E27FC236}">
                  <a16:creationId xmlns:a16="http://schemas.microsoft.com/office/drawing/2014/main" id="{DCD4F549-C023-175D-5819-254BE5E248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1771" y="2402335"/>
              <a:ext cx="1598745" cy="2452255"/>
            </a:xfrm>
            <a:prstGeom prst="rect">
              <a:avLst/>
            </a:prstGeom>
          </p:spPr>
        </p:pic>
        <p:pic>
          <p:nvPicPr>
            <p:cNvPr id="16" name="Image 15">
              <a:extLst>
                <a:ext uri="{FF2B5EF4-FFF2-40B4-BE49-F238E27FC236}">
                  <a16:creationId xmlns:a16="http://schemas.microsoft.com/office/drawing/2014/main" id="{CDF39532-CC08-3759-DBDA-8A15E9C503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765" y="2374626"/>
              <a:ext cx="1589713" cy="2438400"/>
            </a:xfrm>
            <a:prstGeom prst="rect">
              <a:avLst/>
            </a:prstGeom>
          </p:spPr>
        </p:pic>
        <p:pic>
          <p:nvPicPr>
            <p:cNvPr id="17" name="Image 16">
              <a:extLst>
                <a:ext uri="{FF2B5EF4-FFF2-40B4-BE49-F238E27FC236}">
                  <a16:creationId xmlns:a16="http://schemas.microsoft.com/office/drawing/2014/main" id="{E35FC24A-7907-BF6B-E515-694444A965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0476" y="2402336"/>
              <a:ext cx="1589714" cy="2438402"/>
            </a:xfrm>
            <a:prstGeom prst="rect">
              <a:avLst/>
            </a:prstGeom>
          </p:spPr>
        </p:pic>
      </p:grpSp>
    </p:spTree>
    <p:extLst>
      <p:ext uri="{BB962C8B-B14F-4D97-AF65-F5344CB8AC3E}">
        <p14:creationId xmlns:p14="http://schemas.microsoft.com/office/powerpoint/2010/main" val="15767123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1984082"/>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1732082"/>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2177193"/>
            <a:ext cx="3420000" cy="792000"/>
          </a:xfrm>
          <a:prstGeom prst="roundRect">
            <a:avLst/>
          </a:prstGeom>
          <a:solidFill>
            <a:srgbClr val="EAF8FE"/>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004981"/>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004981"/>
                </a:solidFill>
                <a:effectLst/>
                <a:uLnTx/>
                <a:uFillTx/>
                <a:latin typeface="Dosis SemiBold" pitchFamily="2" charset="0"/>
                <a:ea typeface="+mn-ea"/>
                <a:cs typeface="+mn-cs"/>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839143" y="348186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055143" y="322986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5019143" y="3710674"/>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2" name="Rectangle : coins arrondis 21">
            <a:extLst>
              <a:ext uri="{FF2B5EF4-FFF2-40B4-BE49-F238E27FC236}">
                <a16:creationId xmlns:a16="http://schemas.microsoft.com/office/drawing/2014/main" id="{DE18CA71-4B8E-54DE-6A0E-A244DB3E9D21}"/>
              </a:ext>
            </a:extLst>
          </p:cNvPr>
          <p:cNvSpPr/>
          <p:nvPr/>
        </p:nvSpPr>
        <p:spPr>
          <a:xfrm>
            <a:off x="407163" y="193580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rganigramme : Terminateur 22">
            <a:extLst>
              <a:ext uri="{FF2B5EF4-FFF2-40B4-BE49-F238E27FC236}">
                <a16:creationId xmlns:a16="http://schemas.microsoft.com/office/drawing/2014/main" id="{4A5AC8E3-7769-5CF8-2F38-80C0D9D5EDB0}"/>
              </a:ext>
            </a:extLst>
          </p:cNvPr>
          <p:cNvSpPr/>
          <p:nvPr/>
        </p:nvSpPr>
        <p:spPr>
          <a:xfrm>
            <a:off x="590944" y="16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4" name="Espace réservé du texte 5">
            <a:extLst>
              <a:ext uri="{FF2B5EF4-FFF2-40B4-BE49-F238E27FC236}">
                <a16:creationId xmlns:a16="http://schemas.microsoft.com/office/drawing/2014/main" id="{124D9555-DE17-0F6D-5690-36FF2D93A79D}"/>
              </a:ext>
            </a:extLst>
          </p:cNvPr>
          <p:cNvSpPr txBox="1">
            <a:spLocks/>
          </p:cNvSpPr>
          <p:nvPr/>
        </p:nvSpPr>
        <p:spPr>
          <a:xfrm>
            <a:off x="590944" y="2105550"/>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 name="Rectangle : coins arrondis 1">
            <a:extLst>
              <a:ext uri="{FF2B5EF4-FFF2-40B4-BE49-F238E27FC236}">
                <a16:creationId xmlns:a16="http://schemas.microsoft.com/office/drawing/2014/main" id="{EA540C6F-BD47-6B02-029D-FE9CD04D31E5}"/>
              </a:ext>
            </a:extLst>
          </p:cNvPr>
          <p:cNvSpPr/>
          <p:nvPr/>
        </p:nvSpPr>
        <p:spPr>
          <a:xfrm>
            <a:off x="473267" y="49028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E43CC626-ADCD-EC70-EA48-5ED2B592E546}"/>
              </a:ext>
            </a:extLst>
          </p:cNvPr>
          <p:cNvSpPr/>
          <p:nvPr/>
        </p:nvSpPr>
        <p:spPr>
          <a:xfrm>
            <a:off x="689267" y="46508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9" name="Espace réservé du texte 5">
            <a:extLst>
              <a:ext uri="{FF2B5EF4-FFF2-40B4-BE49-F238E27FC236}">
                <a16:creationId xmlns:a16="http://schemas.microsoft.com/office/drawing/2014/main" id="{39E26940-18FC-9424-23F3-4670FFB42606}"/>
              </a:ext>
            </a:extLst>
          </p:cNvPr>
          <p:cNvSpPr txBox="1">
            <a:spLocks/>
          </p:cNvSpPr>
          <p:nvPr/>
        </p:nvSpPr>
        <p:spPr>
          <a:xfrm>
            <a:off x="653267" y="5102101"/>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a:defRPr/>
            </a:pPr>
            <a:r>
              <a:rPr lang="fr-FR" sz="1600" dirty="0"/>
              <a:t>Évaluation</a:t>
            </a:r>
          </a:p>
        </p:txBody>
      </p:sp>
    </p:spTree>
    <p:extLst>
      <p:ext uri="{BB962C8B-B14F-4D97-AF65-F5344CB8AC3E}">
        <p14:creationId xmlns:p14="http://schemas.microsoft.com/office/powerpoint/2010/main" val="418451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Écrire un texte.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Points de langue.</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Répondre correctement </a:t>
            </a:r>
            <a:r>
              <a:rPr lang="fr-FR" sz="2200" b="1" kern="0" dirty="0">
                <a:solidFill>
                  <a:srgbClr val="424D7B"/>
                </a:solidFill>
                <a:latin typeface="Dosis Medium" pitchFamily="2" charset="0"/>
                <a:cs typeface="Calibri" panose="020F0502020204030204" pitchFamily="34" charset="0"/>
              </a:rPr>
              <a:t>aux exercices de langue</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Écrire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175EC-9550-5BE9-3E15-8F66B162E17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A688C45-9595-94CE-B283-C8B1A8D995D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948DCAD-7FDE-302B-721A-E1BDF6F1499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420F0F-8D59-F62D-4E19-020D504ED3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3">
            <a:extLst>
              <a:ext uri="{FF2B5EF4-FFF2-40B4-BE49-F238E27FC236}">
                <a16:creationId xmlns:a16="http://schemas.microsoft.com/office/drawing/2014/main" id="{321154DF-1219-7729-8B6B-611DEFCCFE3D}"/>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3DDF659F-9D52-C4D1-37F6-FBD6C45372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797467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3D1174C1-C317-BCC1-D335-797B910ECAB5}"/>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Hier, nous</a:t>
            </a:r>
            <a:r>
              <a:rPr lang="fr-FR" sz="3200" b="1" dirty="0">
                <a:solidFill>
                  <a:srgbClr val="2196B1"/>
                </a:solidFill>
                <a:latin typeface="Dosis SemiBold" pitchFamily="2" charset="0"/>
                <a:cs typeface="Arial" panose="020B0604020202020204" pitchFamily="34" charset="0"/>
              </a:rPr>
              <a:t> _________________ </a:t>
            </a:r>
            <a:r>
              <a:rPr lang="fr-FR" sz="3200" b="1" dirty="0">
                <a:solidFill>
                  <a:srgbClr val="424D7B"/>
                </a:solidFill>
                <a:latin typeface="Dosis SemiBold" pitchFamily="2" charset="0"/>
                <a:cs typeface="Arial" panose="020B0604020202020204" pitchFamily="34" charset="0"/>
              </a:rPr>
              <a:t>une belle carte.</a:t>
            </a:r>
          </a:p>
        </p:txBody>
      </p:sp>
      <p:sp>
        <p:nvSpPr>
          <p:cNvPr id="10" name="Rectangle : coins arrondis 9">
            <a:extLst>
              <a:ext uri="{FF2B5EF4-FFF2-40B4-BE49-F238E27FC236}">
                <a16:creationId xmlns:a16="http://schemas.microsoft.com/office/drawing/2014/main" id="{93FD4BB8-2D68-465B-70BD-21D41865801E}"/>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ont dessiné </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0CEFCE26-DE68-0C13-57AB-B33DE5963F25}"/>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avons dessiné</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902431F0-1C98-0657-A3F6-AC79305BB26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749C1FFE-FDBD-85B1-4DCC-382F35318E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FCD264B6-9B50-7285-0F51-C89668F5EBC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E1CBF83C-95F9-8F05-0D23-AE8DC3C2536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F18632-A6CE-2A63-B67A-677382E3E31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F79CCA8-02A4-EE75-931A-B0745DCE8C1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DD9F969D-D39A-59FE-30BE-43C4D6F0A13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FDB674-E615-C331-F76F-A26C0F104C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2" name="ZoneTexte 1">
            <a:extLst>
              <a:ext uri="{FF2B5EF4-FFF2-40B4-BE49-F238E27FC236}">
                <a16:creationId xmlns:a16="http://schemas.microsoft.com/office/drawing/2014/main" id="{B7712115-FEBB-BFC0-A3F9-36A7CA7F995E}"/>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Hier, nous</a:t>
            </a:r>
            <a:r>
              <a:rPr lang="fr-FR" sz="3200" b="1" dirty="0">
                <a:solidFill>
                  <a:srgbClr val="2196B1"/>
                </a:solidFill>
                <a:latin typeface="Dosis SemiBold" pitchFamily="2" charset="0"/>
                <a:cs typeface="Arial" panose="020B0604020202020204" pitchFamily="34" charset="0"/>
              </a:rPr>
              <a:t> avons dessiné </a:t>
            </a:r>
            <a:r>
              <a:rPr lang="fr-FR" sz="3200" b="1" dirty="0">
                <a:solidFill>
                  <a:srgbClr val="424D7B"/>
                </a:solidFill>
                <a:latin typeface="Dosis SemiBold" pitchFamily="2" charset="0"/>
                <a:cs typeface="Arial" panose="020B0604020202020204" pitchFamily="34" charset="0"/>
              </a:rPr>
              <a:t>une belle carte.</a:t>
            </a:r>
          </a:p>
        </p:txBody>
      </p:sp>
      <p:sp>
        <p:nvSpPr>
          <p:cNvPr id="4" name="Rectangle : coins arrondis 3">
            <a:extLst>
              <a:ext uri="{FF2B5EF4-FFF2-40B4-BE49-F238E27FC236}">
                <a16:creationId xmlns:a16="http://schemas.microsoft.com/office/drawing/2014/main" id="{CB8F5095-EAC8-C234-6861-5D6AA2424836}"/>
              </a:ext>
            </a:extLst>
          </p:cNvPr>
          <p:cNvSpPr/>
          <p:nvPr/>
        </p:nvSpPr>
        <p:spPr>
          <a:xfrm>
            <a:off x="1876097" y="2141572"/>
            <a:ext cx="2160589"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ont dessiné </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AD7A349A-B559-3C0E-FF34-87D8C6D583C2}"/>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avons dessiné</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7630F-8BF4-570D-FC55-0E5A3ED929FA}"/>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F77414CE-E203-68C5-EBFE-DBB7974B5966}"/>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16D89A60-356E-F85D-2260-DA5EE8FD42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2BBA6B6-D877-E8F4-E145-76200F1F1FA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69368772-06D6-2704-A036-248C154DE9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D0F96C8E-85B2-6F8A-2CD9-7761AE0362D8}"/>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La semaine dernière, ils </a:t>
            </a:r>
            <a:r>
              <a:rPr lang="fr-FR" sz="3200" b="1" dirty="0">
                <a:solidFill>
                  <a:srgbClr val="2196B1"/>
                </a:solidFill>
                <a:latin typeface="Dosis SemiBold" pitchFamily="2" charset="0"/>
                <a:cs typeface="Arial" panose="020B0604020202020204" pitchFamily="34" charset="0"/>
              </a:rPr>
              <a:t>___________</a:t>
            </a:r>
            <a:r>
              <a:rPr lang="fr-FR" sz="3200" b="1" dirty="0">
                <a:solidFill>
                  <a:srgbClr val="424D7B"/>
                </a:solidFill>
                <a:latin typeface="Dosis SemiBold" pitchFamily="2" charset="0"/>
                <a:cs typeface="Arial" panose="020B0604020202020204" pitchFamily="34" charset="0"/>
              </a:rPr>
              <a:t> au football.</a:t>
            </a:r>
          </a:p>
        </p:txBody>
      </p:sp>
      <p:sp>
        <p:nvSpPr>
          <p:cNvPr id="10" name="Rectangle : coins arrondis 9">
            <a:extLst>
              <a:ext uri="{FF2B5EF4-FFF2-40B4-BE49-F238E27FC236}">
                <a16:creationId xmlns:a16="http://schemas.microsoft.com/office/drawing/2014/main" id="{F5DDE242-6C79-E5C4-38D7-4819B5B541A8}"/>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ont joué </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1C5A7261-649B-BE26-E86A-CAFE7C87F025}"/>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 joué</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3626212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28494-3F7E-E87C-C276-3C0B1C49E98E}"/>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0FBBBDF5-2AC9-CD98-0E0E-74F02F5F000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1E7FABE0-65B1-CFAA-0B74-6E9EA7C1F7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2A5B3001-5605-9F35-382F-D233985549B7}"/>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CAFD811-A88A-8EBB-F1ED-C0E6FFAA4C0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30AB516-34CD-7F97-8944-0E43F445FF9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0605664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2265B-666F-4ADD-3673-6475DC02A2A8}"/>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B498CF7B-7641-8E68-8813-EB1A039A09F6}"/>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2031EA5-E47C-6324-80BC-D6CB7C164DC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CA0A063-12D8-59E9-9730-BE88FADF693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849BE71C-05B1-1BE4-75CB-825AE63B34E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3" name="ZoneTexte 2">
            <a:extLst>
              <a:ext uri="{FF2B5EF4-FFF2-40B4-BE49-F238E27FC236}">
                <a16:creationId xmlns:a16="http://schemas.microsoft.com/office/drawing/2014/main" id="{6A6B7D5F-0414-AC15-DA19-058670FA81BC}"/>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La semaine dernière, ils </a:t>
            </a:r>
            <a:r>
              <a:rPr lang="fr-FR" sz="3200" b="1" dirty="0">
                <a:solidFill>
                  <a:srgbClr val="2196B1"/>
                </a:solidFill>
                <a:latin typeface="Dosis SemiBold" pitchFamily="2" charset="0"/>
                <a:cs typeface="Arial" panose="020B0604020202020204" pitchFamily="34" charset="0"/>
              </a:rPr>
              <a:t>ont joué</a:t>
            </a:r>
            <a:r>
              <a:rPr lang="fr-FR" sz="3200" b="1" dirty="0">
                <a:solidFill>
                  <a:srgbClr val="424D7B"/>
                </a:solidFill>
                <a:latin typeface="Dosis SemiBold" pitchFamily="2" charset="0"/>
                <a:cs typeface="Arial" panose="020B0604020202020204" pitchFamily="34" charset="0"/>
              </a:rPr>
              <a:t> au football.</a:t>
            </a:r>
          </a:p>
        </p:txBody>
      </p:sp>
      <p:sp>
        <p:nvSpPr>
          <p:cNvPr id="9" name="Rectangle : coins arrondis 8">
            <a:extLst>
              <a:ext uri="{FF2B5EF4-FFF2-40B4-BE49-F238E27FC236}">
                <a16:creationId xmlns:a16="http://schemas.microsoft.com/office/drawing/2014/main" id="{1F719341-F0C6-B318-5AD0-346E1EA89EE0}"/>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ont joué </a:t>
            </a:r>
            <a:endParaRPr lang="fr-MA" sz="2400" b="1" dirty="0">
              <a:solidFill>
                <a:srgbClr val="C6C6C6"/>
              </a:solidFill>
              <a:latin typeface="Dosis SemiBold" pitchFamily="2" charset="0"/>
            </a:endParaRPr>
          </a:p>
        </p:txBody>
      </p:sp>
      <p:sp>
        <p:nvSpPr>
          <p:cNvPr id="10" name="Rectangle : coins arrondis 9">
            <a:extLst>
              <a:ext uri="{FF2B5EF4-FFF2-40B4-BE49-F238E27FC236}">
                <a16:creationId xmlns:a16="http://schemas.microsoft.com/office/drawing/2014/main" id="{4B5F53E6-6E0A-3518-7B9A-4468A6B6E31A}"/>
              </a:ext>
            </a:extLst>
          </p:cNvPr>
          <p:cNvSpPr/>
          <p:nvPr/>
        </p:nvSpPr>
        <p:spPr>
          <a:xfrm>
            <a:off x="4870833" y="2141572"/>
            <a:ext cx="2160588"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a joué</a:t>
            </a:r>
            <a:endParaRPr lang="fr-MA" sz="2400" b="1" dirty="0">
              <a:solidFill>
                <a:schemeClr val="bg1">
                  <a:lumMod val="65000"/>
                </a:schemeClr>
              </a:solidFill>
              <a:latin typeface="Dosis SemiBold" pitchFamily="2" charset="0"/>
            </a:endParaRPr>
          </a:p>
        </p:txBody>
      </p:sp>
    </p:spTree>
    <p:extLst>
      <p:ext uri="{BB962C8B-B14F-4D97-AF65-F5344CB8AC3E}">
        <p14:creationId xmlns:p14="http://schemas.microsoft.com/office/powerpoint/2010/main" val="42729356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59153-D809-1DE3-3896-4B84F66E5221}"/>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7B39433-8B2A-2EF3-B004-7B12C609BF5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31811C7-7A25-0953-C413-C3488EEAE0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78D09C5-E555-1402-D68A-A0E3582D334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9E06277-B0D4-7D34-D7FA-3D37C68D13F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ED273757-2572-8527-8453-FDE31F55F8EA}"/>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Le weekend dernier, tu </a:t>
            </a:r>
            <a:r>
              <a:rPr lang="fr-FR" sz="3200" b="1" dirty="0">
                <a:solidFill>
                  <a:srgbClr val="2196B1"/>
                </a:solidFill>
                <a:latin typeface="Dosis SemiBold" pitchFamily="2" charset="0"/>
                <a:cs typeface="Arial" panose="020B0604020202020204" pitchFamily="34" charset="0"/>
              </a:rPr>
              <a:t>__________</a:t>
            </a:r>
            <a:r>
              <a:rPr lang="fr-FR" sz="3200" b="1" dirty="0">
                <a:solidFill>
                  <a:srgbClr val="424D7B"/>
                </a:solidFill>
                <a:latin typeface="Dosis SemiBold" pitchFamily="2" charset="0"/>
                <a:cs typeface="Arial" panose="020B0604020202020204" pitchFamily="34" charset="0"/>
              </a:rPr>
              <a:t> la voiture.</a:t>
            </a:r>
          </a:p>
        </p:txBody>
      </p:sp>
      <p:sp>
        <p:nvSpPr>
          <p:cNvPr id="10" name="Rectangle : coins arrondis 9">
            <a:extLst>
              <a:ext uri="{FF2B5EF4-FFF2-40B4-BE49-F238E27FC236}">
                <a16:creationId xmlns:a16="http://schemas.microsoft.com/office/drawing/2014/main" id="{3D9F9C8D-CA33-B6E5-C707-55A7B23362F3}"/>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 pris </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34474DBF-F472-146D-E9F1-F9593E3CEE8A}"/>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as pris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4047797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10BD6-D8F6-4F9E-5EDD-D419CE4794C1}"/>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919B32AD-4B92-726B-7C86-76D0526C80F7}"/>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DA765C51-8AA8-4CB6-9E28-DCA91FC959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41CCE63C-C911-7B22-26A2-D4B8D234966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670AB616-CC5F-CB66-A8D5-13AD720B28B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FE2613-8F08-CC18-CC9B-267206A532C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920521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764D5-A2B3-AF5B-FD27-E6F7CFE599A6}"/>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9509D11-D206-36AC-38C6-1B9C68300CB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E4DE149-4F90-F11A-1581-4B87E283254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195777-ED65-85E2-995E-6C45EC38177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E8F920D6-EE2A-5F76-4A39-5ED4F483A14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2" name="ZoneTexte 1">
            <a:extLst>
              <a:ext uri="{FF2B5EF4-FFF2-40B4-BE49-F238E27FC236}">
                <a16:creationId xmlns:a16="http://schemas.microsoft.com/office/drawing/2014/main" id="{9E81B670-DA1E-1582-D298-C5BEABC5C8F7}"/>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Le weekend dernier, tu </a:t>
            </a:r>
            <a:r>
              <a:rPr lang="fr-FR" sz="3200" b="1" dirty="0">
                <a:solidFill>
                  <a:srgbClr val="2196B1"/>
                </a:solidFill>
                <a:latin typeface="Dosis SemiBold" pitchFamily="2" charset="0"/>
                <a:cs typeface="Arial" panose="020B0604020202020204" pitchFamily="34" charset="0"/>
              </a:rPr>
              <a:t>as pris </a:t>
            </a:r>
            <a:r>
              <a:rPr lang="fr-FR" sz="3200" b="1" dirty="0">
                <a:solidFill>
                  <a:srgbClr val="424D7B"/>
                </a:solidFill>
                <a:latin typeface="Dosis SemiBold" pitchFamily="2" charset="0"/>
                <a:cs typeface="Arial" panose="020B0604020202020204" pitchFamily="34" charset="0"/>
              </a:rPr>
              <a:t> la voiture.</a:t>
            </a:r>
          </a:p>
        </p:txBody>
      </p:sp>
      <p:sp>
        <p:nvSpPr>
          <p:cNvPr id="4" name="Rectangle : coins arrondis 3">
            <a:extLst>
              <a:ext uri="{FF2B5EF4-FFF2-40B4-BE49-F238E27FC236}">
                <a16:creationId xmlns:a16="http://schemas.microsoft.com/office/drawing/2014/main" id="{9B41E275-1886-C373-CDAA-8F852B36E68D}"/>
              </a:ext>
            </a:extLst>
          </p:cNvPr>
          <p:cNvSpPr/>
          <p:nvPr/>
        </p:nvSpPr>
        <p:spPr>
          <a:xfrm>
            <a:off x="1876097" y="2141572"/>
            <a:ext cx="2160589"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a pris </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755B0C4F-94E1-72C6-281C-BE54C945B44E}"/>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as pris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4092570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17EF0-60B0-B01E-B147-13DE8A5DE13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610F1F31-04C2-7B29-FD0C-BAA44DE0A9D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48EAC3C4-FFD4-7D78-E8D8-8687373965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66B327-D095-9989-7B3E-C2FC0C0440A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CDE86C0-54E9-66F8-DFE5-01FA9C108F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A0C2EA3A-D9A0-E1AC-83A0-0C920962C3BE}"/>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Nous </a:t>
            </a:r>
            <a:r>
              <a:rPr lang="fr-FR" sz="3200" b="1" dirty="0">
                <a:solidFill>
                  <a:srgbClr val="2196B1"/>
                </a:solidFill>
                <a:latin typeface="Dosis SemiBold" pitchFamily="2" charset="0"/>
                <a:cs typeface="Arial" panose="020B0604020202020204" pitchFamily="34" charset="0"/>
              </a:rPr>
              <a:t>_________</a:t>
            </a:r>
            <a:r>
              <a:rPr lang="fr-FR" sz="3200" b="1" dirty="0">
                <a:solidFill>
                  <a:srgbClr val="424D7B"/>
                </a:solidFill>
                <a:latin typeface="Dosis SemiBold" pitchFamily="2" charset="0"/>
                <a:cs typeface="Arial" panose="020B0604020202020204" pitchFamily="34" charset="0"/>
              </a:rPr>
              <a:t> en train d’écouter la maîtresse.</a:t>
            </a:r>
          </a:p>
        </p:txBody>
      </p:sp>
      <p:sp>
        <p:nvSpPr>
          <p:cNvPr id="10" name="Rectangle : coins arrondis 9">
            <a:extLst>
              <a:ext uri="{FF2B5EF4-FFF2-40B4-BE49-F238E27FC236}">
                <a16:creationId xmlns:a16="http://schemas.microsoft.com/office/drawing/2014/main" id="{7172FF71-1E3E-6E42-6DFD-98F03D82F8B1}"/>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sommes</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CE665624-C13B-9407-4682-DBCD839F9F4F}"/>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sont</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816843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9C40B-F017-D4E5-E981-8177417C3D4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F0425406-A896-0BD4-455A-4A269EF397D1}"/>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181512D8-6EEB-815B-28AF-F1DB83BCC8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734E8338-E862-1D8B-39E4-3C19F7780B3D}"/>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6D4FF11A-225F-0C68-66FD-453A0F15817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FADE8EF-D095-07AC-0F27-744C45BDF90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19753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3A3B6-BFC9-0F67-A415-12938F27718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6F700648-8A4E-80F8-AF45-DC1B54E0C495}"/>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CDFAB238-D716-66DE-207D-8986B94BAA4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20AF29E-EBC3-EEAB-A370-330F235197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DF7BB95A-1FBF-E03E-5309-4917512C895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3" name="ZoneTexte 2">
            <a:extLst>
              <a:ext uri="{FF2B5EF4-FFF2-40B4-BE49-F238E27FC236}">
                <a16:creationId xmlns:a16="http://schemas.microsoft.com/office/drawing/2014/main" id="{2F0E9F36-B402-92E7-3DFE-47B0E23469C4}"/>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Nous </a:t>
            </a:r>
            <a:r>
              <a:rPr lang="fr-FR" sz="3200" b="1" dirty="0">
                <a:solidFill>
                  <a:srgbClr val="2196B1"/>
                </a:solidFill>
                <a:latin typeface="Dosis SemiBold" pitchFamily="2" charset="0"/>
                <a:cs typeface="Arial" panose="020B0604020202020204" pitchFamily="34" charset="0"/>
              </a:rPr>
              <a:t>sommes</a:t>
            </a:r>
            <a:r>
              <a:rPr lang="fr-FR" sz="3200" b="1" dirty="0">
                <a:solidFill>
                  <a:srgbClr val="424D7B"/>
                </a:solidFill>
                <a:latin typeface="Dosis SemiBold" pitchFamily="2" charset="0"/>
                <a:cs typeface="Arial" panose="020B0604020202020204" pitchFamily="34" charset="0"/>
              </a:rPr>
              <a:t> en train d’écouter la maîtresse.</a:t>
            </a:r>
          </a:p>
        </p:txBody>
      </p:sp>
      <p:sp>
        <p:nvSpPr>
          <p:cNvPr id="9" name="Rectangle : coins arrondis 8">
            <a:extLst>
              <a:ext uri="{FF2B5EF4-FFF2-40B4-BE49-F238E27FC236}">
                <a16:creationId xmlns:a16="http://schemas.microsoft.com/office/drawing/2014/main" id="{7A8731FA-8E80-C775-A7EF-0C4A9A6B1572}"/>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sommes</a:t>
            </a:r>
            <a:endParaRPr lang="fr-MA" sz="2400" b="1" dirty="0">
              <a:solidFill>
                <a:srgbClr val="C6C6C6"/>
              </a:solidFill>
              <a:latin typeface="Dosis SemiBold" pitchFamily="2" charset="0"/>
            </a:endParaRPr>
          </a:p>
        </p:txBody>
      </p:sp>
      <p:sp>
        <p:nvSpPr>
          <p:cNvPr id="10" name="Rectangle : coins arrondis 9">
            <a:extLst>
              <a:ext uri="{FF2B5EF4-FFF2-40B4-BE49-F238E27FC236}">
                <a16:creationId xmlns:a16="http://schemas.microsoft.com/office/drawing/2014/main" id="{00242669-E0A3-021D-014F-8A188556A590}"/>
              </a:ext>
            </a:extLst>
          </p:cNvPr>
          <p:cNvSpPr/>
          <p:nvPr/>
        </p:nvSpPr>
        <p:spPr>
          <a:xfrm>
            <a:off x="4870833" y="2141572"/>
            <a:ext cx="2160588"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sont</a:t>
            </a:r>
            <a:endParaRPr lang="fr-MA" sz="2400" b="1" dirty="0">
              <a:solidFill>
                <a:schemeClr val="bg1">
                  <a:lumMod val="65000"/>
                </a:schemeClr>
              </a:solidFill>
              <a:latin typeface="Dosis SemiBold" pitchFamily="2" charset="0"/>
            </a:endParaRPr>
          </a:p>
        </p:txBody>
      </p:sp>
    </p:spTree>
    <p:extLst>
      <p:ext uri="{BB962C8B-B14F-4D97-AF65-F5344CB8AC3E}">
        <p14:creationId xmlns:p14="http://schemas.microsoft.com/office/powerpoint/2010/main" val="4069525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B0861-40AC-27C2-371C-40C7579B34FC}"/>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FEA53D2-47D9-4390-E590-8742F1C307CE}"/>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52909F3-24B7-ECAB-C48B-FA810C57AC0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3E5153-E06E-F561-C3F0-5D178533166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67C5A0A5-EBFC-2D94-19E7-C2A7D0CFB3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83643F84-EDFD-64AA-8990-FA800C3A7535}"/>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Tu </a:t>
            </a:r>
            <a:r>
              <a:rPr lang="fr-FR" sz="3200" b="1" dirty="0">
                <a:solidFill>
                  <a:srgbClr val="2196B1"/>
                </a:solidFill>
                <a:latin typeface="Dosis SemiBold" pitchFamily="2" charset="0"/>
                <a:cs typeface="Arial" panose="020B0604020202020204" pitchFamily="34" charset="0"/>
              </a:rPr>
              <a:t>_____________ </a:t>
            </a:r>
            <a:r>
              <a:rPr lang="fr-FR" sz="3200" b="1" dirty="0">
                <a:solidFill>
                  <a:srgbClr val="424D7B"/>
                </a:solidFill>
                <a:latin typeface="Dosis SemiBold" pitchFamily="2" charset="0"/>
                <a:cs typeface="Arial" panose="020B0604020202020204" pitchFamily="34" charset="0"/>
              </a:rPr>
              <a:t>devenir ingénieur.</a:t>
            </a:r>
          </a:p>
        </p:txBody>
      </p:sp>
      <p:sp>
        <p:nvSpPr>
          <p:cNvPr id="10" name="Rectangle : coins arrondis 9">
            <a:extLst>
              <a:ext uri="{FF2B5EF4-FFF2-40B4-BE49-F238E27FC236}">
                <a16:creationId xmlns:a16="http://schemas.microsoft.com/office/drawing/2014/main" id="{6F8ACCD8-28D6-4898-2D2C-FA0E2FDBAF40}"/>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souhaiterait</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C86CB26B-DDD0-BD8F-D3ED-6F2FF9F3674B}"/>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souhaiterais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2794849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18E0B-FAE4-3CFA-51B2-CF5460CB13E6}"/>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5044F518-3B6F-C025-0172-2CA1CFEDA73C}"/>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BEF7E193-E665-E628-F292-3F6DEFB832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C9A6CDC9-AB88-523D-B99B-C0D15814B711}"/>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FADB084-2748-4CD1-F493-D64FAB14B71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1625ED4-9F0F-7CC4-31A9-1E2319A02EBC}"/>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56763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8E456-ADE5-E46E-72B5-95B532BD993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E9475F4B-E643-448F-3022-19563B049685}"/>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63FCCD7F-D838-10A5-AFF5-792BD92BCF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45A1DA5-90F5-6DE5-57D4-403036A3A09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8DF0B96-DC57-346E-6EC8-1F9BF73DD68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2" name="ZoneTexte 1">
            <a:extLst>
              <a:ext uri="{FF2B5EF4-FFF2-40B4-BE49-F238E27FC236}">
                <a16:creationId xmlns:a16="http://schemas.microsoft.com/office/drawing/2014/main" id="{8E92C284-C988-889D-D9B7-2BC83D0CCEEC}"/>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Tu </a:t>
            </a:r>
            <a:r>
              <a:rPr lang="fr-FR" sz="3200" b="1" dirty="0">
                <a:solidFill>
                  <a:srgbClr val="2196B1"/>
                </a:solidFill>
                <a:latin typeface="Dosis SemiBold" pitchFamily="2" charset="0"/>
                <a:cs typeface="Arial" panose="020B0604020202020204" pitchFamily="34" charset="0"/>
              </a:rPr>
              <a:t>souhaiterais </a:t>
            </a:r>
            <a:r>
              <a:rPr lang="fr-FR" sz="3200" b="1" dirty="0">
                <a:solidFill>
                  <a:srgbClr val="424D7B"/>
                </a:solidFill>
                <a:latin typeface="Dosis SemiBold" pitchFamily="2" charset="0"/>
                <a:cs typeface="Arial" panose="020B0604020202020204" pitchFamily="34" charset="0"/>
              </a:rPr>
              <a:t>devenir ingénieur.</a:t>
            </a:r>
          </a:p>
        </p:txBody>
      </p:sp>
      <p:sp>
        <p:nvSpPr>
          <p:cNvPr id="4" name="Rectangle : coins arrondis 3">
            <a:extLst>
              <a:ext uri="{FF2B5EF4-FFF2-40B4-BE49-F238E27FC236}">
                <a16:creationId xmlns:a16="http://schemas.microsoft.com/office/drawing/2014/main" id="{E0C5E1E6-39B5-CEBA-ECC5-EF6C59B2E0D9}"/>
              </a:ext>
            </a:extLst>
          </p:cNvPr>
          <p:cNvSpPr/>
          <p:nvPr/>
        </p:nvSpPr>
        <p:spPr>
          <a:xfrm>
            <a:off x="1876097" y="2141572"/>
            <a:ext cx="2160589"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souhaiterait</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B505784A-1491-A63A-20FC-0D6E84DCF9BA}"/>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souhaiterais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024517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342DD-10FB-E2F6-82B2-3128AFB48DA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D23E10C-51FB-1DE7-3057-00A44420C7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11" name="Image 10">
            <a:extLst>
              <a:ext uri="{FF2B5EF4-FFF2-40B4-BE49-F238E27FC236}">
                <a16:creationId xmlns:a16="http://schemas.microsoft.com/office/drawing/2014/main" id="{40AD9C61-C71D-9789-4327-1EDB7C31360B}"/>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97667B03-0E68-6B1C-1EAB-581976C81D5F}"/>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A254A52-1689-E418-E46B-F2DD76ED0F2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305AE70-86B3-65B5-76E8-AEC8AC72486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51116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72D1-97F3-EDC3-F498-62E6964CED2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990B8BC-7F62-8BAE-60F5-15E89AEDC6CC}"/>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C90F48E-1334-D3CA-04E1-1AD0AAE44F9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5B8BD6C-70BE-49B2-4483-EECC0B6B473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B798E485-7E82-7351-F499-4602DDFAEBE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9" name="Image 8" descr="Une image contenant texte, capture d’écran, Police&#10;&#10;Le contenu généré par l’IA peut être incorrect.">
            <a:extLst>
              <a:ext uri="{FF2B5EF4-FFF2-40B4-BE49-F238E27FC236}">
                <a16:creationId xmlns:a16="http://schemas.microsoft.com/office/drawing/2014/main" id="{3E108318-08D3-35D9-9352-2803AAE1A73A}"/>
              </a:ext>
            </a:extLst>
          </p:cNvPr>
          <p:cNvPicPr>
            <a:picLocks noChangeAspect="1"/>
          </p:cNvPicPr>
          <p:nvPr/>
        </p:nvPicPr>
        <p:blipFill>
          <a:blip r:embed="rId4"/>
          <a:stretch>
            <a:fillRect/>
          </a:stretch>
        </p:blipFill>
        <p:spPr>
          <a:xfrm>
            <a:off x="1941098" y="2535554"/>
            <a:ext cx="5261803" cy="2303146"/>
          </a:xfrm>
          <a:prstGeom prst="rect">
            <a:avLst/>
          </a:prstGeom>
        </p:spPr>
      </p:pic>
    </p:spTree>
    <p:extLst>
      <p:ext uri="{BB962C8B-B14F-4D97-AF65-F5344CB8AC3E}">
        <p14:creationId xmlns:p14="http://schemas.microsoft.com/office/powerpoint/2010/main" val="3783445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77479-B51B-16A5-87D3-546D0B92742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69E889D-D3A9-5CB5-8AFC-246774F5D70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D6109A1E-E319-68D2-E15B-BED35AC458D5}"/>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2FEC994E-263F-00A0-8363-FDB4DEDABC80}"/>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EF74A411-EBDB-63DC-658B-B174B24CD36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9356B30-4B28-6022-3747-1CB948A16C0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329889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21514-2289-4C7A-E606-FCBE6229699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E4DA7202-7489-CBEA-82FA-0F8F6B11D87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80B72C7-B583-F0A3-4CA3-B779D6DB73D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C835843-0E5F-73E8-F068-1FF4E8170E7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0A2170-D9F3-4D96-7054-7CC3DB278AD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pic>
        <p:nvPicPr>
          <p:cNvPr id="2" name="Image 1" descr="Une image contenant texte, capture d’écran, Police&#10;&#10;Le contenu généré par l’IA peut être incorrect.">
            <a:extLst>
              <a:ext uri="{FF2B5EF4-FFF2-40B4-BE49-F238E27FC236}">
                <a16:creationId xmlns:a16="http://schemas.microsoft.com/office/drawing/2014/main" id="{86475C32-1A49-83D3-998E-11EAD81B5982}"/>
              </a:ext>
            </a:extLst>
          </p:cNvPr>
          <p:cNvPicPr>
            <a:picLocks noChangeAspect="1"/>
          </p:cNvPicPr>
          <p:nvPr/>
        </p:nvPicPr>
        <p:blipFill>
          <a:blip r:embed="rId4"/>
          <a:stretch>
            <a:fillRect/>
          </a:stretch>
        </p:blipFill>
        <p:spPr>
          <a:xfrm>
            <a:off x="1941098" y="2428874"/>
            <a:ext cx="5261803" cy="2303146"/>
          </a:xfrm>
          <a:prstGeom prst="rect">
            <a:avLst/>
          </a:prstGeom>
        </p:spPr>
      </p:pic>
      <p:sp>
        <p:nvSpPr>
          <p:cNvPr id="10" name="ZoneTexte 9">
            <a:extLst>
              <a:ext uri="{FF2B5EF4-FFF2-40B4-BE49-F238E27FC236}">
                <a16:creationId xmlns:a16="http://schemas.microsoft.com/office/drawing/2014/main" id="{96711E2E-CF4F-ABF4-C447-C2EB01FBDA61}"/>
              </a:ext>
            </a:extLst>
          </p:cNvPr>
          <p:cNvSpPr txBox="1"/>
          <p:nvPr/>
        </p:nvSpPr>
        <p:spPr>
          <a:xfrm>
            <a:off x="2589453" y="3931793"/>
            <a:ext cx="4230447" cy="461665"/>
          </a:xfrm>
          <a:prstGeom prst="rect">
            <a:avLst/>
          </a:prstGeom>
          <a:noFill/>
        </p:spPr>
        <p:txBody>
          <a:bodyPr wrap="square" rtlCol="0">
            <a:spAutoFit/>
          </a:bodyPr>
          <a:lstStyle/>
          <a:p>
            <a:r>
              <a:rPr lang="fr-FR" sz="2400" b="1" dirty="0">
                <a:solidFill>
                  <a:srgbClr val="C00000"/>
                </a:solidFill>
                <a:latin typeface="Dosis SemiBold" pitchFamily="2" charset="0"/>
              </a:rPr>
              <a:t>Les enfants </a:t>
            </a:r>
            <a:r>
              <a:rPr lang="fr-FR" sz="2400" b="1" dirty="0">
                <a:solidFill>
                  <a:srgbClr val="2196B1"/>
                </a:solidFill>
                <a:latin typeface="Dosis SemiBold" pitchFamily="2" charset="0"/>
              </a:rPr>
              <a:t>jouaient</a:t>
            </a:r>
            <a:r>
              <a:rPr lang="fr-FR" sz="2400" b="1" dirty="0">
                <a:solidFill>
                  <a:srgbClr val="C00000"/>
                </a:solidFill>
                <a:latin typeface="Dosis SemiBold" pitchFamily="2" charset="0"/>
              </a:rPr>
              <a:t> dans la cour.</a:t>
            </a:r>
            <a:endParaRPr lang="fr-FR" sz="2400" b="1" dirty="0">
              <a:solidFill>
                <a:schemeClr val="tx2"/>
              </a:solidFill>
              <a:latin typeface="Dosis SemiBold" pitchFamily="2" charset="0"/>
            </a:endParaRPr>
          </a:p>
        </p:txBody>
      </p:sp>
    </p:spTree>
    <p:extLst>
      <p:ext uri="{BB962C8B-B14F-4D97-AF65-F5344CB8AC3E}">
        <p14:creationId xmlns:p14="http://schemas.microsoft.com/office/powerpoint/2010/main" val="1560026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33E23-8FCD-C2BD-5F88-372FD6EEEDE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96DFD81-79FA-E2FA-FF2C-67B2C08F985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542BB24-F285-2C56-CBDC-21703255220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DEBB3FB-584C-0CEF-D3A7-9616F7C2C9D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
            <a:extLst>
              <a:ext uri="{FF2B5EF4-FFF2-40B4-BE49-F238E27FC236}">
                <a16:creationId xmlns:a16="http://schemas.microsoft.com/office/drawing/2014/main" id="{F1EA21A2-C8DE-9161-0956-3E0EE91C939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4" name="Image 3" descr="Une image contenant texte, capture d’écran, Police&#10;&#10;Le contenu généré par l’IA peut être incorrect.">
            <a:extLst>
              <a:ext uri="{FF2B5EF4-FFF2-40B4-BE49-F238E27FC236}">
                <a16:creationId xmlns:a16="http://schemas.microsoft.com/office/drawing/2014/main" id="{2BEDC96E-8885-38C3-13C1-640A32B24A5B}"/>
              </a:ext>
            </a:extLst>
          </p:cNvPr>
          <p:cNvPicPr>
            <a:picLocks noChangeAspect="1"/>
          </p:cNvPicPr>
          <p:nvPr/>
        </p:nvPicPr>
        <p:blipFill>
          <a:blip r:embed="rId4"/>
          <a:stretch>
            <a:fillRect/>
          </a:stretch>
        </p:blipFill>
        <p:spPr>
          <a:xfrm>
            <a:off x="1692000" y="2216467"/>
            <a:ext cx="5413187" cy="2561273"/>
          </a:xfrm>
          <a:prstGeom prst="rect">
            <a:avLst/>
          </a:prstGeom>
        </p:spPr>
      </p:pic>
    </p:spTree>
    <p:extLst>
      <p:ext uri="{BB962C8B-B14F-4D97-AF65-F5344CB8AC3E}">
        <p14:creationId xmlns:p14="http://schemas.microsoft.com/office/powerpoint/2010/main" val="2374859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7C8BE-F8F8-CF6A-EA73-F4412211DD74}"/>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220E0E7-3DCE-5398-5726-DF74AC18044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BD604A3F-16B8-5FFB-873C-12C11E89F0E0}"/>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83F92965-4A20-BFA0-FBAE-18668F4F0816}"/>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5A50E51D-D1E4-F24C-360B-4EF50D77003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44A528-0655-1815-F368-17AE52D90E3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07580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0B247-4D13-36D6-18AC-B8A6297A7012}"/>
            </a:ext>
          </a:extLst>
        </p:cNvPr>
        <p:cNvGrpSpPr/>
        <p:nvPr/>
      </p:nvGrpSpPr>
      <p:grpSpPr>
        <a:xfrm>
          <a:off x="0" y="0"/>
          <a:ext cx="0" cy="0"/>
          <a:chOff x="0" y="0"/>
          <a:chExt cx="0" cy="0"/>
        </a:xfrm>
      </p:grpSpPr>
      <p:pic>
        <p:nvPicPr>
          <p:cNvPr id="2" name="Image 1" descr="Une image contenant texte, capture d’écran, Police&#10;&#10;Le contenu généré par l’IA peut être incorrect.">
            <a:extLst>
              <a:ext uri="{FF2B5EF4-FFF2-40B4-BE49-F238E27FC236}">
                <a16:creationId xmlns:a16="http://schemas.microsoft.com/office/drawing/2014/main" id="{590A832A-3CE1-EE00-F62E-4A7ECF998506}"/>
              </a:ext>
            </a:extLst>
          </p:cNvPr>
          <p:cNvPicPr>
            <a:picLocks noChangeAspect="1"/>
          </p:cNvPicPr>
          <p:nvPr/>
        </p:nvPicPr>
        <p:blipFill>
          <a:blip r:embed="rId2"/>
          <a:stretch>
            <a:fillRect/>
          </a:stretch>
        </p:blipFill>
        <p:spPr>
          <a:xfrm>
            <a:off x="1865405" y="1904047"/>
            <a:ext cx="5413187" cy="2561273"/>
          </a:xfrm>
          <a:prstGeom prst="rect">
            <a:avLst/>
          </a:prstGeom>
        </p:spPr>
      </p:pic>
      <p:grpSp>
        <p:nvGrpSpPr>
          <p:cNvPr id="6" name="Groupe 5">
            <a:extLst>
              <a:ext uri="{FF2B5EF4-FFF2-40B4-BE49-F238E27FC236}">
                <a16:creationId xmlns:a16="http://schemas.microsoft.com/office/drawing/2014/main" id="{4115A0E9-CFBC-C2ED-4765-0AD612DBA4B0}"/>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490F7EE0-1C58-84D8-DDF9-00842B67834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2E5447-C6A5-D6E5-2D2F-9F9D919FEE2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1B11E87B-D75F-E103-ED55-101838A6F9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sp>
        <p:nvSpPr>
          <p:cNvPr id="5" name="ZoneTexte 4">
            <a:extLst>
              <a:ext uri="{FF2B5EF4-FFF2-40B4-BE49-F238E27FC236}">
                <a16:creationId xmlns:a16="http://schemas.microsoft.com/office/drawing/2014/main" id="{DF4730A6-E9B4-EC2E-08F3-8CBF3F04A754}"/>
              </a:ext>
            </a:extLst>
          </p:cNvPr>
          <p:cNvSpPr txBox="1"/>
          <p:nvPr/>
        </p:nvSpPr>
        <p:spPr>
          <a:xfrm>
            <a:off x="2820780" y="3747222"/>
            <a:ext cx="4273440" cy="461665"/>
          </a:xfrm>
          <a:prstGeom prst="rect">
            <a:avLst/>
          </a:prstGeom>
          <a:noFill/>
        </p:spPr>
        <p:txBody>
          <a:bodyPr wrap="square" rtlCol="0">
            <a:spAutoFit/>
          </a:bodyPr>
          <a:lstStyle/>
          <a:p>
            <a:r>
              <a:rPr lang="fr-FR" sz="2400" b="1" dirty="0">
                <a:solidFill>
                  <a:srgbClr val="C00000"/>
                </a:solidFill>
                <a:latin typeface="Dosis SemiBold" pitchFamily="2" charset="0"/>
              </a:rPr>
              <a:t>Karima </a:t>
            </a:r>
            <a:r>
              <a:rPr lang="fr-FR" sz="2400" b="1" dirty="0">
                <a:solidFill>
                  <a:srgbClr val="2196B1"/>
                </a:solidFill>
                <a:latin typeface="Dosis SemiBold" pitchFamily="2" charset="0"/>
              </a:rPr>
              <a:t>n’</a:t>
            </a:r>
            <a:r>
              <a:rPr lang="fr-FR" sz="2400" b="1" dirty="0">
                <a:solidFill>
                  <a:srgbClr val="C00000"/>
                </a:solidFill>
                <a:latin typeface="Dosis SemiBold" pitchFamily="2" charset="0"/>
              </a:rPr>
              <a:t>a </a:t>
            </a:r>
            <a:r>
              <a:rPr lang="fr-FR" sz="2400" b="1" dirty="0">
                <a:solidFill>
                  <a:srgbClr val="2196B1"/>
                </a:solidFill>
                <a:latin typeface="Dosis SemiBold" pitchFamily="2" charset="0"/>
              </a:rPr>
              <a:t>jamais</a:t>
            </a:r>
            <a:r>
              <a:rPr lang="fr-FR" sz="2400" b="1" dirty="0">
                <a:solidFill>
                  <a:srgbClr val="C00000"/>
                </a:solidFill>
                <a:latin typeface="Dosis SemiBold" pitchFamily="2" charset="0"/>
              </a:rPr>
              <a:t> pris le bateau.</a:t>
            </a:r>
          </a:p>
        </p:txBody>
      </p:sp>
    </p:spTree>
    <p:extLst>
      <p:ext uri="{BB962C8B-B14F-4D97-AF65-F5344CB8AC3E}">
        <p14:creationId xmlns:p14="http://schemas.microsoft.com/office/powerpoint/2010/main" val="1472883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945D2-74A2-948C-9856-1C18AF29A1D8}"/>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E880FFC-7B23-A613-BC1B-D2F4CA488DA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45538096-F653-DC5E-6770-707CD5AB454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9CF21C3-8A35-F4B7-0A83-512FAD5CFBA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
            <a:extLst>
              <a:ext uri="{FF2B5EF4-FFF2-40B4-BE49-F238E27FC236}">
                <a16:creationId xmlns:a16="http://schemas.microsoft.com/office/drawing/2014/main" id="{69BCA04B-0066-8109-37C1-278FC9B592B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3" name="Image 2" descr="Une image contenant texte, capture d’écran, Police&#10;&#10;Le contenu généré par l’IA peut être incorrect.">
            <a:extLst>
              <a:ext uri="{FF2B5EF4-FFF2-40B4-BE49-F238E27FC236}">
                <a16:creationId xmlns:a16="http://schemas.microsoft.com/office/drawing/2014/main" id="{DC6AF5A3-5806-30DF-E8F6-F72B4F865F15}"/>
              </a:ext>
            </a:extLst>
          </p:cNvPr>
          <p:cNvPicPr>
            <a:picLocks noChangeAspect="1"/>
          </p:cNvPicPr>
          <p:nvPr/>
        </p:nvPicPr>
        <p:blipFill>
          <a:blip r:embed="rId4"/>
          <a:stretch>
            <a:fillRect/>
          </a:stretch>
        </p:blipFill>
        <p:spPr>
          <a:xfrm>
            <a:off x="1774321" y="2228850"/>
            <a:ext cx="6294358" cy="2263140"/>
          </a:xfrm>
          <a:prstGeom prst="rect">
            <a:avLst/>
          </a:prstGeom>
        </p:spPr>
      </p:pic>
    </p:spTree>
    <p:extLst>
      <p:ext uri="{BB962C8B-B14F-4D97-AF65-F5344CB8AC3E}">
        <p14:creationId xmlns:p14="http://schemas.microsoft.com/office/powerpoint/2010/main" val="1265478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68148-D51A-53B1-72E2-FCB92FF8922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7E9037B7-37BD-C379-0440-C278A65F5B7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E5940440-FB4C-1312-792E-ACB4C7E84DE4}"/>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E1E80A95-D8DA-55B3-125E-10F5AFCCA03F}"/>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1DD47675-D557-7C14-2A65-6CBED7E9C006}"/>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C9C6DB-2F0B-62FA-FF0A-D73F43658FA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662343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B1C9A-F1FA-7F05-73A4-1DC268EA08B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F78C69F-73C0-AA11-271B-BB3FE5B4BE16}"/>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C06032AD-9AB4-E992-8377-511F6DE54BA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C29EC00-567D-7E94-370F-FD66FC707E2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CF19B14D-66BF-F9C1-7E40-7FB07733EE2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pic>
        <p:nvPicPr>
          <p:cNvPr id="2" name="Image 1" descr="Une image contenant texte, capture d’écran, Police&#10;&#10;Le contenu généré par l’IA peut être incorrect.">
            <a:extLst>
              <a:ext uri="{FF2B5EF4-FFF2-40B4-BE49-F238E27FC236}">
                <a16:creationId xmlns:a16="http://schemas.microsoft.com/office/drawing/2014/main" id="{B6BB3DFC-1B3F-4EA8-AE56-A97F2B0235FD}"/>
              </a:ext>
            </a:extLst>
          </p:cNvPr>
          <p:cNvPicPr>
            <a:picLocks noChangeAspect="1"/>
          </p:cNvPicPr>
          <p:nvPr/>
        </p:nvPicPr>
        <p:blipFill>
          <a:blip r:embed="rId4"/>
          <a:stretch>
            <a:fillRect/>
          </a:stretch>
        </p:blipFill>
        <p:spPr>
          <a:xfrm>
            <a:off x="1774321" y="2228850"/>
            <a:ext cx="6294358" cy="2263140"/>
          </a:xfrm>
          <a:prstGeom prst="rect">
            <a:avLst/>
          </a:prstGeom>
        </p:spPr>
      </p:pic>
      <p:sp>
        <p:nvSpPr>
          <p:cNvPr id="9" name="ZoneTexte 8">
            <a:extLst>
              <a:ext uri="{FF2B5EF4-FFF2-40B4-BE49-F238E27FC236}">
                <a16:creationId xmlns:a16="http://schemas.microsoft.com/office/drawing/2014/main" id="{7AA13B9B-F54B-5858-FDB5-6A5A6C70254E}"/>
              </a:ext>
            </a:extLst>
          </p:cNvPr>
          <p:cNvSpPr txBox="1"/>
          <p:nvPr/>
        </p:nvSpPr>
        <p:spPr>
          <a:xfrm>
            <a:off x="2757367" y="3828411"/>
            <a:ext cx="3270054" cy="461665"/>
          </a:xfrm>
          <a:prstGeom prst="rect">
            <a:avLst/>
          </a:prstGeom>
          <a:noFill/>
        </p:spPr>
        <p:txBody>
          <a:bodyPr wrap="square" rtlCol="0">
            <a:spAutoFit/>
          </a:bodyPr>
          <a:lstStyle/>
          <a:p>
            <a:r>
              <a:rPr lang="fr-FR" sz="2400" b="1" dirty="0">
                <a:solidFill>
                  <a:srgbClr val="C00000"/>
                </a:solidFill>
                <a:latin typeface="Dosis SemiBold" pitchFamily="2" charset="0"/>
              </a:rPr>
              <a:t>Samira </a:t>
            </a:r>
            <a:r>
              <a:rPr lang="fr-FR" sz="2400" b="1" dirty="0">
                <a:solidFill>
                  <a:srgbClr val="2196B1"/>
                </a:solidFill>
                <a:latin typeface="Dosis SemiBold" pitchFamily="2" charset="0"/>
              </a:rPr>
              <a:t>y </a:t>
            </a:r>
            <a:r>
              <a:rPr lang="fr-FR" sz="2400" b="1" dirty="0">
                <a:solidFill>
                  <a:srgbClr val="C00000"/>
                </a:solidFill>
                <a:latin typeface="Dosis SemiBold" pitchFamily="2" charset="0"/>
              </a:rPr>
              <a:t>regarde la télé. </a:t>
            </a:r>
          </a:p>
        </p:txBody>
      </p:sp>
    </p:spTree>
    <p:extLst>
      <p:ext uri="{BB962C8B-B14F-4D97-AF65-F5344CB8AC3E}">
        <p14:creationId xmlns:p14="http://schemas.microsoft.com/office/powerpoint/2010/main" val="45160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053F-6FD1-C9E7-3258-EE6BC3F846A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85997AE-954E-4E6F-5F73-46F88C41949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9C3505B-66D6-BF16-52BB-9C1D955A232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5080743-2818-65E5-3E94-243A56BEBA7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
            <a:extLst>
              <a:ext uri="{FF2B5EF4-FFF2-40B4-BE49-F238E27FC236}">
                <a16:creationId xmlns:a16="http://schemas.microsoft.com/office/drawing/2014/main" id="{A2964129-2FBE-5859-70CA-9941A593BA2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4" name="Image 3" descr="Une image contenant texte, capture d’écran, Police&#10;&#10;Le contenu généré par l’IA peut être incorrect.">
            <a:extLst>
              <a:ext uri="{FF2B5EF4-FFF2-40B4-BE49-F238E27FC236}">
                <a16:creationId xmlns:a16="http://schemas.microsoft.com/office/drawing/2014/main" id="{75FCA38A-11B0-8067-000F-BCB4B5AAA5B3}"/>
              </a:ext>
            </a:extLst>
          </p:cNvPr>
          <p:cNvPicPr>
            <a:picLocks noChangeAspect="1"/>
          </p:cNvPicPr>
          <p:nvPr/>
        </p:nvPicPr>
        <p:blipFill>
          <a:blip r:embed="rId4"/>
          <a:stretch>
            <a:fillRect/>
          </a:stretch>
        </p:blipFill>
        <p:spPr>
          <a:xfrm>
            <a:off x="1563052" y="2430780"/>
            <a:ext cx="6557116" cy="2545080"/>
          </a:xfrm>
          <a:prstGeom prst="rect">
            <a:avLst/>
          </a:prstGeom>
        </p:spPr>
      </p:pic>
    </p:spTree>
    <p:extLst>
      <p:ext uri="{BB962C8B-B14F-4D97-AF65-F5344CB8AC3E}">
        <p14:creationId xmlns:p14="http://schemas.microsoft.com/office/powerpoint/2010/main" val="2046702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AE723-6CAB-8EF8-EFC6-42634D79C1C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360407F-612E-77A5-1C39-2F96995F534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5BC16E28-A537-856D-025B-23B0C51E82A9}"/>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EE227744-0007-00FC-FE11-AAAB9577AD56}"/>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A7EED8D8-48A0-23AF-B0A6-3E9E2AB5D0C6}"/>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E09AFA0-ACE0-55D2-61D7-5907501805C2}"/>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26094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082C4-A062-45B9-C7C6-66A398E54E68}"/>
            </a:ext>
          </a:extLst>
        </p:cNvPr>
        <p:cNvGrpSpPr/>
        <p:nvPr/>
      </p:nvGrpSpPr>
      <p:grpSpPr>
        <a:xfrm>
          <a:off x="0" y="0"/>
          <a:ext cx="0" cy="0"/>
          <a:chOff x="0" y="0"/>
          <a:chExt cx="0" cy="0"/>
        </a:xfrm>
      </p:grpSpPr>
      <p:pic>
        <p:nvPicPr>
          <p:cNvPr id="2" name="Image 1" descr="Une image contenant texte, capture d’écran, Police&#10;&#10;Le contenu généré par l’IA peut être incorrect.">
            <a:extLst>
              <a:ext uri="{FF2B5EF4-FFF2-40B4-BE49-F238E27FC236}">
                <a16:creationId xmlns:a16="http://schemas.microsoft.com/office/drawing/2014/main" id="{93153C92-832D-D4F2-69FE-C34221B015BE}"/>
              </a:ext>
            </a:extLst>
          </p:cNvPr>
          <p:cNvPicPr>
            <a:picLocks noChangeAspect="1"/>
          </p:cNvPicPr>
          <p:nvPr/>
        </p:nvPicPr>
        <p:blipFill>
          <a:blip r:embed="rId2"/>
          <a:stretch>
            <a:fillRect/>
          </a:stretch>
        </p:blipFill>
        <p:spPr>
          <a:xfrm>
            <a:off x="1293442" y="2304246"/>
            <a:ext cx="6557116" cy="2545080"/>
          </a:xfrm>
          <a:prstGeom prst="rect">
            <a:avLst/>
          </a:prstGeom>
        </p:spPr>
      </p:pic>
      <p:grpSp>
        <p:nvGrpSpPr>
          <p:cNvPr id="6" name="Groupe 5">
            <a:extLst>
              <a:ext uri="{FF2B5EF4-FFF2-40B4-BE49-F238E27FC236}">
                <a16:creationId xmlns:a16="http://schemas.microsoft.com/office/drawing/2014/main" id="{1D846987-4A20-AF02-E995-3C82B206E2CE}"/>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7602E60-1879-CEE0-D172-C474777FA21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D1FF1AB-C298-FA16-EB24-3268BA63CA4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395F1740-7BD1-7DBC-B1A7-CBBCCC3BC8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sp>
        <p:nvSpPr>
          <p:cNvPr id="5" name="ZoneTexte 4">
            <a:extLst>
              <a:ext uri="{FF2B5EF4-FFF2-40B4-BE49-F238E27FC236}">
                <a16:creationId xmlns:a16="http://schemas.microsoft.com/office/drawing/2014/main" id="{908DDE95-A24A-B9FE-ED33-0F8DE979661B}"/>
              </a:ext>
            </a:extLst>
          </p:cNvPr>
          <p:cNvSpPr txBox="1"/>
          <p:nvPr/>
        </p:nvSpPr>
        <p:spPr>
          <a:xfrm>
            <a:off x="1692000" y="4079706"/>
            <a:ext cx="6840000" cy="400110"/>
          </a:xfrm>
          <a:prstGeom prst="rect">
            <a:avLst/>
          </a:prstGeom>
          <a:noFill/>
        </p:spPr>
        <p:txBody>
          <a:bodyPr wrap="square" rtlCol="0">
            <a:spAutoFit/>
          </a:bodyPr>
          <a:lstStyle/>
          <a:p>
            <a:pPr algn="ctr"/>
            <a:r>
              <a:rPr lang="fr-FR" sz="2000" dirty="0">
                <a:solidFill>
                  <a:srgbClr val="C00000"/>
                </a:solidFill>
                <a:latin typeface="Dosis SemiBold" pitchFamily="2" charset="0"/>
              </a:rPr>
              <a:t>Maha voudrait devenir ingénieure </a:t>
            </a:r>
            <a:r>
              <a:rPr lang="fr-FR" sz="2000" dirty="0">
                <a:solidFill>
                  <a:srgbClr val="2196B1"/>
                </a:solidFill>
                <a:latin typeface="Dosis SemiBold" pitchFamily="2" charset="0"/>
              </a:rPr>
              <a:t>pour</a:t>
            </a:r>
            <a:r>
              <a:rPr lang="fr-FR" sz="2000" dirty="0">
                <a:solidFill>
                  <a:srgbClr val="C00000"/>
                </a:solidFill>
                <a:latin typeface="Dosis SemiBold" pitchFamily="2" charset="0"/>
              </a:rPr>
              <a:t> construire des barrages.</a:t>
            </a:r>
          </a:p>
        </p:txBody>
      </p:sp>
    </p:spTree>
    <p:extLst>
      <p:ext uri="{BB962C8B-B14F-4D97-AF65-F5344CB8AC3E}">
        <p14:creationId xmlns:p14="http://schemas.microsoft.com/office/powerpoint/2010/main" val="2568276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Points de langue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Écrire un texte.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3BDC3F-71EA-9D53-C4E5-4600C5FD07C4}"/>
              </a:ext>
            </a:extLst>
          </p:cNvPr>
          <p:cNvPicPr>
            <a:picLocks noChangeAspect="1"/>
          </p:cNvPicPr>
          <p:nvPr/>
        </p:nvPicPr>
        <p:blipFill>
          <a:blip r:embed="rId2"/>
          <a:stretch>
            <a:fillRect/>
          </a:stretch>
        </p:blipFill>
        <p:spPr>
          <a:xfrm>
            <a:off x="2266107" y="1891738"/>
            <a:ext cx="4611786" cy="3074524"/>
          </a:xfrm>
          <a:prstGeom prst="rect">
            <a:avLst/>
          </a:prstGeom>
        </p:spPr>
      </p:pic>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a:t>
            </a:r>
            <a:r>
              <a:rPr lang="fr-FR" dirty="0">
                <a:solidFill>
                  <a:schemeClr val="tx1">
                    <a:lumMod val="65000"/>
                    <a:lumOff val="35000"/>
                  </a:schemeClr>
                </a:solidFill>
              </a:rPr>
              <a:t>écrire un texte</a:t>
            </a:r>
            <a:r>
              <a:rPr lang="fr-FR" dirty="0">
                <a:solidFill>
                  <a:schemeClr val="tx1">
                    <a:lumMod val="65000"/>
                    <a:lumOff val="35000"/>
                  </a:schemeClr>
                </a:solidFill>
                <a:latin typeface="Dosis Medium" pitchFamily="2" charset="0"/>
              </a:rPr>
              <a:t>.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8FF4982-FCE4-F80E-6584-48BF1F75B8A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6" name="Image 5">
            <a:extLst>
              <a:ext uri="{FF2B5EF4-FFF2-40B4-BE49-F238E27FC236}">
                <a16:creationId xmlns:a16="http://schemas.microsoft.com/office/drawing/2014/main" id="{D2BD2586-0013-D3A3-59E0-1CD35482243E}"/>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8" name="Groupe 7">
            <a:extLst>
              <a:ext uri="{FF2B5EF4-FFF2-40B4-BE49-F238E27FC236}">
                <a16:creationId xmlns:a16="http://schemas.microsoft.com/office/drawing/2014/main" id="{855EC7E9-3287-3A25-01A2-68E7EB860E6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B6B68536-CD1C-6C41-2198-0C41F5559D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5FA0D0-3B56-D19E-9D5F-9996E7CA88D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FD145-BC5B-498F-D134-636D147D9A8D}"/>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3A6139C-70B3-A503-F075-2C9D06B5F8D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Vous allez écrire un paragraphe en vous posant les questions ci-dessous.  Je vais circuler entre les rangs pour vous aider. </a:t>
            </a:r>
          </a:p>
        </p:txBody>
      </p:sp>
      <p:grpSp>
        <p:nvGrpSpPr>
          <p:cNvPr id="8" name="Groupe 7">
            <a:extLst>
              <a:ext uri="{FF2B5EF4-FFF2-40B4-BE49-F238E27FC236}">
                <a16:creationId xmlns:a16="http://schemas.microsoft.com/office/drawing/2014/main" id="{441E654C-B73F-3593-1C54-8C16F0C8C9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D27E35C7-C224-A7D4-2C18-3DC71898F2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F2BAF3-7469-2B35-23A5-D371B1B0A7D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C2133-66A3-720F-F54C-889AA3F4B6E1}"/>
              </a:ext>
            </a:extLst>
          </p:cNvPr>
          <p:cNvSpPr txBox="1"/>
          <p:nvPr/>
        </p:nvSpPr>
        <p:spPr>
          <a:xfrm>
            <a:off x="1944937" y="2719190"/>
            <a:ext cx="6064326" cy="1419619"/>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Quels </a:t>
            </a:r>
            <a:r>
              <a:rPr lang="fr-FR" sz="2000" b="1" dirty="0">
                <a:solidFill>
                  <a:srgbClr val="424D7B"/>
                </a:solidFill>
                <a:latin typeface="Dosis SemiBold" pitchFamily="2" charset="0"/>
              </a:rPr>
              <a:t>sont les métiers que je connais ?</a:t>
            </a:r>
          </a:p>
          <a:p>
            <a:pPr marL="514350" indent="-514350" defTabSz="457200">
              <a:lnSpc>
                <a:spcPct val="150000"/>
              </a:lnSpc>
              <a:buFont typeface="+mj-lt"/>
              <a:buAutoNum type="arabicPeriod"/>
              <a:defRPr/>
            </a:pPr>
            <a:r>
              <a:rPr lang="fr-FR" sz="2000" b="1" dirty="0">
                <a:solidFill>
                  <a:srgbClr val="00ACA4"/>
                </a:solidFill>
                <a:latin typeface="Dosis SemiBold" pitchFamily="2" charset="0"/>
              </a:rPr>
              <a:t>Quel </a:t>
            </a:r>
            <a:r>
              <a:rPr lang="fr-FR" sz="2000" b="1" dirty="0">
                <a:solidFill>
                  <a:srgbClr val="424D7B"/>
                </a:solidFill>
                <a:latin typeface="Dosis SemiBold" pitchFamily="2" charset="0"/>
              </a:rPr>
              <a:t>métier souhaiterais-je faire ?</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Pourquoi </a:t>
            </a:r>
            <a:r>
              <a:rPr lang="fr-FR" sz="2000" b="1" dirty="0">
                <a:solidFill>
                  <a:srgbClr val="424D7B"/>
                </a:solidFill>
                <a:latin typeface="Dosis SemiBold" pitchFamily="2" charset="0"/>
              </a:rPr>
              <a:t>je souhaiterais devenir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___________________?</a:t>
            </a:r>
          </a:p>
        </p:txBody>
      </p:sp>
    </p:spTree>
    <p:extLst>
      <p:ext uri="{BB962C8B-B14F-4D97-AF65-F5344CB8AC3E}">
        <p14:creationId xmlns:p14="http://schemas.microsoft.com/office/powerpoint/2010/main" val="35393333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5E32-835D-DED6-7B82-FE370B71883B}"/>
            </a:ext>
          </a:extLst>
        </p:cNvPr>
        <p:cNvGrpSpPr/>
        <p:nvPr/>
      </p:nvGrpSpPr>
      <p:grpSpPr>
        <a:xfrm>
          <a:off x="0" y="0"/>
          <a:ext cx="0" cy="0"/>
          <a:chOff x="0" y="0"/>
          <a:chExt cx="0" cy="0"/>
        </a:xfrm>
      </p:grpSpPr>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B1DDE35-2043-0741-51C7-BFAE476154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Titre 1">
            <a:extLst>
              <a:ext uri="{FF2B5EF4-FFF2-40B4-BE49-F238E27FC236}">
                <a16:creationId xmlns:a16="http://schemas.microsoft.com/office/drawing/2014/main" id="{F66948F9-5059-ABB4-1967-09B423E278F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son paragraphe ? </a:t>
            </a:r>
          </a:p>
        </p:txBody>
      </p:sp>
      <p:pic>
        <p:nvPicPr>
          <p:cNvPr id="7" name="Image 6">
            <a:extLst>
              <a:ext uri="{FF2B5EF4-FFF2-40B4-BE49-F238E27FC236}">
                <a16:creationId xmlns:a16="http://schemas.microsoft.com/office/drawing/2014/main" id="{CFFAE8A2-C1D2-8B65-4581-8B929006DB9B}"/>
              </a:ext>
            </a:extLst>
          </p:cNvPr>
          <p:cNvPicPr>
            <a:picLocks noChangeAspect="1"/>
          </p:cNvPicPr>
          <p:nvPr/>
        </p:nvPicPr>
        <p:blipFill>
          <a:blip r:embed="rId3"/>
          <a:srcRect r="50000"/>
          <a:stretch>
            <a:fillRect/>
          </a:stretch>
        </p:blipFill>
        <p:spPr>
          <a:xfrm>
            <a:off x="2787114" y="1806341"/>
            <a:ext cx="2824413" cy="3765884"/>
          </a:xfrm>
          <a:prstGeom prst="roundRect">
            <a:avLst>
              <a:gd name="adj" fmla="val 29622"/>
            </a:avLst>
          </a:prstGeom>
        </p:spPr>
      </p:pic>
    </p:spTree>
    <p:extLst>
      <p:ext uri="{BB962C8B-B14F-4D97-AF65-F5344CB8AC3E}">
        <p14:creationId xmlns:p14="http://schemas.microsoft.com/office/powerpoint/2010/main" val="27029844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faites l’activité 3.</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Image 2" descr="Une image contenant texte, Appareils électroniques, ordinateur, capture d’écran&#10;&#10;Le contenu généré par l’IA peut être incorrect.">
            <a:extLst>
              <a:ext uri="{FF2B5EF4-FFF2-40B4-BE49-F238E27FC236}">
                <a16:creationId xmlns:a16="http://schemas.microsoft.com/office/drawing/2014/main" id="{6F54DCD9-C8AD-83A1-9229-1FFDB243B5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2884" y="1758717"/>
            <a:ext cx="3099442" cy="4782722"/>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871427" y="4634245"/>
            <a:ext cx="2809533" cy="148428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1307872"/>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07981" y="2224473"/>
            <a:ext cx="726473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items d’évaluation sont relatifs aux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ppt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Datashow)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602648" y="2505670"/>
            <a:ext cx="3808054"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83, de faire l’activité 1 </a:t>
            </a:r>
            <a:r>
              <a:rPr kumimoji="0" lang="fr-FR" sz="2400" b="1" i="0" u="none" strike="noStrike" kern="1200" cap="none" spc="0" normalizeH="0" baseline="0" noProof="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et l’activité 2.</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F8787E31-D6DE-E8F5-DBC9-044DD7276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2243" y="1280637"/>
            <a:ext cx="3298965" cy="5060158"/>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Avoir peur  – Un pont – Une ordonnance – Une infirmière – Le conducteur de train.</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descr="Une image contenant transport, Ferroviaire, train, véhicule&#10;&#10;Le contenu généré par l’IA peut être incorrect.">
            <a:extLst>
              <a:ext uri="{FF2B5EF4-FFF2-40B4-BE49-F238E27FC236}">
                <a16:creationId xmlns:a16="http://schemas.microsoft.com/office/drawing/2014/main" id="{6C744B27-95DD-6B0C-4990-5AF4A20C08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5535" y="1967238"/>
            <a:ext cx="1392355" cy="1523092"/>
          </a:xfrm>
          <a:prstGeom prst="rect">
            <a:avLst/>
          </a:prstGeom>
        </p:spPr>
      </p:pic>
      <p:pic>
        <p:nvPicPr>
          <p:cNvPr id="6" name="Image 5">
            <a:extLst>
              <a:ext uri="{FF2B5EF4-FFF2-40B4-BE49-F238E27FC236}">
                <a16:creationId xmlns:a16="http://schemas.microsoft.com/office/drawing/2014/main" id="{55F3D818-1A96-1A06-7804-74CD01F51C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7059" y="4143673"/>
            <a:ext cx="1386746" cy="1517110"/>
          </a:xfrm>
          <a:prstGeom prst="rect">
            <a:avLst/>
          </a:prstGeom>
        </p:spPr>
      </p:pic>
      <p:pic>
        <p:nvPicPr>
          <p:cNvPr id="7" name="Image 6" descr="Une image contenant meubles, ordinateur, intérieur, habits&#10;&#10;Le contenu généré par l’IA peut être incorrect.">
            <a:extLst>
              <a:ext uri="{FF2B5EF4-FFF2-40B4-BE49-F238E27FC236}">
                <a16:creationId xmlns:a16="http://schemas.microsoft.com/office/drawing/2014/main" id="{C5A69EB6-744A-C2D7-00A9-1C551D61DA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38609" y="4054984"/>
            <a:ext cx="1488077" cy="1488077"/>
          </a:xfrm>
          <a:prstGeom prst="rect">
            <a:avLst/>
          </a:prstGeom>
        </p:spPr>
      </p:pic>
      <p:pic>
        <p:nvPicPr>
          <p:cNvPr id="8" name="Image 7" descr="Une image contenant dessin humoristique, habits, meubles, intérieur&#10;&#10;Le contenu généré par l’IA peut être incorrect.">
            <a:extLst>
              <a:ext uri="{FF2B5EF4-FFF2-40B4-BE49-F238E27FC236}">
                <a16:creationId xmlns:a16="http://schemas.microsoft.com/office/drawing/2014/main" id="{E5128B4C-EA66-E468-F97E-5CE6989F69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3223" y="1953603"/>
            <a:ext cx="1351431" cy="1351431"/>
          </a:xfrm>
          <a:prstGeom prst="rect">
            <a:avLst/>
          </a:prstGeom>
        </p:spPr>
      </p:pic>
      <p:pic>
        <p:nvPicPr>
          <p:cNvPr id="9" name="Image 8">
            <a:extLst>
              <a:ext uri="{FF2B5EF4-FFF2-40B4-BE49-F238E27FC236}">
                <a16:creationId xmlns:a16="http://schemas.microsoft.com/office/drawing/2014/main" id="{385F0DB2-A01B-1B6F-8BEF-0C9687B4DB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4042" y="1884531"/>
            <a:ext cx="1535140" cy="1587464"/>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09435" y="809282"/>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a:t>
            </a:r>
            <a:br>
              <a:rPr lang="fr-FR" sz="1200" dirty="0">
                <a:solidFill>
                  <a:schemeClr val="tx1">
                    <a:lumMod val="65000"/>
                    <a:lumOff val="35000"/>
                  </a:schemeClr>
                </a:solidFill>
              </a:rPr>
            </a:br>
            <a:r>
              <a:rPr lang="fr-FR" sz="1200" dirty="0">
                <a:solidFill>
                  <a:schemeClr val="tx1">
                    <a:lumMod val="65000"/>
                    <a:lumOff val="35000"/>
                  </a:schemeClr>
                </a:solidFill>
              </a:rPr>
              <a:t>Le chanteur chante sa nouvelle chanson. – Les élèves ont visité un studio. – Le médecin examine le malade.</a:t>
            </a:r>
            <a:br>
              <a:rPr lang="fr-FR" sz="1200" dirty="0">
                <a:solidFill>
                  <a:schemeClr val="tx1">
                    <a:lumMod val="65000"/>
                    <a:lumOff val="35000"/>
                  </a:schemeClr>
                </a:solidFill>
              </a:rPr>
            </a:br>
            <a:r>
              <a:rPr lang="fr-FR" sz="1200" dirty="0">
                <a:solidFill>
                  <a:schemeClr val="tx1">
                    <a:lumMod val="65000"/>
                    <a:lumOff val="35000"/>
                  </a:schemeClr>
                </a:solidFill>
              </a:rPr>
              <a:t>– Karim souhaiterait devenir astronaute. – Ali a pris l’avion pour voyager.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 name="Image 1">
            <a:extLst>
              <a:ext uri="{FF2B5EF4-FFF2-40B4-BE49-F238E27FC236}">
                <a16:creationId xmlns:a16="http://schemas.microsoft.com/office/drawing/2014/main" id="{802DEE69-395E-31A3-71B7-D3B9E9469EFA}"/>
              </a:ext>
            </a:extLst>
          </p:cNvPr>
          <p:cNvPicPr>
            <a:picLocks noChangeAspect="1"/>
          </p:cNvPicPr>
          <p:nvPr/>
        </p:nvPicPr>
        <p:blipFill>
          <a:blip r:embed="rId5"/>
          <a:srcRect l="50000" b="50000"/>
          <a:stretch>
            <a:fillRect/>
          </a:stretch>
        </p:blipFill>
        <p:spPr>
          <a:xfrm>
            <a:off x="997027" y="1994970"/>
            <a:ext cx="2341084" cy="1560723"/>
          </a:xfrm>
          <a:prstGeom prst="rect">
            <a:avLst/>
          </a:prstGeom>
        </p:spPr>
      </p:pic>
      <p:pic>
        <p:nvPicPr>
          <p:cNvPr id="3" name="Image 2">
            <a:extLst>
              <a:ext uri="{FF2B5EF4-FFF2-40B4-BE49-F238E27FC236}">
                <a16:creationId xmlns:a16="http://schemas.microsoft.com/office/drawing/2014/main" id="{15C384D6-6254-84BA-FD84-FCD3CBA43B49}"/>
              </a:ext>
            </a:extLst>
          </p:cNvPr>
          <p:cNvPicPr>
            <a:picLocks noChangeAspect="1"/>
          </p:cNvPicPr>
          <p:nvPr/>
        </p:nvPicPr>
        <p:blipFill>
          <a:blip r:embed="rId5"/>
          <a:srcRect l="49529" t="50000" r="471"/>
          <a:stretch>
            <a:fillRect/>
          </a:stretch>
        </p:blipFill>
        <p:spPr>
          <a:xfrm>
            <a:off x="3501528" y="1994970"/>
            <a:ext cx="2341084" cy="1560723"/>
          </a:xfrm>
          <a:prstGeom prst="rect">
            <a:avLst/>
          </a:prstGeom>
        </p:spPr>
      </p:pic>
      <p:pic>
        <p:nvPicPr>
          <p:cNvPr id="7" name="Image 6">
            <a:extLst>
              <a:ext uri="{FF2B5EF4-FFF2-40B4-BE49-F238E27FC236}">
                <a16:creationId xmlns:a16="http://schemas.microsoft.com/office/drawing/2014/main" id="{C58C8EE0-8CCC-5BB9-C7D6-A30670ACCF5A}"/>
              </a:ext>
            </a:extLst>
          </p:cNvPr>
          <p:cNvPicPr>
            <a:picLocks noChangeAspect="1"/>
          </p:cNvPicPr>
          <p:nvPr/>
        </p:nvPicPr>
        <p:blipFill>
          <a:blip r:embed="rId6"/>
          <a:srcRect r="48915"/>
          <a:stretch>
            <a:fillRect/>
          </a:stretch>
        </p:blipFill>
        <p:spPr>
          <a:xfrm>
            <a:off x="2558667" y="3803626"/>
            <a:ext cx="1558887" cy="2034396"/>
          </a:xfrm>
          <a:prstGeom prst="rect">
            <a:avLst/>
          </a:prstGeom>
        </p:spPr>
      </p:pic>
      <p:pic>
        <p:nvPicPr>
          <p:cNvPr id="9" name="Image 8">
            <a:extLst>
              <a:ext uri="{FF2B5EF4-FFF2-40B4-BE49-F238E27FC236}">
                <a16:creationId xmlns:a16="http://schemas.microsoft.com/office/drawing/2014/main" id="{2A4FDFC7-0799-5953-F615-011B91AB1746}"/>
              </a:ext>
            </a:extLst>
          </p:cNvPr>
          <p:cNvPicPr>
            <a:picLocks noChangeAspect="1"/>
          </p:cNvPicPr>
          <p:nvPr/>
        </p:nvPicPr>
        <p:blipFill>
          <a:blip r:embed="rId6"/>
          <a:srcRect l="49821" t="-2256" r="-906" b="2256"/>
          <a:stretch>
            <a:fillRect/>
          </a:stretch>
        </p:blipFill>
        <p:spPr>
          <a:xfrm>
            <a:off x="5226585" y="3669588"/>
            <a:ext cx="1558887" cy="2034396"/>
          </a:xfrm>
          <a:prstGeom prst="rect">
            <a:avLst/>
          </a:prstGeom>
        </p:spPr>
      </p:pic>
      <p:pic>
        <p:nvPicPr>
          <p:cNvPr id="17" name="Image 16">
            <a:extLst>
              <a:ext uri="{FF2B5EF4-FFF2-40B4-BE49-F238E27FC236}">
                <a16:creationId xmlns:a16="http://schemas.microsoft.com/office/drawing/2014/main" id="{1458D6A3-4E18-65CD-F4B6-701BC0409796}"/>
              </a:ext>
            </a:extLst>
          </p:cNvPr>
          <p:cNvPicPr>
            <a:picLocks noChangeAspect="1"/>
          </p:cNvPicPr>
          <p:nvPr/>
        </p:nvPicPr>
        <p:blipFill>
          <a:blip r:embed="rId7"/>
          <a:stretch>
            <a:fillRect/>
          </a:stretch>
        </p:blipFill>
        <p:spPr>
          <a:xfrm>
            <a:off x="6196987" y="2068415"/>
            <a:ext cx="2120747" cy="1413832"/>
          </a:xfrm>
          <a:prstGeom prst="round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mets-le dans </a:t>
            </a:r>
            <a:r>
              <a:rPr lang="fr-FR">
                <a:solidFill>
                  <a:schemeClr val="tx1">
                    <a:lumMod val="65000"/>
                    <a:lumOff val="35000"/>
                  </a:schemeClr>
                </a:solidFill>
              </a:rPr>
              <a:t>une phrase.</a:t>
            </a:r>
            <a:endParaRPr lang="fr-FR"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2" name="Image 1">
            <a:extLst>
              <a:ext uri="{FF2B5EF4-FFF2-40B4-BE49-F238E27FC236}">
                <a16:creationId xmlns:a16="http://schemas.microsoft.com/office/drawing/2014/main" id="{3F567A38-9B6B-F77C-3564-6B93DE761D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0708" y="1923910"/>
            <a:ext cx="1589047" cy="1738428"/>
          </a:xfrm>
          <a:prstGeom prst="rect">
            <a:avLst/>
          </a:prstGeom>
        </p:spPr>
      </p:pic>
      <p:pic>
        <p:nvPicPr>
          <p:cNvPr id="3" name="Image 2">
            <a:extLst>
              <a:ext uri="{FF2B5EF4-FFF2-40B4-BE49-F238E27FC236}">
                <a16:creationId xmlns:a16="http://schemas.microsoft.com/office/drawing/2014/main" id="{1ECC4EF1-C0A9-CE59-BBFB-F1D115CFBB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5800" y="4285818"/>
            <a:ext cx="1645072" cy="1612480"/>
          </a:xfrm>
          <a:prstGeom prst="rect">
            <a:avLst/>
          </a:prstGeom>
        </p:spPr>
      </p:pic>
      <p:pic>
        <p:nvPicPr>
          <p:cNvPr id="4" name="Image 3">
            <a:extLst>
              <a:ext uri="{FF2B5EF4-FFF2-40B4-BE49-F238E27FC236}">
                <a16:creationId xmlns:a16="http://schemas.microsoft.com/office/drawing/2014/main" id="{126B9293-D6F2-E116-E13E-E12A4F8C7951}"/>
              </a:ext>
            </a:extLst>
          </p:cNvPr>
          <p:cNvPicPr>
            <a:picLocks noChangeAspect="1"/>
          </p:cNvPicPr>
          <p:nvPr/>
        </p:nvPicPr>
        <p:blipFill>
          <a:blip r:embed="rId7"/>
          <a:stretch>
            <a:fillRect/>
          </a:stretch>
        </p:blipFill>
        <p:spPr>
          <a:xfrm>
            <a:off x="6308336" y="1923910"/>
            <a:ext cx="1859842" cy="1905384"/>
          </a:xfrm>
          <a:prstGeom prst="rect">
            <a:avLst/>
          </a:prstGeom>
        </p:spPr>
      </p:pic>
      <p:pic>
        <p:nvPicPr>
          <p:cNvPr id="6" name="Image 5" descr="Une image contenant véhicule, Véhicule terrestre, ciel, route&#10;&#10;Le contenu généré par l’IA peut être incorrect.">
            <a:extLst>
              <a:ext uri="{FF2B5EF4-FFF2-40B4-BE49-F238E27FC236}">
                <a16:creationId xmlns:a16="http://schemas.microsoft.com/office/drawing/2014/main" id="{89EEE787-5F03-B922-6C14-899D08E656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220" y="1917861"/>
            <a:ext cx="1747362" cy="1911433"/>
          </a:xfrm>
          <a:prstGeom prst="rect">
            <a:avLst/>
          </a:prstGeom>
        </p:spPr>
      </p:pic>
      <p:pic>
        <p:nvPicPr>
          <p:cNvPr id="7" name="Image 6" descr="Une image contenant dessin humoristique, intérieur, mur, meubles&#10;&#10;Le contenu généré par l’IA peut être incorrect.">
            <a:extLst>
              <a:ext uri="{FF2B5EF4-FFF2-40B4-BE49-F238E27FC236}">
                <a16:creationId xmlns:a16="http://schemas.microsoft.com/office/drawing/2014/main" id="{169ABDC4-6026-F202-5DAA-C779C50081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73785" y="4379156"/>
            <a:ext cx="1414311" cy="1414311"/>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50BC515F-29D6-3E8A-A9E0-EA7228B040B8}"/>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un </a:t>
            </a:r>
            <a:r>
              <a:rPr lang="fr-FR" sz="2000" b="1" dirty="0">
                <a:ln w="0"/>
                <a:solidFill>
                  <a:srgbClr val="44546A"/>
                </a:solidFill>
                <a:latin typeface="Dosis SemiBold" pitchFamily="2" charset="0"/>
              </a:rPr>
              <a:t>bus</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le pharmacien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l’infirmière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Pourquoi ?</a:t>
            </a:r>
          </a:p>
        </p:txBody>
      </p:sp>
    </p:spTree>
    <p:extLst>
      <p:ext uri="{BB962C8B-B14F-4D97-AF65-F5344CB8AC3E}">
        <p14:creationId xmlns:p14="http://schemas.microsoft.com/office/powerpoint/2010/main" val="471219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souhaiterais faire;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1243975" y="2713419"/>
            <a:ext cx="1888271"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capitaine</a:t>
            </a:r>
          </a:p>
        </p:txBody>
      </p:sp>
      <p:sp>
        <p:nvSpPr>
          <p:cNvPr id="4" name="ZoneTexte 3">
            <a:extLst>
              <a:ext uri="{FF2B5EF4-FFF2-40B4-BE49-F238E27FC236}">
                <a16:creationId xmlns:a16="http://schemas.microsoft.com/office/drawing/2014/main" id="{CC1DF21D-28AB-899B-7C7F-A7219380DE28}"/>
              </a:ext>
            </a:extLst>
          </p:cNvPr>
          <p:cNvSpPr txBox="1"/>
          <p:nvPr/>
        </p:nvSpPr>
        <p:spPr>
          <a:xfrm>
            <a:off x="4251960" y="2954459"/>
            <a:ext cx="118872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Triste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Une ordonnance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533917" y="5057762"/>
            <a:ext cx="128990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Joyeux</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4221481" y="5127655"/>
            <a:ext cx="11811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Calme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886281" y="5178448"/>
            <a:ext cx="201691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a:t>
            </a:r>
            <a:r>
              <a:rPr lang="fr-FR" sz="2400" b="1" dirty="0">
                <a:ln w="0"/>
                <a:solidFill>
                  <a:srgbClr val="565F88"/>
                </a:solidFill>
                <a:latin typeface="Dosis SemiBold" pitchFamily="2" charset="0"/>
              </a:rPr>
              <a:t>ne danseuse</a:t>
            </a:r>
            <a:endPar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endParaRPr>
          </a:p>
        </p:txBody>
      </p:sp>
      <p:sp>
        <p:nvSpPr>
          <p:cNvPr id="18" name="ZoneTexte 17">
            <a:extLst>
              <a:ext uri="{FF2B5EF4-FFF2-40B4-BE49-F238E27FC236}">
                <a16:creationId xmlns:a16="http://schemas.microsoft.com/office/drawing/2014/main" id="{7093D257-8CEC-6D64-F94A-178746A8F1B7}"/>
              </a:ext>
            </a:extLst>
          </p:cNvPr>
          <p:cNvSpPr txBox="1"/>
          <p:nvPr/>
        </p:nvSpPr>
        <p:spPr>
          <a:xfrm>
            <a:off x="1373982" y="4003642"/>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Une fusée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882142"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Les planètes</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a:t>
            </a:r>
            <a:r>
              <a:rPr lang="fr-FR" sz="2400" b="1" dirty="0">
                <a:ln w="0"/>
                <a:solidFill>
                  <a:srgbClr val="565F88"/>
                </a:solidFill>
                <a:latin typeface="Dosis SemiBold" pitchFamily="2" charset="0"/>
              </a:rPr>
              <a:t>Construire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Un capitaine conduit </a:t>
            </a:r>
            <a:r>
              <a:rPr lang="fr-FR" sz="2400" b="1" dirty="0">
                <a:ln w="0"/>
                <a:solidFill>
                  <a:srgbClr val="424D7B"/>
                </a:solidFill>
                <a:latin typeface="Dosis SemiBold" pitchFamily="2" charset="0"/>
              </a:rPr>
              <a:t>un</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bateau.</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Mehdi va avoir un jouet.</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953143" y="2091190"/>
            <a:ext cx="7237714" cy="327628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Il y a tant de métiers fascinants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L’écrivain invente des mondes, le pilote d’avion traverse les nuages, et la pharmacienne prépare des médicaments au laboratoire. Le chanteur nous émeut avec ses mélodies, tandis que l’ingénieur construit des barrages. Le maître, lui, nous parle des planètes lointaines. Chaque métier, à sa façon,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8571</TotalTime>
  <Words>1640</Words>
  <Application>Microsoft Office PowerPoint</Application>
  <PresentationFormat>Affichage à l'écran (4:3)</PresentationFormat>
  <Paragraphs>212</Paragraphs>
  <Slides>65</Slides>
  <Notes>2</Notes>
  <HiddenSlides>0</HiddenSlides>
  <MMClips>5</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65</vt:i4>
      </vt:variant>
    </vt:vector>
  </HeadingPairs>
  <TitlesOfParts>
    <vt:vector size="86" baseType="lpstr">
      <vt:lpstr>Dosis Medium</vt:lpstr>
      <vt:lpstr>Dosis SemiBold</vt:lpstr>
      <vt:lpstr>Wingdings</vt:lpstr>
      <vt:lpstr>Arial</vt:lpstr>
      <vt:lpstr>Dosis</vt:lpstr>
      <vt:lpstr>Calibri</vt:lpstr>
      <vt:lpstr>Aptos Display</vt:lpstr>
      <vt:lpstr>Mistral</vt:lpstr>
      <vt:lpstr>Aptos</vt:lpstr>
      <vt:lpstr>Dosis ExtraBold</vt:lpstr>
      <vt:lpstr>2_Conception personnalisée</vt:lpstr>
      <vt:lpstr>00_Env-Enseignant</vt:lpstr>
      <vt:lpstr>Révision</vt:lpstr>
      <vt:lpstr>lecture offerte</vt:lpstr>
      <vt:lpstr>Vocab_01- Présentation</vt:lpstr>
      <vt:lpstr>3_Lecture</vt:lpstr>
      <vt:lpstr>2_Env-Enseignant</vt:lpstr>
      <vt:lpstr>5_New Voc_01-Livret</vt:lpstr>
      <vt:lpstr>Thème Office</vt:lpstr>
      <vt:lpstr>1_Révision</vt:lpstr>
      <vt:lpstr>6_New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Prenez vos ardoises.</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Prenez vos cahiers. </vt:lpstr>
      <vt:lpstr>Transformez la phrase suivante comme dans l’exemple. Écrivez la réponse sur  vos cahiers.</vt:lpstr>
      <vt:lpstr>Qui veut lire sa phrase ?</vt:lpstr>
      <vt:lpstr>Corrigez. Qui veut expliquer la réponse ?</vt:lpstr>
      <vt:lpstr>Transformez la phrase suivante comme dans l’exemple. Écrivez la réponse sur  vos cahiers.</vt:lpstr>
      <vt:lpstr>Qui veut lire sa phrase ?</vt:lpstr>
      <vt:lpstr>Corrigez. Qui veut expliquer la réponse ?</vt:lpstr>
      <vt:lpstr>Transformez la phrase suivante comme dans l’exemple. Écrivez la réponse sur  vos cahiers.</vt:lpstr>
      <vt:lpstr>Qui veut lire sa phrase ?</vt:lpstr>
      <vt:lpstr>Corrigez. Qui veut expliquer la réponse ?</vt:lpstr>
      <vt:lpstr>Transformez la phrase suivante comme dans l’exemple. Écrivez la réponse sur  vos cahiers.</vt:lpstr>
      <vt:lpstr>Qui veut lire sa phrase ?</vt:lpstr>
      <vt:lpstr>Corrigez. Qui veut expliquer la réponse ?</vt:lpstr>
      <vt:lpstr>Plan de la séance</vt:lpstr>
      <vt:lpstr>Maintenant, nous allons écrire un texte. </vt:lpstr>
      <vt:lpstr>Prenez vos cahiers. </vt:lpstr>
      <vt:lpstr>Vous allez écrire un paragraphe en vous posant les questions ci-dessous.  Je vais circuler entre les rangs pour vous aider. </vt:lpstr>
      <vt:lpstr>Qui veut lire son paragraphe ? </vt:lpstr>
      <vt:lpstr>La séance d’aujourd’hui est terminée. À la maison, faites l’activité 3.</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Avoir peur  – Un pont – Une ordonnance – Une infirmière – Le conducteur de train.</vt:lpstr>
      <vt:lpstr>Présentation PowerPoint</vt:lpstr>
      <vt:lpstr>Regarde les images. Je vais te dire des phrases  et tu vas me montrer les images qui correspondent :  Le chanteur chante sa nouvelle chanson. – Les élèves ont visité un studio. – Le médecin examine le malade. – Karim souhaiterait devenir astronaute. – Ali a pris l’avion pour voyager. </vt:lpstr>
      <vt:lpstr>Présentation PowerPoint</vt:lpstr>
      <vt:lpstr>Mets ton doigt sur chaque image, dis-moi le mot en français et mets-le dans une phrase.</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41</cp:revision>
  <cp:lastPrinted>2025-08-13T10:11:39Z</cp:lastPrinted>
  <dcterms:created xsi:type="dcterms:W3CDTF">2025-08-01T12:31:49Z</dcterms:created>
  <dcterms:modified xsi:type="dcterms:W3CDTF">2026-03-04T20:30:13Z</dcterms:modified>
</cp:coreProperties>
</file>