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5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6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4" r:id="rId16"/>
    <p:sldMasterId id="2147483856" r:id="rId17"/>
    <p:sldMasterId id="2147483870" r:id="rId18"/>
  </p:sldMasterIdLst>
  <p:notesMasterIdLst>
    <p:notesMasterId r:id="rId92"/>
  </p:notesMasterIdLst>
  <p:sldIdLst>
    <p:sldId id="1289" r:id="rId19"/>
    <p:sldId id="1029" r:id="rId20"/>
    <p:sldId id="951" r:id="rId21"/>
    <p:sldId id="1290" r:id="rId22"/>
    <p:sldId id="798" r:id="rId23"/>
    <p:sldId id="1000" r:id="rId24"/>
    <p:sldId id="1146" r:id="rId25"/>
    <p:sldId id="1147" r:id="rId26"/>
    <p:sldId id="1259" r:id="rId27"/>
    <p:sldId id="1229" r:id="rId28"/>
    <p:sldId id="1260" r:id="rId29"/>
    <p:sldId id="1230" r:id="rId30"/>
    <p:sldId id="681" r:id="rId31"/>
    <p:sldId id="1232" r:id="rId32"/>
    <p:sldId id="1073" r:id="rId33"/>
    <p:sldId id="1234" r:id="rId34"/>
    <p:sldId id="1261" r:id="rId35"/>
    <p:sldId id="1236" r:id="rId36"/>
    <p:sldId id="1262" r:id="rId37"/>
    <p:sldId id="1238" r:id="rId38"/>
    <p:sldId id="866" r:id="rId39"/>
    <p:sldId id="1256" r:id="rId40"/>
    <p:sldId id="878" r:id="rId41"/>
    <p:sldId id="1257" r:id="rId42"/>
    <p:sldId id="1159" r:id="rId43"/>
    <p:sldId id="1239" r:id="rId44"/>
    <p:sldId id="1241" r:id="rId45"/>
    <p:sldId id="1242" r:id="rId46"/>
    <p:sldId id="1124" r:id="rId47"/>
    <p:sldId id="1243" r:id="rId48"/>
    <p:sldId id="1244" r:id="rId49"/>
    <p:sldId id="1245" r:id="rId50"/>
    <p:sldId id="1006" r:id="rId51"/>
    <p:sldId id="1209" r:id="rId52"/>
    <p:sldId id="1246" r:id="rId53"/>
    <p:sldId id="1217" r:id="rId54"/>
    <p:sldId id="1247" r:id="rId55"/>
    <p:sldId id="1211" r:id="rId56"/>
    <p:sldId id="1248" r:id="rId57"/>
    <p:sldId id="1213" r:id="rId58"/>
    <p:sldId id="1251" r:id="rId59"/>
    <p:sldId id="1221" r:id="rId60"/>
    <p:sldId id="1252" r:id="rId61"/>
    <p:sldId id="1219" r:id="rId62"/>
    <p:sldId id="1253" r:id="rId63"/>
    <p:sldId id="1223" r:id="rId64"/>
    <p:sldId id="1254" r:id="rId65"/>
    <p:sldId id="1008" r:id="rId66"/>
    <p:sldId id="964" r:id="rId67"/>
    <p:sldId id="1009" r:id="rId68"/>
    <p:sldId id="1010" r:id="rId69"/>
    <p:sldId id="1263" r:id="rId70"/>
    <p:sldId id="1264" r:id="rId71"/>
    <p:sldId id="1265" r:id="rId72"/>
    <p:sldId id="1266" r:id="rId73"/>
    <p:sldId id="1288" r:id="rId74"/>
    <p:sldId id="1267" r:id="rId75"/>
    <p:sldId id="1268" r:id="rId76"/>
    <p:sldId id="1231" r:id="rId77"/>
    <p:sldId id="1269" r:id="rId78"/>
    <p:sldId id="1270" r:id="rId79"/>
    <p:sldId id="1281" r:id="rId80"/>
    <p:sldId id="1282" r:id="rId81"/>
    <p:sldId id="1283" r:id="rId82"/>
    <p:sldId id="1284" r:id="rId83"/>
    <p:sldId id="1285" r:id="rId84"/>
    <p:sldId id="1291" r:id="rId85"/>
    <p:sldId id="1274" r:id="rId86"/>
    <p:sldId id="1275" r:id="rId87"/>
    <p:sldId id="1276" r:id="rId88"/>
    <p:sldId id="1277" r:id="rId89"/>
    <p:sldId id="1280" r:id="rId90"/>
    <p:sldId id="689" r:id="rId91"/>
  </p:sldIdLst>
  <p:sldSz cx="9144000" cy="6858000" type="screen4x3"/>
  <p:notesSz cx="6735763" cy="9866313"/>
  <p:embeddedFontLst>
    <p:embeddedFont>
      <p:font typeface="Dosis" pitchFamily="2" charset="0"/>
      <p:regular r:id="rId93"/>
      <p:bold r:id="rId94"/>
    </p:embeddedFont>
    <p:embeddedFont>
      <p:font typeface="Dosis ExtraBold" pitchFamily="2" charset="0"/>
      <p:bold r:id="rId95"/>
    </p:embeddedFont>
    <p:embeddedFont>
      <p:font typeface="Dosis Medium" pitchFamily="2" charset="0"/>
      <p:regular r:id="rId96"/>
    </p:embeddedFont>
    <p:embeddedFont>
      <p:font typeface="Dosis SemiBold" pitchFamily="2" charset="0"/>
      <p:bold r:id="rId97"/>
    </p:embeddedFont>
    <p:embeddedFont>
      <p:font typeface="Mistral" panose="03090702030407020403" pitchFamily="66" charset="0"/>
      <p:regular r:id="rId9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347A8D-C066-49FE-8432-0B437BAC9FD9}" v="5" dt="2026-02-26T13:55:32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slide" Target="slides/slide69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90" Type="http://schemas.openxmlformats.org/officeDocument/2006/relationships/slide" Target="slides/slide72.xml"/><Relationship Id="rId95" Type="http://schemas.openxmlformats.org/officeDocument/2006/relationships/font" Target="fonts/font3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100" Type="http://schemas.openxmlformats.org/officeDocument/2006/relationships/viewProps" Target="viewProps.xml"/><Relationship Id="rId105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103" Type="http://schemas.microsoft.com/office/2016/11/relationships/changesInfo" Target="changesInfos/changesInfo1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slide" Target="slides/slide73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font" Target="fonts/font2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font" Target="fonts/font5.fntdata"/><Relationship Id="rId10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2-26T13:55:49.275" v="117" actId="14100"/>
      <pc:docMkLst>
        <pc:docMk/>
      </pc:docMkLst>
      <pc:sldChg chg="addSp delSp modSp mod setBg">
        <pc:chgData name="Salima  Ben Najem" userId="5d5d9c33-4a8f-4fad-a74b-e23ae769dead" providerId="ADAL" clId="{9BC4A8D2-6BD3-4F6E-9B89-9E8D97E5DD9E}" dt="2026-02-26T13:33:32.087" v="4" actId="26606"/>
        <pc:sldMkLst>
          <pc:docMk/>
          <pc:sldMk cId="19607800" sldId="256"/>
        </pc:sldMkLst>
        <pc:spChg chg="del">
          <ac:chgData name="Salima  Ben Najem" userId="5d5d9c33-4a8f-4fad-a74b-e23ae769dead" providerId="ADAL" clId="{9BC4A8D2-6BD3-4F6E-9B89-9E8D97E5DD9E}" dt="2026-02-26T13:20:13.444" v="0" actId="478"/>
          <ac:spMkLst>
            <pc:docMk/>
            <pc:sldMk cId="19607800" sldId="256"/>
            <ac:spMk id="2" creationId="{7E517DA7-DA00-18E9-3AE0-131B1B741B61}"/>
          </ac:spMkLst>
        </pc:spChg>
        <pc:spChg chg="add">
          <ac:chgData name="Salima  Ben Najem" userId="5d5d9c33-4a8f-4fad-a74b-e23ae769dead" providerId="ADAL" clId="{9BC4A8D2-6BD3-4F6E-9B89-9E8D97E5DD9E}" dt="2026-02-26T13:33:32.087" v="4" actId="26606"/>
          <ac:spMkLst>
            <pc:docMk/>
            <pc:sldMk cId="19607800" sldId="256"/>
            <ac:spMk id="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2-26T13:33:32.087" v="4" actId="26606"/>
          <ac:picMkLst>
            <pc:docMk/>
            <pc:sldMk cId="19607800" sldId="256"/>
            <ac:picMk id="4" creationId="{41AA02F6-7189-9B95-8D51-A7E4B2466B2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5:19.011" v="112" actId="20577"/>
        <pc:sldMkLst>
          <pc:docMk/>
          <pc:sldMk cId="2676537396" sldId="964"/>
        </pc:sldMkLst>
        <pc:spChg chg="del">
          <ac:chgData name="Salima  Ben Najem" userId="5d5d9c33-4a8f-4fad-a74b-e23ae769dead" providerId="ADAL" clId="{9BC4A8D2-6BD3-4F6E-9B89-9E8D97E5DD9E}" dt="2026-02-26T13:54:52.745" v="100" actId="478"/>
          <ac:spMkLst>
            <pc:docMk/>
            <pc:sldMk cId="2676537396" sldId="964"/>
            <ac:spMk id="3" creationId="{A5866E6B-CB1D-D1EE-C137-75C170C4AE47}"/>
          </ac:spMkLst>
        </pc:spChg>
        <pc:spChg chg="mod">
          <ac:chgData name="Salima  Ben Najem" userId="5d5d9c33-4a8f-4fad-a74b-e23ae769dead" providerId="ADAL" clId="{9BC4A8D2-6BD3-4F6E-9B89-9E8D97E5DD9E}" dt="2026-02-26T13:55:15.381" v="107" actId="14100"/>
          <ac:spMkLst>
            <pc:docMk/>
            <pc:sldMk cId="2676537396" sldId="964"/>
            <ac:spMk id="7" creationId="{E0076F6D-3158-2FDD-D437-0EBA03D37DD8}"/>
          </ac:spMkLst>
        </pc:spChg>
        <pc:spChg chg="mod">
          <ac:chgData name="Salima  Ben Najem" userId="5d5d9c33-4a8f-4fad-a74b-e23ae769dead" providerId="ADAL" clId="{9BC4A8D2-6BD3-4F6E-9B89-9E8D97E5DD9E}" dt="2026-02-26T13:55:19.011" v="112" actId="20577"/>
          <ac:spMkLst>
            <pc:docMk/>
            <pc:sldMk cId="2676537396" sldId="964"/>
            <ac:spMk id="8" creationId="{230A86AB-BFB2-6904-BF28-51993985EA66}"/>
          </ac:spMkLst>
        </pc:spChg>
        <pc:picChg chg="add mod ord">
          <ac:chgData name="Salima  Ben Najem" userId="5d5d9c33-4a8f-4fad-a74b-e23ae769dead" providerId="ADAL" clId="{9BC4A8D2-6BD3-4F6E-9B89-9E8D97E5DD9E}" dt="2026-02-26T13:55:04.559" v="105" actId="167"/>
          <ac:picMkLst>
            <pc:docMk/>
            <pc:sldMk cId="2676537396" sldId="964"/>
            <ac:picMk id="2" creationId="{10CACB24-C2C3-DF85-887C-189180D3051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5:49.275" v="117" actId="14100"/>
        <pc:sldMkLst>
          <pc:docMk/>
          <pc:sldMk cId="3471369106" sldId="1010"/>
        </pc:sldMkLst>
        <pc:spChg chg="del">
          <ac:chgData name="Salima  Ben Najem" userId="5d5d9c33-4a8f-4fad-a74b-e23ae769dead" providerId="ADAL" clId="{9BC4A8D2-6BD3-4F6E-9B89-9E8D97E5DD9E}" dt="2026-02-26T13:55:31.432" v="113" actId="478"/>
          <ac:spMkLst>
            <pc:docMk/>
            <pc:sldMk cId="3471369106" sldId="1010"/>
            <ac:spMk id="2" creationId="{78ADF89B-4D4D-5CC3-D16B-526BBD4FE279}"/>
          </ac:spMkLst>
        </pc:spChg>
        <pc:spChg chg="mod">
          <ac:chgData name="Salima  Ben Najem" userId="5d5d9c33-4a8f-4fad-a74b-e23ae769dead" providerId="ADAL" clId="{9BC4A8D2-6BD3-4F6E-9B89-9E8D97E5DD9E}" dt="2026-02-26T13:55:49.275" v="117" actId="14100"/>
          <ac:spMkLst>
            <pc:docMk/>
            <pc:sldMk cId="3471369106" sldId="1010"/>
            <ac:spMk id="3" creationId="{5193093F-C6DF-90FC-9FCD-D60B6A4C938C}"/>
          </ac:spMkLst>
        </pc:spChg>
        <pc:picChg chg="add mod ord">
          <ac:chgData name="Salima  Ben Najem" userId="5d5d9c33-4a8f-4fad-a74b-e23ae769dead" providerId="ADAL" clId="{9BC4A8D2-6BD3-4F6E-9B89-9E8D97E5DD9E}" dt="2026-02-26T13:55:39.886" v="116" actId="167"/>
          <ac:picMkLst>
            <pc:docMk/>
            <pc:sldMk cId="3471369106" sldId="1010"/>
            <ac:picMk id="5" creationId="{447470FD-BD89-DF2D-18C6-1D84ACA3E82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4:04.198" v="99" actId="164"/>
        <pc:sldMkLst>
          <pc:docMk/>
          <pc:sldMk cId="1561474550" sldId="1258"/>
        </pc:sldMkLst>
        <pc:spChg chg="del">
          <ac:chgData name="Salima  Ben Najem" userId="5d5d9c33-4a8f-4fad-a74b-e23ae769dead" providerId="ADAL" clId="{9BC4A8D2-6BD3-4F6E-9B89-9E8D97E5DD9E}" dt="2026-02-26T13:33:38.347" v="5" actId="478"/>
          <ac:spMkLst>
            <pc:docMk/>
            <pc:sldMk cId="1561474550" sldId="1258"/>
            <ac:spMk id="7" creationId="{7FBA6493-4351-ED6C-D1E1-301DF0D4B187}"/>
          </ac:spMkLst>
        </pc:spChg>
        <pc:grpChg chg="add del mod">
          <ac:chgData name="Salima  Ben Najem" userId="5d5d9c33-4a8f-4fad-a74b-e23ae769dead" providerId="ADAL" clId="{9BC4A8D2-6BD3-4F6E-9B89-9E8D97E5DD9E}" dt="2026-02-26T13:52:29.621" v="73" actId="165"/>
          <ac:grpSpMkLst>
            <pc:docMk/>
            <pc:sldMk cId="1561474550" sldId="1258"/>
            <ac:grpSpMk id="18" creationId="{888B7B8D-9B88-3531-B053-C975A9A20615}"/>
          </ac:grpSpMkLst>
        </pc:grpChg>
        <pc:grpChg chg="add mod">
          <ac:chgData name="Salima  Ben Najem" userId="5d5d9c33-4a8f-4fad-a74b-e23ae769dead" providerId="ADAL" clId="{9BC4A8D2-6BD3-4F6E-9B89-9E8D97E5DD9E}" dt="2026-02-26T13:54:04.198" v="99" actId="164"/>
          <ac:grpSpMkLst>
            <pc:docMk/>
            <pc:sldMk cId="1561474550" sldId="1258"/>
            <ac:grpSpMk id="27" creationId="{B71C9527-C23C-D491-8D58-FB6AC8FBC520}"/>
          </ac:grpSpMkLst>
        </pc:grp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9" creationId="{BD95BFB6-4935-F07A-9885-4815DCC00ED2}"/>
          </ac:picMkLst>
        </pc:pic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11" creationId="{B1DF4A8B-38F4-2CBE-07EC-59DD48B7FFDF}"/>
          </ac:picMkLst>
        </pc:pic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13" creationId="{A36E13B7-48ED-D0E6-5567-9BB1C577362F}"/>
          </ac:picMkLst>
        </pc:pic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15" creationId="{961572A5-C2F9-F4B0-C114-8E2FEF5DEF0A}"/>
          </ac:picMkLst>
        </pc:picChg>
        <pc:picChg chg="add del mod topLvl">
          <ac:chgData name="Salima  Ben Najem" userId="5d5d9c33-4a8f-4fad-a74b-e23ae769dead" providerId="ADAL" clId="{9BC4A8D2-6BD3-4F6E-9B89-9E8D97E5DD9E}" dt="2026-02-26T13:52:33.057" v="74" actId="478"/>
          <ac:picMkLst>
            <pc:docMk/>
            <pc:sldMk cId="1561474550" sldId="1258"/>
            <ac:picMk id="17" creationId="{6D9D72BA-EE26-4E4F-EAC8-4B65EBE55AEC}"/>
          </ac:picMkLst>
        </pc:picChg>
        <pc:picChg chg="add del mod">
          <ac:chgData name="Salima  Ben Najem" userId="5d5d9c33-4a8f-4fad-a74b-e23ae769dead" providerId="ADAL" clId="{9BC4A8D2-6BD3-4F6E-9B89-9E8D97E5DD9E}" dt="2026-02-26T13:52:53.917" v="78" actId="931"/>
          <ac:picMkLst>
            <pc:docMk/>
            <pc:sldMk cId="1561474550" sldId="1258"/>
            <ac:picMk id="20" creationId="{12AE90BC-6C12-A034-F05D-091F1FE36225}"/>
          </ac:picMkLst>
        </pc:picChg>
        <pc:picChg chg="add del mod">
          <ac:chgData name="Salima  Ben Najem" userId="5d5d9c33-4a8f-4fad-a74b-e23ae769dead" providerId="ADAL" clId="{9BC4A8D2-6BD3-4F6E-9B89-9E8D97E5DD9E}" dt="2026-02-26T13:53:05.510" v="82" actId="931"/>
          <ac:picMkLst>
            <pc:docMk/>
            <pc:sldMk cId="1561474550" sldId="1258"/>
            <ac:picMk id="22" creationId="{215A7F8E-D1A1-100D-A889-5758D42D3AD6}"/>
          </ac:picMkLst>
        </pc:picChg>
        <pc:picChg chg="add del mod">
          <ac:chgData name="Salima  Ben Najem" userId="5d5d9c33-4a8f-4fad-a74b-e23ae769dead" providerId="ADAL" clId="{9BC4A8D2-6BD3-4F6E-9B89-9E8D97E5DD9E}" dt="2026-02-26T13:53:16.428" v="86" actId="931"/>
          <ac:picMkLst>
            <pc:docMk/>
            <pc:sldMk cId="1561474550" sldId="1258"/>
            <ac:picMk id="24" creationId="{6A911731-B947-381D-AA2A-883CB4F566E0}"/>
          </ac:picMkLst>
        </pc:picChg>
        <pc:picChg chg="add mod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26" creationId="{B468884A-553C-813D-33BC-D12BB625C64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24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057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059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282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151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080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329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94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229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615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98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002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087207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554006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0264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65675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553340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9463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378738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663220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4655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623612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63344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335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344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7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0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874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671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75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063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18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9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83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7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79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724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582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605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9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0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image" Target="../media/image9.jpg"/><Relationship Id="rId5" Type="http://schemas.openxmlformats.org/officeDocument/2006/relationships/theme" Target="../theme/theme18.xml"/><Relationship Id="rId4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39667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85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22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675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g"/><Relationship Id="rId7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g"/><Relationship Id="rId7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22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67.jpg"/><Relationship Id="rId7" Type="http://schemas.openxmlformats.org/officeDocument/2006/relationships/image" Target="../media/image71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67.jpg"/><Relationship Id="rId7" Type="http://schemas.openxmlformats.org/officeDocument/2006/relationships/image" Target="../media/image71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73.jpg"/><Relationship Id="rId7" Type="http://schemas.openxmlformats.org/officeDocument/2006/relationships/image" Target="../media/image77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73.jpg"/><Relationship Id="rId7" Type="http://schemas.openxmlformats.org/officeDocument/2006/relationships/image" Target="../media/image77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3" Type="http://schemas.openxmlformats.org/officeDocument/2006/relationships/image" Target="../media/image79.jpg"/><Relationship Id="rId7" Type="http://schemas.openxmlformats.org/officeDocument/2006/relationships/image" Target="../media/image8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82.jpg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3" Type="http://schemas.openxmlformats.org/officeDocument/2006/relationships/image" Target="../media/image79.jpg"/><Relationship Id="rId7" Type="http://schemas.openxmlformats.org/officeDocument/2006/relationships/image" Target="../media/image8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2.jpg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41.png"/><Relationship Id="rId7" Type="http://schemas.openxmlformats.org/officeDocument/2006/relationships/image" Target="../media/image6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2.jpg"/><Relationship Id="rId5" Type="http://schemas.openxmlformats.org/officeDocument/2006/relationships/image" Target="../media/image66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41.png"/><Relationship Id="rId7" Type="http://schemas.openxmlformats.org/officeDocument/2006/relationships/image" Target="../media/image6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48.jpg"/><Relationship Id="rId7" Type="http://schemas.openxmlformats.org/officeDocument/2006/relationships/image" Target="../media/image71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54.png"/><Relationship Id="rId4" Type="http://schemas.openxmlformats.org/officeDocument/2006/relationships/image" Target="../media/image37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48.jpg"/><Relationship Id="rId7" Type="http://schemas.openxmlformats.org/officeDocument/2006/relationships/image" Target="../media/image71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54.png"/><Relationship Id="rId4" Type="http://schemas.openxmlformats.org/officeDocument/2006/relationships/image" Target="../media/image37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48.jpg"/><Relationship Id="rId7" Type="http://schemas.openxmlformats.org/officeDocument/2006/relationships/image" Target="../media/image71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54.png"/><Relationship Id="rId4" Type="http://schemas.openxmlformats.org/officeDocument/2006/relationships/image" Target="../media/image3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4.png"/><Relationship Id="rId4" Type="http://schemas.openxmlformats.org/officeDocument/2006/relationships/image" Target="../media/image8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4.jpg"/><Relationship Id="rId4" Type="http://schemas.openxmlformats.org/officeDocument/2006/relationships/image" Target="../media/image7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4.jpg"/><Relationship Id="rId4" Type="http://schemas.openxmlformats.org/officeDocument/2006/relationships/image" Target="../media/image7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1.jpg"/><Relationship Id="rId4" Type="http://schemas.openxmlformats.org/officeDocument/2006/relationships/image" Target="../media/image79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0.jpg"/><Relationship Id="rId4" Type="http://schemas.openxmlformats.org/officeDocument/2006/relationships/image" Target="../media/image8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3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9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9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9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4.png"/><Relationship Id="rId5" Type="http://schemas.openxmlformats.org/officeDocument/2006/relationships/image" Target="../media/image35.png"/><Relationship Id="rId4" Type="http://schemas.openxmlformats.org/officeDocument/2006/relationships/image" Target="../media/image9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9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3" Type="http://schemas.openxmlformats.org/officeDocument/2006/relationships/image" Target="../media/image97.pn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135.xml"/><Relationship Id="rId1" Type="http://schemas.openxmlformats.org/officeDocument/2006/relationships/tags" Target="../tags/tag7.xml"/><Relationship Id="rId6" Type="http://schemas.openxmlformats.org/officeDocument/2006/relationships/image" Target="../media/image42.png"/><Relationship Id="rId5" Type="http://schemas.openxmlformats.org/officeDocument/2006/relationships/image" Target="../media/image37.jpg"/><Relationship Id="rId4" Type="http://schemas.openxmlformats.org/officeDocument/2006/relationships/image" Target="../media/image98.png"/><Relationship Id="rId9" Type="http://schemas.openxmlformats.org/officeDocument/2006/relationships/image" Target="../media/image74.jp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slideLayout" Target="../slideLayouts/slideLayout135.xml"/><Relationship Id="rId1" Type="http://schemas.openxmlformats.org/officeDocument/2006/relationships/tags" Target="../tags/tag9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5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3" Type="http://schemas.openxmlformats.org/officeDocument/2006/relationships/image" Target="../media/image97.png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135.xml"/><Relationship Id="rId1" Type="http://schemas.openxmlformats.org/officeDocument/2006/relationships/tags" Target="../tags/tag11.xml"/><Relationship Id="rId6" Type="http://schemas.openxmlformats.org/officeDocument/2006/relationships/image" Target="../media/image41.png"/><Relationship Id="rId5" Type="http://schemas.openxmlformats.org/officeDocument/2006/relationships/image" Target="../media/image103.png"/><Relationship Id="rId4" Type="http://schemas.openxmlformats.org/officeDocument/2006/relationships/image" Target="../media/image98.png"/><Relationship Id="rId9" Type="http://schemas.openxmlformats.org/officeDocument/2006/relationships/image" Target="../media/image5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Layout" Target="../slideLayouts/slideLayout135.xml"/><Relationship Id="rId1" Type="http://schemas.openxmlformats.org/officeDocument/2006/relationships/tags" Target="../tags/tag13.xml"/><Relationship Id="rId4" Type="http://schemas.openxmlformats.org/officeDocument/2006/relationships/image" Target="../media/image98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slideLayout" Target="../slideLayouts/slideLayout135.xml"/><Relationship Id="rId1" Type="http://schemas.openxmlformats.org/officeDocument/2006/relationships/tags" Target="../tags/tag15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image" Target="../media/image9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image" Target="../media/image9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5.xml"/><Relationship Id="rId4" Type="http://schemas.openxmlformats.org/officeDocument/2006/relationships/image" Target="../media/image107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8.png"/><Relationship Id="rId5" Type="http://schemas.openxmlformats.org/officeDocument/2006/relationships/slideLayout" Target="../slideLayouts/slideLayout13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8F6B29-64CF-0E36-050B-EFCD8E88C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5" b="268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47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F611094-1EA1-C10A-2EC1-C8696C40418A}"/>
              </a:ext>
            </a:extLst>
          </p:cNvPr>
          <p:cNvGrpSpPr/>
          <p:nvPr/>
        </p:nvGrpSpPr>
        <p:grpSpPr>
          <a:xfrm>
            <a:off x="1489105" y="2255205"/>
            <a:ext cx="6397751" cy="2479965"/>
            <a:chOff x="372765" y="2374626"/>
            <a:chExt cx="6397751" cy="247996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5F3F812-5E2E-7629-2671-A81F103B7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1532" y="2416189"/>
              <a:ext cx="1589714" cy="243840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B8B968E-CA3C-D870-D718-21E1BD1BC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1771" y="2402335"/>
              <a:ext cx="1598745" cy="2452255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BB32D13-1C4C-42E5-8332-DA5F7FC63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65" y="2374626"/>
              <a:ext cx="1589713" cy="243840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7E4832F-30E2-B1BC-5DA2-6AF7D490C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0476" y="2402336"/>
              <a:ext cx="1589714" cy="2438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0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  <a:endParaRPr lang="fr-FR" sz="1600" b="1" dirty="0">
              <a:solidFill>
                <a:srgbClr val="565F88"/>
              </a:solidFill>
              <a:latin typeface="Dosis SemiBold" pitchFamily="2" charset="0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Évaluation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9FCF55-9719-DF6B-6021-AEA6272427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1B1FFA-6A2B-E336-E058-64D378D5C3F1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dirty="0">
                <a:effectLst/>
              </a:rPr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spectacle - Le musicien - Le théâtre  - Un acteur -  La danseuse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Le sculpteur.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spectacle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3304173" cy="25529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acteur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85703" y="5752776"/>
            <a:ext cx="2032934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  sculpteur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musicien 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407693" y="580212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danseuse  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318637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théâtre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0BB38E-B96E-9ADF-9D46-E44A0CD34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98" y="1822484"/>
            <a:ext cx="1459393" cy="153645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CD10B4-BB06-649D-2701-A9A95F9D1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534" y="1822484"/>
            <a:ext cx="1568065" cy="15363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15F51A-2A8F-CAEF-8745-F2BD506460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442" y="1791429"/>
            <a:ext cx="1780769" cy="15984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0CCE8E-428A-41A3-04AD-6308AC7CC0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5298" y="3999177"/>
            <a:ext cx="1459393" cy="17535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05C53A7-6A8C-1324-249D-3AA9C74A91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306" y="3939280"/>
            <a:ext cx="1680519" cy="18359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6924C9-473D-56B0-CCCF-A4B1EB3F7A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8716" y="3896738"/>
            <a:ext cx="1859842" cy="190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1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DF002-9D19-88D5-D0EF-23A97FC7F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98" y="1822484"/>
            <a:ext cx="1459393" cy="15364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FF25F4-CEB2-82AD-BB7F-6019C0F14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534" y="1822484"/>
            <a:ext cx="1568065" cy="15363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B217F3-892A-D96A-F17D-1C6B90C2D3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442" y="1791429"/>
            <a:ext cx="1780769" cy="15984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7907E1-99B3-2507-50ED-21FEB7E5D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5298" y="3999177"/>
            <a:ext cx="1459393" cy="17535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D0344FC-4732-D538-B425-36B8855611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306" y="3939280"/>
            <a:ext cx="1680519" cy="18359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06337A-D083-A492-8581-A1716309F7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8716" y="3896738"/>
            <a:ext cx="1859842" cy="190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7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BB0FFE0-150B-D01B-DCE5-908C712DF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389" y="3962695"/>
            <a:ext cx="1723927" cy="178188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peintre -  L'écrivain  - Le créateur de vidéos  - Un studio -  Le chanteur - Les spectateurs.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1637" y="3508704"/>
            <a:ext cx="2025024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peintre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946638" y="5646711"/>
            <a:ext cx="238579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Les spectateurs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38317" y="3508704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L'écrivain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61637" y="5705004"/>
            <a:ext cx="2025024" cy="29198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studio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727230" y="564671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chanteur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735909" y="3509836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créateur de vidéos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6D7463-D64A-4327-7702-C4EDCC9E7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929" y="3908283"/>
            <a:ext cx="1707099" cy="17384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1B4D91-FD52-9CA3-524D-DA1DF73A6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929" y="1872837"/>
            <a:ext cx="1664290" cy="16754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4108D22-EE14-7198-BE6D-72E80768A3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1384" y="1816456"/>
            <a:ext cx="1591691" cy="172866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C4EB8F-AA72-151A-1259-2732A3539A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6959" y="1816456"/>
            <a:ext cx="1620357" cy="1692248"/>
          </a:xfrm>
          <a:prstGeom prst="rect">
            <a:avLst/>
          </a:prstGeom>
        </p:spPr>
      </p:pic>
      <p:pic>
        <p:nvPicPr>
          <p:cNvPr id="13" name="Image 12" descr="Une image contenant habits, garçon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11B64B44-6F97-C443-2E78-890AF103C8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831" y="4003971"/>
            <a:ext cx="1542795" cy="155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1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530A05-7C35-B9D0-69E7-C0C720AB7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389" y="3962695"/>
            <a:ext cx="1723927" cy="17818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CCBFDC-307D-56E4-E898-CCA720ED8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929" y="3908283"/>
            <a:ext cx="1707099" cy="173842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1E7C9C-8912-CD24-2C49-6180DEDBC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929" y="1872837"/>
            <a:ext cx="1664290" cy="16754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A98D82-6C4A-4399-0EA2-30671F0083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1384" y="1816456"/>
            <a:ext cx="1591691" cy="17286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D490E24-CFB7-15C9-9F44-FC20D38AC0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6959" y="1816456"/>
            <a:ext cx="1620357" cy="1692248"/>
          </a:xfrm>
          <a:prstGeom prst="rect">
            <a:avLst/>
          </a:prstGeom>
        </p:spPr>
      </p:pic>
      <p:pic>
        <p:nvPicPr>
          <p:cNvPr id="15" name="Image 14" descr="Une image contenant habits, garçon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0C9569C1-2452-C769-6189-B6E76FF435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831" y="4003971"/>
            <a:ext cx="1542795" cy="155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train – Le port – Le conducteur de train – L’aéroport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moyens de transport – Les passagers.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5126" y="3433141"/>
            <a:ext cx="1682818" cy="34270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train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68099" y="3433141"/>
            <a:ext cx="1800000" cy="34270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port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28254" y="3277101"/>
            <a:ext cx="2076742" cy="784359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conducteur de train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55615" y="5787239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L’aéroport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65B55C-E8D1-0A7E-19A4-3BD62A64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3779361" y="5780865"/>
            <a:ext cx="1800000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moyens de transport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0CC2F9-F9DD-DB1A-9583-2FF10A6A9530}"/>
              </a:ext>
            </a:extLst>
          </p:cNvPr>
          <p:cNvSpPr txBox="1"/>
          <p:nvPr/>
        </p:nvSpPr>
        <p:spPr>
          <a:xfrm>
            <a:off x="6264778" y="5685574"/>
            <a:ext cx="20767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passagers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 descr="Une image contenant transport, Ferroviaire, véhicule, train&#10;&#10;Le contenu généré par l’IA peut être incorrect.">
            <a:extLst>
              <a:ext uri="{FF2B5EF4-FFF2-40B4-BE49-F238E27FC236}">
                <a16:creationId xmlns:a16="http://schemas.microsoft.com/office/drawing/2014/main" id="{02014317-4C87-B112-1FB0-39A72D1E0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654" y="1898379"/>
            <a:ext cx="1357187" cy="1484622"/>
          </a:xfrm>
          <a:prstGeom prst="rect">
            <a:avLst/>
          </a:prstGeom>
        </p:spPr>
      </p:pic>
      <p:pic>
        <p:nvPicPr>
          <p:cNvPr id="12" name="Image 11" descr="Une image contenant ciel, eau, nuage, transport&#10;&#10;Le contenu généré par l’IA peut être incorrect.">
            <a:extLst>
              <a:ext uri="{FF2B5EF4-FFF2-40B4-BE49-F238E27FC236}">
                <a16:creationId xmlns:a16="http://schemas.microsoft.com/office/drawing/2014/main" id="{6175A10F-5152-7DE3-98C5-5A722587DC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057" y="1883786"/>
            <a:ext cx="1357188" cy="1484624"/>
          </a:xfrm>
          <a:prstGeom prst="rect">
            <a:avLst/>
          </a:prstGeom>
        </p:spPr>
      </p:pic>
      <p:pic>
        <p:nvPicPr>
          <p:cNvPr id="16" name="Image 15" descr="Une image contenant transport, Ferroviaire, train, véhicule&#10;&#10;Le contenu généré par l’IA peut être incorrect.">
            <a:extLst>
              <a:ext uri="{FF2B5EF4-FFF2-40B4-BE49-F238E27FC236}">
                <a16:creationId xmlns:a16="http://schemas.microsoft.com/office/drawing/2014/main" id="{1A2EC658-00D6-5F38-FB42-18A66BB86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11" y="1845318"/>
            <a:ext cx="1392355" cy="1523092"/>
          </a:xfrm>
          <a:prstGeom prst="rect">
            <a:avLst/>
          </a:prstGeom>
        </p:spPr>
      </p:pic>
      <p:pic>
        <p:nvPicPr>
          <p:cNvPr id="18" name="Image 17" descr="Une image contenant ciel, véhicule, capture d’écran, avion&#10;&#10;Le contenu généré par l’IA peut être incorrect.">
            <a:extLst>
              <a:ext uri="{FF2B5EF4-FFF2-40B4-BE49-F238E27FC236}">
                <a16:creationId xmlns:a16="http://schemas.microsoft.com/office/drawing/2014/main" id="{6378DDA6-0E88-73F9-02BC-35999D4206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212" y="4285708"/>
            <a:ext cx="1421778" cy="1555278"/>
          </a:xfrm>
          <a:prstGeom prst="rect">
            <a:avLst/>
          </a:prstGeom>
        </p:spPr>
      </p:pic>
      <p:pic>
        <p:nvPicPr>
          <p:cNvPr id="23" name="Image 22" descr="Une image contenant véhicule, Véhicule terrestre, ciel, route&#10;&#10;Le contenu généré par l’IA peut être incorrect.">
            <a:extLst>
              <a:ext uri="{FF2B5EF4-FFF2-40B4-BE49-F238E27FC236}">
                <a16:creationId xmlns:a16="http://schemas.microsoft.com/office/drawing/2014/main" id="{DBD0CE36-58FA-2976-FE96-C2B6FB4242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230" y="4225587"/>
            <a:ext cx="1421778" cy="1555278"/>
          </a:xfrm>
          <a:prstGeom prst="rect">
            <a:avLst/>
          </a:prstGeom>
        </p:spPr>
      </p:pic>
      <p:pic>
        <p:nvPicPr>
          <p:cNvPr id="27" name="Image 26" descr="Une image contenant ciel, habits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0B230872-8A4B-2A51-F761-894E058208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131" y="4216441"/>
            <a:ext cx="1485099" cy="162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transport, Ferroviaire, véhicule, train&#10;&#10;Le contenu généré par l’IA peut être incorrect.">
            <a:extLst>
              <a:ext uri="{FF2B5EF4-FFF2-40B4-BE49-F238E27FC236}">
                <a16:creationId xmlns:a16="http://schemas.microsoft.com/office/drawing/2014/main" id="{8E897F10-C302-2356-B94F-A50B9D5EE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654" y="1898379"/>
            <a:ext cx="1357187" cy="1484622"/>
          </a:xfrm>
          <a:prstGeom prst="rect">
            <a:avLst/>
          </a:prstGeom>
        </p:spPr>
      </p:pic>
      <p:pic>
        <p:nvPicPr>
          <p:cNvPr id="4" name="Image 3" descr="Une image contenant ciel, eau, nuage, transport&#10;&#10;Le contenu généré par l’IA peut être incorrect.">
            <a:extLst>
              <a:ext uri="{FF2B5EF4-FFF2-40B4-BE49-F238E27FC236}">
                <a16:creationId xmlns:a16="http://schemas.microsoft.com/office/drawing/2014/main" id="{F9CFDA03-76BF-83E4-7D49-0D9073A4E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057" y="1883786"/>
            <a:ext cx="1357188" cy="1484624"/>
          </a:xfrm>
          <a:prstGeom prst="rect">
            <a:avLst/>
          </a:prstGeom>
        </p:spPr>
      </p:pic>
      <p:pic>
        <p:nvPicPr>
          <p:cNvPr id="6" name="Image 5" descr="Une image contenant transport, Ferroviaire, train, véhicule&#10;&#10;Le contenu généré par l’IA peut être incorrect.">
            <a:extLst>
              <a:ext uri="{FF2B5EF4-FFF2-40B4-BE49-F238E27FC236}">
                <a16:creationId xmlns:a16="http://schemas.microsoft.com/office/drawing/2014/main" id="{3BACF1D5-73E2-00F2-1AC1-24A8FF0E5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11" y="1845318"/>
            <a:ext cx="1392355" cy="1523092"/>
          </a:xfrm>
          <a:prstGeom prst="rect">
            <a:avLst/>
          </a:prstGeom>
        </p:spPr>
      </p:pic>
      <p:pic>
        <p:nvPicPr>
          <p:cNvPr id="7" name="Image 6" descr="Une image contenant ciel, véhicule, capture d’écran, avion&#10;&#10;Le contenu généré par l’IA peut être incorrect.">
            <a:extLst>
              <a:ext uri="{FF2B5EF4-FFF2-40B4-BE49-F238E27FC236}">
                <a16:creationId xmlns:a16="http://schemas.microsoft.com/office/drawing/2014/main" id="{89E25340-E3A5-601B-0F3B-73530251E4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212" y="4285708"/>
            <a:ext cx="1421778" cy="1555278"/>
          </a:xfrm>
          <a:prstGeom prst="rect">
            <a:avLst/>
          </a:prstGeom>
        </p:spPr>
      </p:pic>
      <p:pic>
        <p:nvPicPr>
          <p:cNvPr id="8" name="Image 7" descr="Une image contenant véhicule, Véhicule terrestre, ciel, route&#10;&#10;Le contenu généré par l’IA peut être incorrect.">
            <a:extLst>
              <a:ext uri="{FF2B5EF4-FFF2-40B4-BE49-F238E27FC236}">
                <a16:creationId xmlns:a16="http://schemas.microsoft.com/office/drawing/2014/main" id="{95D3FD1E-6C00-FF39-AEEA-BDA5E1E21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230" y="4225587"/>
            <a:ext cx="1421778" cy="1555278"/>
          </a:xfrm>
          <a:prstGeom prst="rect">
            <a:avLst/>
          </a:prstGeom>
        </p:spPr>
      </p:pic>
      <p:pic>
        <p:nvPicPr>
          <p:cNvPr id="9" name="Image 8" descr="Une image contenant ciel, habits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59D3718C-4A79-3CAF-77C4-CB6566C56A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131" y="4216441"/>
            <a:ext cx="1485099" cy="162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6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7C543-A8AD-F22B-8B6B-B51B34158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BEB464-C067-173B-597A-9C09C1486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mécanicien – Le chauffeur – L’hôtesse de l’air – Le capitaine - Le pilote d’avion – L’avion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CBC92BB-9599-0F10-7678-6D87B58DEF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3638" y="3659072"/>
            <a:ext cx="2101028" cy="34270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mécanicien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FC38AF6-9462-4195-7CA4-16A74095F1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64214" y="3686525"/>
            <a:ext cx="1800000" cy="34270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chauffeur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12BF1FC-F46F-4ED2-5183-016B2FB6243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04120" y="3588739"/>
            <a:ext cx="2437764" cy="784359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L’hôtesse de l’air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5F12D89-735C-1940-2210-15F2F6018D1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94152" y="5933018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capitaine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F92271-A8D7-C644-C221-1986F7943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C10C358D-A8DA-FE77-57C5-F213E729C162}"/>
              </a:ext>
            </a:extLst>
          </p:cNvPr>
          <p:cNvSpPr txBox="1">
            <a:spLocks/>
          </p:cNvSpPr>
          <p:nvPr/>
        </p:nvSpPr>
        <p:spPr>
          <a:xfrm>
            <a:off x="3675962" y="5798256"/>
            <a:ext cx="2357461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pilote d’avion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217EBF-6612-BA8D-761A-9A948D453F57}"/>
              </a:ext>
            </a:extLst>
          </p:cNvPr>
          <p:cNvSpPr txBox="1"/>
          <p:nvPr/>
        </p:nvSpPr>
        <p:spPr>
          <a:xfrm>
            <a:off x="6272382" y="5831353"/>
            <a:ext cx="20767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L’avion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1FD79012-FDCE-BCA7-A59F-1B95B746B5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26" y="2021874"/>
            <a:ext cx="1533463" cy="1677450"/>
          </a:xfrm>
          <a:prstGeom prst="rect">
            <a:avLst/>
          </a:prstGeom>
        </p:spPr>
      </p:pic>
      <p:pic>
        <p:nvPicPr>
          <p:cNvPr id="14" name="Image 13" descr="Une image contenant dessin humoristique, sourire, véhicule, personne&#10;&#10;Le contenu généré par l’IA peut être incorrect.">
            <a:extLst>
              <a:ext uri="{FF2B5EF4-FFF2-40B4-BE49-F238E27FC236}">
                <a16:creationId xmlns:a16="http://schemas.microsoft.com/office/drawing/2014/main" id="{885C6156-6097-5619-6E72-4352035020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029" y="2021874"/>
            <a:ext cx="1533463" cy="1677450"/>
          </a:xfrm>
          <a:prstGeom prst="rect">
            <a:avLst/>
          </a:prstGeom>
        </p:spPr>
      </p:pic>
      <p:pic>
        <p:nvPicPr>
          <p:cNvPr id="19" name="Image 18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E5FC6527-AEF4-0A50-26D2-8D57DC4A0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22177" y="2021874"/>
            <a:ext cx="1587988" cy="1737095"/>
          </a:xfrm>
          <a:prstGeom prst="rect">
            <a:avLst/>
          </a:prstGeom>
        </p:spPr>
      </p:pic>
      <p:pic>
        <p:nvPicPr>
          <p:cNvPr id="21" name="Image 20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2C06C71-139A-916A-1F7A-74D044D3C1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25" y="4224376"/>
            <a:ext cx="1533463" cy="1677450"/>
          </a:xfrm>
          <a:prstGeom prst="rect">
            <a:avLst/>
          </a:prstGeom>
        </p:spPr>
      </p:pic>
      <p:pic>
        <p:nvPicPr>
          <p:cNvPr id="24" name="Image 23" descr="Une image contenant dessin humoristique, ciel, chapeau&#10;&#10;Le contenu généré par l’IA peut être incorrect.">
            <a:extLst>
              <a:ext uri="{FF2B5EF4-FFF2-40B4-BE49-F238E27FC236}">
                <a16:creationId xmlns:a16="http://schemas.microsoft.com/office/drawing/2014/main" id="{E22DEC31-B4A3-E222-8314-C1651E4D7E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144" y="4249973"/>
            <a:ext cx="1533463" cy="1677450"/>
          </a:xfrm>
          <a:prstGeom prst="rect">
            <a:avLst/>
          </a:prstGeom>
        </p:spPr>
      </p:pic>
      <p:pic>
        <p:nvPicPr>
          <p:cNvPr id="26" name="Image 25" descr="Une image contenant avion, transport, Transport aérien, avion de ligne&#10;&#10;Le contenu généré par l’IA peut être incorrect.">
            <a:extLst>
              <a:ext uri="{FF2B5EF4-FFF2-40B4-BE49-F238E27FC236}">
                <a16:creationId xmlns:a16="http://schemas.microsoft.com/office/drawing/2014/main" id="{1BE2CD74-46AD-5B60-7938-B3DE9A3D89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302" y="4249973"/>
            <a:ext cx="1556863" cy="170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8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465CF3B0-42F1-5E0A-0BAB-7DBBD2CAC5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26" y="2021874"/>
            <a:ext cx="1533463" cy="1677450"/>
          </a:xfrm>
          <a:prstGeom prst="rect">
            <a:avLst/>
          </a:prstGeom>
        </p:spPr>
      </p:pic>
      <p:pic>
        <p:nvPicPr>
          <p:cNvPr id="4" name="Image 3" descr="Une image contenant dessin humoristique, sourire, véhicule, personne&#10;&#10;Le contenu généré par l’IA peut être incorrect.">
            <a:extLst>
              <a:ext uri="{FF2B5EF4-FFF2-40B4-BE49-F238E27FC236}">
                <a16:creationId xmlns:a16="http://schemas.microsoft.com/office/drawing/2014/main" id="{D0E2094F-5C14-62E2-9213-84D60DF76C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029" y="2021874"/>
            <a:ext cx="1533463" cy="1677450"/>
          </a:xfrm>
          <a:prstGeom prst="rect">
            <a:avLst/>
          </a:prstGeom>
        </p:spPr>
      </p:pic>
      <p:pic>
        <p:nvPicPr>
          <p:cNvPr id="6" name="Image 5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7D5F1638-29C3-080B-3E62-78EE4D9065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22177" y="2021874"/>
            <a:ext cx="1587988" cy="1737095"/>
          </a:xfrm>
          <a:prstGeom prst="rect">
            <a:avLst/>
          </a:prstGeom>
        </p:spPr>
      </p:pic>
      <p:pic>
        <p:nvPicPr>
          <p:cNvPr id="7" name="Image 6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CBED8C47-E2EC-8527-9CFE-6CCCC8586B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25" y="4224376"/>
            <a:ext cx="1533463" cy="1677450"/>
          </a:xfrm>
          <a:prstGeom prst="rect">
            <a:avLst/>
          </a:prstGeom>
        </p:spPr>
      </p:pic>
      <p:pic>
        <p:nvPicPr>
          <p:cNvPr id="8" name="Image 7" descr="Une image contenant dessin humoristique, ciel, chapeau&#10;&#10;Le contenu généré par l’IA peut être incorrect.">
            <a:extLst>
              <a:ext uri="{FF2B5EF4-FFF2-40B4-BE49-F238E27FC236}">
                <a16:creationId xmlns:a16="http://schemas.microsoft.com/office/drawing/2014/main" id="{80299B50-BFC7-9C84-D6F6-494B50D6D7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144" y="4249973"/>
            <a:ext cx="1533463" cy="1677450"/>
          </a:xfrm>
          <a:prstGeom prst="rect">
            <a:avLst/>
          </a:prstGeom>
        </p:spPr>
      </p:pic>
      <p:pic>
        <p:nvPicPr>
          <p:cNvPr id="9" name="Image 8" descr="Une image contenant avion, transport, Transport aérien, avion de ligne&#10;&#10;Le contenu généré par l’IA peut être incorrect.">
            <a:extLst>
              <a:ext uri="{FF2B5EF4-FFF2-40B4-BE49-F238E27FC236}">
                <a16:creationId xmlns:a16="http://schemas.microsoft.com/office/drawing/2014/main" id="{6E73854C-30CA-0EC4-FEC6-B170969874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302" y="4249973"/>
            <a:ext cx="1556863" cy="170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8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L’opticien – Un laboratoire – Une technicienne de laboratoire - Des médicaments – L’hôpital -  Le médecin.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28796" y="5759298"/>
            <a:ext cx="1682818" cy="34270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médecin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62464" y="34494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L’opticien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65B55C-E8D1-0A7E-19A4-3BD62A64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1039422" y="5617171"/>
            <a:ext cx="2409026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médicaments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0CC2F9-F9DD-DB1A-9583-2FF10A6A9530}"/>
              </a:ext>
            </a:extLst>
          </p:cNvPr>
          <p:cNvSpPr txBox="1"/>
          <p:nvPr/>
        </p:nvSpPr>
        <p:spPr>
          <a:xfrm>
            <a:off x="4199115" y="5692338"/>
            <a:ext cx="1535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hôpital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0" name="Espace réservé du texte 14">
            <a:extLst>
              <a:ext uri="{FF2B5EF4-FFF2-40B4-BE49-F238E27FC236}">
                <a16:creationId xmlns:a16="http://schemas.microsoft.com/office/drawing/2014/main" id="{2087A950-B019-27D3-0720-800110F31F12}"/>
              </a:ext>
            </a:extLst>
          </p:cNvPr>
          <p:cNvSpPr txBox="1">
            <a:spLocks/>
          </p:cNvSpPr>
          <p:nvPr/>
        </p:nvSpPr>
        <p:spPr>
          <a:xfrm>
            <a:off x="3759247" y="3440762"/>
            <a:ext cx="21010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laboratoire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8268DF3-293C-92BF-2F24-164A7A65AD2E}"/>
              </a:ext>
            </a:extLst>
          </p:cNvPr>
          <p:cNvSpPr txBox="1"/>
          <p:nvPr/>
        </p:nvSpPr>
        <p:spPr>
          <a:xfrm>
            <a:off x="5981538" y="3327886"/>
            <a:ext cx="24377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426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technicienne de laboratoire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4" name="Image 23" descr="Une image contenant intérieur, mur, évier, Cabinet&#10;&#10;Le contenu généré par l’IA peut être incorrect.">
            <a:extLst>
              <a:ext uri="{FF2B5EF4-FFF2-40B4-BE49-F238E27FC236}">
                <a16:creationId xmlns:a16="http://schemas.microsoft.com/office/drawing/2014/main" id="{D5F99A2E-C5A4-3AAD-5DE1-71C47B6C3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566" y="1847174"/>
            <a:ext cx="1348597" cy="1475376"/>
          </a:xfrm>
          <a:prstGeom prst="rect">
            <a:avLst/>
          </a:prstGeom>
        </p:spPr>
      </p:pic>
      <p:pic>
        <p:nvPicPr>
          <p:cNvPr id="25" name="Image 24" descr="Une image contenant ciel, bâtiment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D8388A4-EBFE-5881-AB3C-9362DBFD3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462" y="4161194"/>
            <a:ext cx="1348597" cy="1475376"/>
          </a:xfrm>
          <a:prstGeom prst="rect">
            <a:avLst/>
          </a:prstGeom>
        </p:spPr>
      </p:pic>
      <p:pic>
        <p:nvPicPr>
          <p:cNvPr id="26" name="Image 25" descr="Une image contenant Équipement médical, intérieur, soins de santé, médical&#10;&#10;Le contenu généré par l’IA peut être incorrect.">
            <a:extLst>
              <a:ext uri="{FF2B5EF4-FFF2-40B4-BE49-F238E27FC236}">
                <a16:creationId xmlns:a16="http://schemas.microsoft.com/office/drawing/2014/main" id="{C47E97E1-C0B3-186C-7078-FD9124B001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96" y="1847174"/>
            <a:ext cx="1348598" cy="1475376"/>
          </a:xfrm>
          <a:prstGeom prst="rect">
            <a:avLst/>
          </a:prstGeom>
        </p:spPr>
      </p:pic>
      <p:pic>
        <p:nvPicPr>
          <p:cNvPr id="27" name="Image 26" descr="Une image contenant texte, intérieur, mur, miniature&#10;&#10;Le contenu généré par l’IA peut être incorrect.">
            <a:extLst>
              <a:ext uri="{FF2B5EF4-FFF2-40B4-BE49-F238E27FC236}">
                <a16:creationId xmlns:a16="http://schemas.microsoft.com/office/drawing/2014/main" id="{22CB75A7-E243-8A52-E5A6-DEAC5DAF21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4161194"/>
            <a:ext cx="1348597" cy="1475376"/>
          </a:xfrm>
          <a:prstGeom prst="rect">
            <a:avLst/>
          </a:prstGeom>
        </p:spPr>
      </p:pic>
      <p:pic>
        <p:nvPicPr>
          <p:cNvPr id="28" name="Image 27" descr="Une image contenant meubles, intérieur, m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6A17903-9E1F-FB13-4867-CCF0E2E674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02" y="4221402"/>
            <a:ext cx="1348597" cy="147537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D250FC3-17C8-8F28-A2AA-252918B32F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3499" y="1904077"/>
            <a:ext cx="1348597" cy="147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3" name="Image 2" descr="Une image contenant intérieur, mur, évier, Cabinet&#10;&#10;Le contenu généré par l’IA peut être incorrect.">
            <a:extLst>
              <a:ext uri="{FF2B5EF4-FFF2-40B4-BE49-F238E27FC236}">
                <a16:creationId xmlns:a16="http://schemas.microsoft.com/office/drawing/2014/main" id="{C4A6A5C1-A356-0C4F-6815-91E794793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566" y="1847174"/>
            <a:ext cx="1348597" cy="1475376"/>
          </a:xfrm>
          <a:prstGeom prst="rect">
            <a:avLst/>
          </a:prstGeom>
        </p:spPr>
      </p:pic>
      <p:pic>
        <p:nvPicPr>
          <p:cNvPr id="7" name="Image 6" descr="Une image contenant ciel, bâtiment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079F72-FCC1-E581-87BE-80D123924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462" y="4161194"/>
            <a:ext cx="1348597" cy="1475376"/>
          </a:xfrm>
          <a:prstGeom prst="rect">
            <a:avLst/>
          </a:prstGeom>
        </p:spPr>
      </p:pic>
      <p:pic>
        <p:nvPicPr>
          <p:cNvPr id="11" name="Image 10" descr="Une image contenant Équipement médical, intérieur, soins de santé, médical&#10;&#10;Le contenu généré par l’IA peut être incorrect.">
            <a:extLst>
              <a:ext uri="{FF2B5EF4-FFF2-40B4-BE49-F238E27FC236}">
                <a16:creationId xmlns:a16="http://schemas.microsoft.com/office/drawing/2014/main" id="{B92D776D-1A2D-BECB-401E-E1BC56718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96" y="1847174"/>
            <a:ext cx="1348598" cy="1475376"/>
          </a:xfrm>
          <a:prstGeom prst="rect">
            <a:avLst/>
          </a:prstGeom>
        </p:spPr>
      </p:pic>
      <p:pic>
        <p:nvPicPr>
          <p:cNvPr id="13" name="Image 12" descr="Une image contenant texte, intérieur, mur, miniature&#10;&#10;Le contenu généré par l’IA peut être incorrect.">
            <a:extLst>
              <a:ext uri="{FF2B5EF4-FFF2-40B4-BE49-F238E27FC236}">
                <a16:creationId xmlns:a16="http://schemas.microsoft.com/office/drawing/2014/main" id="{766BB98E-310E-4AD8-D951-F4B6931920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4161194"/>
            <a:ext cx="1348597" cy="1475376"/>
          </a:xfrm>
          <a:prstGeom prst="rect">
            <a:avLst/>
          </a:prstGeom>
        </p:spPr>
      </p:pic>
      <p:pic>
        <p:nvPicPr>
          <p:cNvPr id="14" name="Image 13" descr="Une image contenant meubles, intérieur, m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CB791F0-923B-71ED-1B1F-D3BB6FDA22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02" y="4221402"/>
            <a:ext cx="1348597" cy="1475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243287-07AD-FBBE-9BC8-ED669187B5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3499" y="1904077"/>
            <a:ext cx="1348597" cy="147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7C543-A8AD-F22B-8B6B-B51B34158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BEB464-C067-173B-597A-9C09C1486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>
                <a:latin typeface="Dosis" pitchFamily="2" charset="0"/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pharmacie – Des lunettes – Une clinique – l’infirmière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Une ordonnance – La pharmacienne.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CBC92BB-9599-0F10-7678-6D87B58DEF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3638" y="3368117"/>
            <a:ext cx="2101028" cy="342703"/>
          </a:xfrm>
        </p:spPr>
        <p:txBody>
          <a:bodyPr/>
          <a:lstStyle/>
          <a:p>
            <a:r>
              <a:rPr lang="fr-FR" dirty="0">
                <a:solidFill>
                  <a:srgbClr val="C42677"/>
                </a:solidFill>
                <a:latin typeface="Dosis SemiBold" pitchFamily="2" charset="0"/>
              </a:rPr>
              <a:t>La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pharmacie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FC38AF6-9462-4195-7CA4-16A74095F1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64214" y="3395570"/>
            <a:ext cx="1800000" cy="342703"/>
          </a:xfrm>
        </p:spPr>
        <p:txBody>
          <a:bodyPr/>
          <a:lstStyle/>
          <a:p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Des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lunettes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12BF1FC-F46F-4ED2-5183-016B2FB6243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04120" y="3297785"/>
            <a:ext cx="2437764" cy="612000"/>
          </a:xfrm>
        </p:spPr>
        <p:txBody>
          <a:bodyPr/>
          <a:lstStyle/>
          <a:p>
            <a:r>
              <a:rPr lang="fr-MA" dirty="0">
                <a:solidFill>
                  <a:srgbClr val="C4267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clinique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F92271-A8D7-C644-C221-1986F7943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C10C358D-A8DA-FE77-57C5-F213E729C162}"/>
              </a:ext>
            </a:extLst>
          </p:cNvPr>
          <p:cNvSpPr txBox="1">
            <a:spLocks/>
          </p:cNvSpPr>
          <p:nvPr/>
        </p:nvSpPr>
        <p:spPr>
          <a:xfrm>
            <a:off x="3675962" y="5535011"/>
            <a:ext cx="2357461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426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ordonnance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E3AF76EF-AD92-E953-7DB1-72E602FAB1B3}"/>
              </a:ext>
            </a:extLst>
          </p:cNvPr>
          <p:cNvSpPr txBox="1">
            <a:spLocks/>
          </p:cNvSpPr>
          <p:nvPr/>
        </p:nvSpPr>
        <p:spPr>
          <a:xfrm>
            <a:off x="1073912" y="5638832"/>
            <a:ext cx="1800000" cy="34270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infirmière 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372B7540-0FBC-9AAF-ECD3-DBB6AF1BF65E}"/>
              </a:ext>
            </a:extLst>
          </p:cNvPr>
          <p:cNvSpPr txBox="1">
            <a:spLocks/>
          </p:cNvSpPr>
          <p:nvPr/>
        </p:nvSpPr>
        <p:spPr>
          <a:xfrm>
            <a:off x="6204120" y="5464383"/>
            <a:ext cx="2605317" cy="78435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426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pharmacienne</a:t>
            </a:r>
          </a:p>
        </p:txBody>
      </p:sp>
      <p:pic>
        <p:nvPicPr>
          <p:cNvPr id="28" name="Image 27" descr="Une image contenant habits, dessin humoristique, Visage humain, fille&#10;&#10;Le contenu généré par l’IA peut être incorrect.">
            <a:extLst>
              <a:ext uri="{FF2B5EF4-FFF2-40B4-BE49-F238E27FC236}">
                <a16:creationId xmlns:a16="http://schemas.microsoft.com/office/drawing/2014/main" id="{A6D09AE5-D4D4-1CBD-9132-819A872CA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35" y="4026142"/>
            <a:ext cx="1433232" cy="1567967"/>
          </a:xfrm>
          <a:prstGeom prst="rect">
            <a:avLst/>
          </a:prstGeom>
        </p:spPr>
      </p:pic>
      <p:pic>
        <p:nvPicPr>
          <p:cNvPr id="29" name="Image 28" descr="Une image contenant table, meubles, mur, intérieur&#10;&#10;Le contenu généré par l’IA peut être incorrect.">
            <a:extLst>
              <a:ext uri="{FF2B5EF4-FFF2-40B4-BE49-F238E27FC236}">
                <a16:creationId xmlns:a16="http://schemas.microsoft.com/office/drawing/2014/main" id="{0EB9DF14-97ED-CD36-A075-EE5A35978F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499" y="1788119"/>
            <a:ext cx="1433232" cy="1567967"/>
          </a:xfrm>
          <a:prstGeom prst="rect">
            <a:avLst/>
          </a:prstGeom>
        </p:spPr>
      </p:pic>
      <p:pic>
        <p:nvPicPr>
          <p:cNvPr id="30" name="Image 2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BF5A225-4FA6-B289-2AC9-E46A0BA23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66444"/>
            <a:ext cx="1433232" cy="1567967"/>
          </a:xfrm>
          <a:prstGeom prst="rect">
            <a:avLst/>
          </a:prstGeom>
        </p:spPr>
      </p:pic>
      <p:pic>
        <p:nvPicPr>
          <p:cNvPr id="31" name="Image 30" descr="Une image contenant ordinateur, meubles, intérieur, habits&#10;&#10;Le contenu généré par l’IA peut être incorrect.">
            <a:extLst>
              <a:ext uri="{FF2B5EF4-FFF2-40B4-BE49-F238E27FC236}">
                <a16:creationId xmlns:a16="http://schemas.microsoft.com/office/drawing/2014/main" id="{D9FF786A-A1CD-DA10-B111-680C16FB76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76" y="4026142"/>
            <a:ext cx="1433232" cy="1567967"/>
          </a:xfrm>
          <a:prstGeom prst="rect">
            <a:avLst/>
          </a:prstGeom>
        </p:spPr>
      </p:pic>
      <p:pic>
        <p:nvPicPr>
          <p:cNvPr id="32" name="Image 31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5662F974-2830-E4B9-4D50-AC66419020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76" y="1758380"/>
            <a:ext cx="1433232" cy="1567967"/>
          </a:xfrm>
          <a:prstGeom prst="rect">
            <a:avLst/>
          </a:prstGeom>
        </p:spPr>
      </p:pic>
      <p:pic>
        <p:nvPicPr>
          <p:cNvPr id="33" name="Image 32" descr="Une image contenant ordinateur, bureau, habits, meubles&#10;&#10;Le contenu généré par l’IA peut être incorrect.">
            <a:extLst>
              <a:ext uri="{FF2B5EF4-FFF2-40B4-BE49-F238E27FC236}">
                <a16:creationId xmlns:a16="http://schemas.microsoft.com/office/drawing/2014/main" id="{3FA501CA-CB77-D85E-343A-1AE4DDE54F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386" y="4126700"/>
            <a:ext cx="1433232" cy="156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0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7" name="Image 6" descr="Une image contenant habits, dessin humoristique, Visage humain, fille&#10;&#10;Le contenu généré par l’IA peut être incorrect.">
            <a:extLst>
              <a:ext uri="{FF2B5EF4-FFF2-40B4-BE49-F238E27FC236}">
                <a16:creationId xmlns:a16="http://schemas.microsoft.com/office/drawing/2014/main" id="{63B3900C-A931-4D46-0053-1753720ED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35" y="4026142"/>
            <a:ext cx="1433232" cy="1567967"/>
          </a:xfrm>
          <a:prstGeom prst="rect">
            <a:avLst/>
          </a:prstGeom>
        </p:spPr>
      </p:pic>
      <p:pic>
        <p:nvPicPr>
          <p:cNvPr id="9" name="Image 8" descr="Une image contenant table, meubles, mur, intérieur&#10;&#10;Le contenu généré par l’IA peut être incorrect.">
            <a:extLst>
              <a:ext uri="{FF2B5EF4-FFF2-40B4-BE49-F238E27FC236}">
                <a16:creationId xmlns:a16="http://schemas.microsoft.com/office/drawing/2014/main" id="{57389BC4-506A-5968-0D97-980B0F94A0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499" y="1788119"/>
            <a:ext cx="1433232" cy="1567967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2EBFD7F-4D45-4B62-8E48-F03883DB2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66444"/>
            <a:ext cx="1433232" cy="1567967"/>
          </a:xfrm>
          <a:prstGeom prst="rect">
            <a:avLst/>
          </a:prstGeom>
        </p:spPr>
      </p:pic>
      <p:pic>
        <p:nvPicPr>
          <p:cNvPr id="13" name="Image 12" descr="Une image contenant ordinateur, meubles, intérieur, habits&#10;&#10;Le contenu généré par l’IA peut être incorrect.">
            <a:extLst>
              <a:ext uri="{FF2B5EF4-FFF2-40B4-BE49-F238E27FC236}">
                <a16:creationId xmlns:a16="http://schemas.microsoft.com/office/drawing/2014/main" id="{0EEA1A8F-B78A-28AD-3B6F-A7EDB5ADB9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76" y="4026142"/>
            <a:ext cx="1433232" cy="1567967"/>
          </a:xfrm>
          <a:prstGeom prst="rect">
            <a:avLst/>
          </a:prstGeom>
        </p:spPr>
      </p:pic>
      <p:pic>
        <p:nvPicPr>
          <p:cNvPr id="14" name="Image 13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3F2B8836-C4A4-FFD1-B5CD-009CE91DD6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76" y="1758380"/>
            <a:ext cx="1433232" cy="1567967"/>
          </a:xfrm>
          <a:prstGeom prst="rect">
            <a:avLst/>
          </a:prstGeom>
        </p:spPr>
      </p:pic>
      <p:pic>
        <p:nvPicPr>
          <p:cNvPr id="15" name="Image 14" descr="Une image contenant ordinateur, bureau, habits, meubles&#10;&#10;Le contenu généré par l’IA peut être incorrect.">
            <a:extLst>
              <a:ext uri="{FF2B5EF4-FFF2-40B4-BE49-F238E27FC236}">
                <a16:creationId xmlns:a16="http://schemas.microsoft.com/office/drawing/2014/main" id="{B74C0491-AB07-FF2D-D210-294B32627F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386" y="4126700"/>
            <a:ext cx="1433232" cy="156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vétérinaire – Soigner – Une fusée – Un astronaute – Explorer – Les planètes.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0" y="3499059"/>
            <a:ext cx="1951475" cy="360000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vétérinaire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3304173" cy="25529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 </a:t>
            </a:r>
            <a:r>
              <a:rPr lang="fr-FR" dirty="0">
                <a:latin typeface="Dosis SemiBold" pitchFamily="2" charset="0"/>
              </a:rPr>
              <a:t>astronaute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55392" y="5752776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planètes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754064" y="580212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Explorer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13684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fusée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1473D1-D45C-18C9-5EA6-AAF21E366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787" y="1979746"/>
            <a:ext cx="1386745" cy="15171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211461-E2D4-74D8-9362-04F80F5E00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45" y="4278798"/>
            <a:ext cx="1386747" cy="15171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369A43-5E6F-584E-303B-A99C6E9D14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785" y="4287782"/>
            <a:ext cx="1386747" cy="151711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C62FB0-9B41-2145-16EC-F7E2EA195A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46" y="1979746"/>
            <a:ext cx="1386747" cy="15171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FA1FC4-2B1B-017F-C160-CBE94B73AD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706" y="1936784"/>
            <a:ext cx="1439956" cy="157532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7A9E1F-DE34-7ECC-CFD7-D4BA9A5BD6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310" y="4287782"/>
            <a:ext cx="1386748" cy="15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BAB35C-2F26-5A52-7BAC-7CF3C38B7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787" y="1979746"/>
            <a:ext cx="1386745" cy="1517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6810F2-8B03-B624-780A-194EF86AD8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45" y="4278798"/>
            <a:ext cx="1386747" cy="15171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6B319E-3044-53CB-8E93-0E75074B5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785" y="4287782"/>
            <a:ext cx="1386747" cy="15171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72BEF5-6A97-6363-B9B3-CA9D0EEB99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46" y="1979746"/>
            <a:ext cx="1386747" cy="15171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7FA268F-085F-2E6E-C7B6-AD189E4D16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706" y="1936784"/>
            <a:ext cx="1439956" cy="157532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96F686-2D45-4C30-9781-8AF6AC23CD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310" y="4287782"/>
            <a:ext cx="1386748" cy="15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2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L’espace – Un footballeur – Une ingénieure – Construire – Un barrage – Un pont.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9" y="3382019"/>
            <a:ext cx="202502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L’espace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60" y="5589301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</a:t>
            </a:r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 Un </a:t>
            </a:r>
            <a:r>
              <a:rPr lang="fr-FR" dirty="0">
                <a:latin typeface="Dosis SemiBold" pitchFamily="2" charset="0"/>
              </a:rPr>
              <a:t>pont 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95714" y="3382019"/>
            <a:ext cx="2682494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footballeur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32370" y="5635362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Construire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8478" y="560315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barrage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854756" y="3383151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ingénieure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B98134-E7A7-2D46-F282-90B6953A5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341" y="1860218"/>
            <a:ext cx="1386746" cy="1517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6CDDB6-9C41-430D-E17D-76B46D1C6C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631" y="4143673"/>
            <a:ext cx="1386746" cy="15171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5B454C-198E-9195-A6F5-030F3F3B17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67" y="4143673"/>
            <a:ext cx="1386747" cy="15171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BD9F1E-7FF9-EE83-DADE-096A7BDF1A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937" y="4143673"/>
            <a:ext cx="1386746" cy="151711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936737-B2A8-2312-134B-642D8B503E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011" y="1871436"/>
            <a:ext cx="1380780" cy="151058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E4D9D9-EA74-27D7-F489-9C7301878D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508" y="1848235"/>
            <a:ext cx="1386748" cy="15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F6FD65-6419-94F5-1F6E-7E51C8A1C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341" y="1860218"/>
            <a:ext cx="1386746" cy="15171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995004-61C1-62A8-009C-35B22391CA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631" y="4143673"/>
            <a:ext cx="1386746" cy="15171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A51441-2B26-6D6D-B09D-9D57552E84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67" y="4143673"/>
            <a:ext cx="1386747" cy="15171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B5CBED-020C-EA15-B749-EFAF19795D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937" y="4143673"/>
            <a:ext cx="1386746" cy="15171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982536-2D2E-7F5F-BD5A-CE7B006D7A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011" y="1871436"/>
            <a:ext cx="1380780" cy="151058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B55A67-FD75-E3BB-1566-A8E1036612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508" y="1848235"/>
            <a:ext cx="1386748" cy="15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4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5AE425-0DF4-180C-8EFE-313F0CBC4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8A791053-56B6-918B-A483-9AE25A801205}"/>
              </a:ext>
            </a:extLst>
          </p:cNvPr>
          <p:cNvSpPr txBox="1">
            <a:spLocks/>
          </p:cNvSpPr>
          <p:nvPr/>
        </p:nvSpPr>
        <p:spPr>
          <a:xfrm>
            <a:off x="3407693" y="607644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danseuse  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B58545E-AC60-C6A8-2F17-CD56E4ED7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781" y="4213600"/>
            <a:ext cx="1680519" cy="1835967"/>
          </a:xfrm>
          <a:prstGeom prst="rect">
            <a:avLst/>
          </a:prstGeom>
        </p:spPr>
      </p:pic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id="{108A5776-6E25-C277-9079-DBB7788976EF}"/>
              </a:ext>
            </a:extLst>
          </p:cNvPr>
          <p:cNvSpPr txBox="1">
            <a:spLocks/>
          </p:cNvSpPr>
          <p:nvPr/>
        </p:nvSpPr>
        <p:spPr>
          <a:xfrm>
            <a:off x="3238317" y="3508704"/>
            <a:ext cx="268249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L'écrivain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D25D79C-4FF8-D6A6-55CB-408D8D81E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859" y="1816456"/>
            <a:ext cx="1591691" cy="1728667"/>
          </a:xfrm>
          <a:prstGeom prst="rect">
            <a:avLst/>
          </a:prstGeom>
        </p:spPr>
      </p:pic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13DFF5F7-91EC-1AA7-362E-B4B02ACF5C60}"/>
              </a:ext>
            </a:extLst>
          </p:cNvPr>
          <p:cNvSpPr txBox="1">
            <a:spLocks/>
          </p:cNvSpPr>
          <p:nvPr/>
        </p:nvSpPr>
        <p:spPr>
          <a:xfrm>
            <a:off x="5722366" y="3467601"/>
            <a:ext cx="2682494" cy="78435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conducteur de train</a:t>
            </a:r>
          </a:p>
        </p:txBody>
      </p:sp>
      <p:pic>
        <p:nvPicPr>
          <p:cNvPr id="18" name="Image 17" descr="Une image contenant transport, Ferroviaire, train, véhicule&#10;&#10;Le contenu généré par l’IA peut être incorrect.">
            <a:extLst>
              <a:ext uri="{FF2B5EF4-FFF2-40B4-BE49-F238E27FC236}">
                <a16:creationId xmlns:a16="http://schemas.microsoft.com/office/drawing/2014/main" id="{C125E74B-5F57-45D3-28B2-DA8B929D4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11" y="1845317"/>
            <a:ext cx="1553900" cy="1699805"/>
          </a:xfrm>
          <a:prstGeom prst="rect">
            <a:avLst/>
          </a:prstGeom>
        </p:spPr>
      </p:pic>
      <p:sp>
        <p:nvSpPr>
          <p:cNvPr id="20" name="Espace réservé du texte 14">
            <a:extLst>
              <a:ext uri="{FF2B5EF4-FFF2-40B4-BE49-F238E27FC236}">
                <a16:creationId xmlns:a16="http://schemas.microsoft.com/office/drawing/2014/main" id="{B3BEDC37-A0A2-E1AC-3A80-1096E12E4303}"/>
              </a:ext>
            </a:extLst>
          </p:cNvPr>
          <p:cNvSpPr txBox="1">
            <a:spLocks/>
          </p:cNvSpPr>
          <p:nvPr/>
        </p:nvSpPr>
        <p:spPr>
          <a:xfrm>
            <a:off x="1072150" y="604368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capitaine</a:t>
            </a:r>
          </a:p>
        </p:txBody>
      </p:sp>
      <p:pic>
        <p:nvPicPr>
          <p:cNvPr id="22" name="Image 21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FB051A2-E706-8E74-9A02-723F7F3781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683" y="4200162"/>
            <a:ext cx="1702942" cy="1862842"/>
          </a:xfrm>
          <a:prstGeom prst="rect">
            <a:avLst/>
          </a:prstGeom>
        </p:spPr>
      </p:pic>
      <p:sp>
        <p:nvSpPr>
          <p:cNvPr id="24" name="Espace réservé du texte 14">
            <a:extLst>
              <a:ext uri="{FF2B5EF4-FFF2-40B4-BE49-F238E27FC236}">
                <a16:creationId xmlns:a16="http://schemas.microsoft.com/office/drawing/2014/main" id="{C706697D-6AA2-A431-2E05-DC55BB9A75EF}"/>
              </a:ext>
            </a:extLst>
          </p:cNvPr>
          <p:cNvSpPr txBox="1">
            <a:spLocks/>
          </p:cNvSpPr>
          <p:nvPr/>
        </p:nvSpPr>
        <p:spPr>
          <a:xfrm>
            <a:off x="1072150" y="349948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solidFill>
                  <a:srgbClr val="424D7B"/>
                </a:solidFill>
                <a:latin typeface="Dosis SemiBold" pitchFamily="2" charset="0"/>
              </a:rPr>
              <a:t>L’opticien</a:t>
            </a:r>
            <a:endParaRPr lang="fr-MA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B3D0FEA-AF0D-0C8D-E46F-8BB05454B0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8251" y="1845317"/>
            <a:ext cx="1580654" cy="1728666"/>
          </a:xfrm>
          <a:prstGeom prst="rect">
            <a:avLst/>
          </a:prstGeom>
        </p:spPr>
      </p:pic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8D803B61-6B19-5A4D-EDEF-9BD8CB22E62D}"/>
              </a:ext>
            </a:extLst>
          </p:cNvPr>
          <p:cNvSpPr txBox="1">
            <a:spLocks/>
          </p:cNvSpPr>
          <p:nvPr/>
        </p:nvSpPr>
        <p:spPr>
          <a:xfrm>
            <a:off x="6120343" y="5864262"/>
            <a:ext cx="2605317" cy="78435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426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pharmacienne</a:t>
            </a:r>
          </a:p>
        </p:txBody>
      </p:sp>
      <p:pic>
        <p:nvPicPr>
          <p:cNvPr id="32" name="Image 31" descr="Une image contenant ordinateur, bureau, habits, meubles&#10;&#10;Le contenu généré par l’IA peut être incorrect.">
            <a:extLst>
              <a:ext uri="{FF2B5EF4-FFF2-40B4-BE49-F238E27FC236}">
                <a16:creationId xmlns:a16="http://schemas.microsoft.com/office/drawing/2014/main" id="{69F41F62-474B-451B-E550-D02EE10AAF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981" y="4213600"/>
            <a:ext cx="1708636" cy="186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64EEBD5-E0EB-45DB-1CF8-BC1288870D33}"/>
              </a:ext>
            </a:extLst>
          </p:cNvPr>
          <p:cNvSpPr txBox="1"/>
          <p:nvPr/>
        </p:nvSpPr>
        <p:spPr>
          <a:xfrm>
            <a:off x="3619248" y="168250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5758E6-EF75-5593-5DEF-D75F1A823DE1}"/>
              </a:ext>
            </a:extLst>
          </p:cNvPr>
          <p:cNvSpPr txBox="1"/>
          <p:nvPr/>
        </p:nvSpPr>
        <p:spPr>
          <a:xfrm>
            <a:off x="1208377" y="369700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102D61E-5D90-B3F4-6E5C-EE0DD78E0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781" y="4213600"/>
            <a:ext cx="1680519" cy="1835967"/>
          </a:xfrm>
          <a:prstGeom prst="rect">
            <a:avLst/>
          </a:prstGeom>
        </p:spPr>
      </p:pic>
      <p:pic>
        <p:nvPicPr>
          <p:cNvPr id="9" name="Image 8" descr="Une image contenant transport, Ferroviaire, train, véhicule&#10;&#10;Le contenu généré par l’IA peut être incorrect.">
            <a:extLst>
              <a:ext uri="{FF2B5EF4-FFF2-40B4-BE49-F238E27FC236}">
                <a16:creationId xmlns:a16="http://schemas.microsoft.com/office/drawing/2014/main" id="{C7DD93EC-8758-274D-E43C-67F197B6B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11" y="1845317"/>
            <a:ext cx="1553900" cy="169980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D42C0C-5990-2D3C-ED36-202A456FDB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3740" y="1845318"/>
            <a:ext cx="1580654" cy="1728666"/>
          </a:xfrm>
          <a:prstGeom prst="rect">
            <a:avLst/>
          </a:prstGeom>
        </p:spPr>
      </p:pic>
      <p:pic>
        <p:nvPicPr>
          <p:cNvPr id="12" name="Image 11" descr="Une image contenant ordinateur, bureau, habits, meubles&#10;&#10;Le contenu généré par l’IA peut être incorrect.">
            <a:extLst>
              <a:ext uri="{FF2B5EF4-FFF2-40B4-BE49-F238E27FC236}">
                <a16:creationId xmlns:a16="http://schemas.microsoft.com/office/drawing/2014/main" id="{A38E0162-286D-623F-AE76-6B3FEC67A2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981" y="4213600"/>
            <a:ext cx="1708636" cy="186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sont: L’écrivain et le capitaine.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2C5686-4AAE-171F-4A34-26D2D7635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781" y="4213600"/>
            <a:ext cx="1680519" cy="183596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931FAF-D321-508D-225E-082EF8E8F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859" y="1816456"/>
            <a:ext cx="1591691" cy="1728667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6" name="Image 5" descr="Une image contenant transport, Ferroviaire, train, véhicule&#10;&#10;Le contenu généré par l’IA peut être incorrect.">
            <a:extLst>
              <a:ext uri="{FF2B5EF4-FFF2-40B4-BE49-F238E27FC236}">
                <a16:creationId xmlns:a16="http://schemas.microsoft.com/office/drawing/2014/main" id="{AA89B2A2-E05E-6E83-960B-0B68017B6F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11" y="1845317"/>
            <a:ext cx="1553900" cy="1699805"/>
          </a:xfrm>
          <a:prstGeom prst="rect">
            <a:avLst/>
          </a:prstGeom>
        </p:spPr>
      </p:pic>
      <p:pic>
        <p:nvPicPr>
          <p:cNvPr id="7" name="Image 6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AF62C89-7B67-3CCD-126F-03565DA67D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683" y="4200162"/>
            <a:ext cx="1702942" cy="1862842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B3BF4A-0174-B60A-3D54-AFDB828E77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3740" y="1845318"/>
            <a:ext cx="1580654" cy="1728666"/>
          </a:xfrm>
          <a:prstGeom prst="rect">
            <a:avLst/>
          </a:prstGeom>
        </p:spPr>
      </p:pic>
      <p:pic>
        <p:nvPicPr>
          <p:cNvPr id="11" name="Image 10" descr="Une image contenant ordinateur, bureau, habits, meubles&#10;&#10;Le contenu généré par l’IA peut être incorrect.">
            <a:extLst>
              <a:ext uri="{FF2B5EF4-FFF2-40B4-BE49-F238E27FC236}">
                <a16:creationId xmlns:a16="http://schemas.microsoft.com/office/drawing/2014/main" id="{5DB0635F-7057-9F93-16C1-24016AC8DA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981" y="4213600"/>
            <a:ext cx="1708636" cy="186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3B2E14-101D-C558-B7C7-8AB72135E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135A6D55-0C2E-F90F-0389-8304A9060667}"/>
              </a:ext>
            </a:extLst>
          </p:cNvPr>
          <p:cNvSpPr txBox="1">
            <a:spLocks/>
          </p:cNvSpPr>
          <p:nvPr/>
        </p:nvSpPr>
        <p:spPr>
          <a:xfrm>
            <a:off x="3833235" y="575883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chanteur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habits, garçon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62012E46-ECFF-C708-863C-4C667D7E8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832" y="4258862"/>
            <a:ext cx="1542795" cy="1556981"/>
          </a:xfrm>
          <a:prstGeom prst="rect">
            <a:avLst/>
          </a:prstGeom>
        </p:spPr>
      </p:pic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CD144363-9985-22D6-9146-BAC02EE29D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spectacle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851A13-BAB7-2D96-EC06-F29AF9674A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98" y="1822484"/>
            <a:ext cx="1459393" cy="153645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67D3986-9938-AE83-8273-84A976420CEB}"/>
              </a:ext>
            </a:extLst>
          </p:cNvPr>
          <p:cNvSpPr txBox="1"/>
          <p:nvPr/>
        </p:nvSpPr>
        <p:spPr>
          <a:xfrm>
            <a:off x="6332721" y="5703339"/>
            <a:ext cx="20767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passagers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5" name="Image 14" descr="Une image contenant ciel, habits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D7B29D66-313E-636C-3A98-B1E55E7AAE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599" y="4259172"/>
            <a:ext cx="1485099" cy="1624545"/>
          </a:xfrm>
          <a:prstGeom prst="rect">
            <a:avLst/>
          </a:prstGeom>
        </p:spPr>
      </p:pic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E9A1D39C-59EC-E71A-1988-EE5CD645F5E8}"/>
              </a:ext>
            </a:extLst>
          </p:cNvPr>
          <p:cNvSpPr txBox="1">
            <a:spLocks/>
          </p:cNvSpPr>
          <p:nvPr/>
        </p:nvSpPr>
        <p:spPr>
          <a:xfrm>
            <a:off x="6152210" y="3480442"/>
            <a:ext cx="2437764" cy="21364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L’hôtesse de l’air</a:t>
            </a:r>
          </a:p>
        </p:txBody>
      </p:sp>
      <p:pic>
        <p:nvPicPr>
          <p:cNvPr id="20" name="Image 19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798793BE-6A49-D2BC-AE30-47CE3303E9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0599" y="1761964"/>
            <a:ext cx="1587988" cy="1737095"/>
          </a:xfrm>
          <a:prstGeom prst="rect">
            <a:avLst/>
          </a:prstGeom>
        </p:spPr>
      </p:pic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2E8884A7-DA82-0145-EF00-4041B1B6C3A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64214" y="3395570"/>
            <a:ext cx="1800000" cy="342703"/>
          </a:xfrm>
        </p:spPr>
        <p:txBody>
          <a:bodyPr/>
          <a:lstStyle/>
          <a:p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Des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lunettes</a:t>
            </a:r>
          </a:p>
        </p:txBody>
      </p:sp>
      <p:pic>
        <p:nvPicPr>
          <p:cNvPr id="22" name="Image 21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65D7114C-769D-A1B3-CE3C-C47442F4C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235" y="1810328"/>
            <a:ext cx="1587988" cy="1624796"/>
          </a:xfrm>
          <a:prstGeom prst="rect">
            <a:avLst/>
          </a:prstGeom>
        </p:spPr>
      </p:pic>
      <p:sp>
        <p:nvSpPr>
          <p:cNvPr id="23" name="Espace réservé du texte 10">
            <a:extLst>
              <a:ext uri="{FF2B5EF4-FFF2-40B4-BE49-F238E27FC236}">
                <a16:creationId xmlns:a16="http://schemas.microsoft.com/office/drawing/2014/main" id="{3A7E2891-A274-14D5-E0EC-3D47C7D6713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2903505" cy="295475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 </a:t>
            </a:r>
            <a:r>
              <a:rPr lang="fr-FR" dirty="0">
                <a:latin typeface="Dosis SemiBold" pitchFamily="2" charset="0"/>
              </a:rPr>
              <a:t>astronaute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058486C-45EA-065F-DDFE-3979F29E4C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93" y="4258862"/>
            <a:ext cx="1446044" cy="153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1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 descr="Une image contenant habits, garçon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B8825A61-FE90-9AD7-8A3B-4DB903F3B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95" y="2028612"/>
            <a:ext cx="1542795" cy="155698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A1F30A-013F-B0E4-4DD3-9D0B94B9E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106" y="4472654"/>
            <a:ext cx="1459393" cy="1536456"/>
          </a:xfrm>
          <a:prstGeom prst="rect">
            <a:avLst/>
          </a:prstGeom>
        </p:spPr>
      </p:pic>
      <p:pic>
        <p:nvPicPr>
          <p:cNvPr id="12" name="Image 11" descr="Une image contenant ciel, habits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2A3E28B8-6253-D9B8-3631-9C7D3C785A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477" y="4477456"/>
            <a:ext cx="1485099" cy="1624545"/>
          </a:xfrm>
          <a:prstGeom prst="rect">
            <a:avLst/>
          </a:prstGeom>
        </p:spPr>
      </p:pic>
      <p:pic>
        <p:nvPicPr>
          <p:cNvPr id="13" name="Image 12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C313157D-8759-9B8A-E333-C3423D742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66477" y="1980248"/>
            <a:ext cx="1587988" cy="1737095"/>
          </a:xfrm>
          <a:prstGeom prst="rect">
            <a:avLst/>
          </a:prstGeom>
        </p:spPr>
      </p:pic>
      <p:pic>
        <p:nvPicPr>
          <p:cNvPr id="14" name="Image 13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B24DD5EC-9779-7955-4E8B-06CF9ACEA8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113" y="2028612"/>
            <a:ext cx="1587988" cy="162479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D632C31-9D32-8E62-8F2C-0481948311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477146"/>
            <a:ext cx="1446044" cy="153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Le chanteur et le spectacle.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habits, garçon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C6C10E09-375F-D7D7-7AD1-2648633A0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95" y="2028612"/>
            <a:ext cx="1542795" cy="1556981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1A38D0-5F70-408B-3915-EF302A183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106" y="4472654"/>
            <a:ext cx="1459393" cy="1536456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6" name="Image 5" descr="Une image contenant ciel, habits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A3CCB718-775B-A85A-9765-0F61C5AACF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477" y="4477456"/>
            <a:ext cx="1485099" cy="1624545"/>
          </a:xfrm>
          <a:prstGeom prst="rect">
            <a:avLst/>
          </a:prstGeom>
        </p:spPr>
      </p:pic>
      <p:pic>
        <p:nvPicPr>
          <p:cNvPr id="7" name="Image 6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C917DDE6-6C7A-8DB7-3EAE-7E8D4B963D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66477" y="1980248"/>
            <a:ext cx="1587988" cy="1737095"/>
          </a:xfrm>
          <a:prstGeom prst="rect">
            <a:avLst/>
          </a:prstGeom>
        </p:spPr>
      </p:pic>
      <p:pic>
        <p:nvPicPr>
          <p:cNvPr id="8" name="Image 7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DDE156F7-3E7E-D373-0D86-2206FDB8BC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113" y="2028612"/>
            <a:ext cx="1587988" cy="1624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9F453D-7373-373D-DC91-D562C32F5A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477146"/>
            <a:ext cx="1446044" cy="153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163F5F4F-ED6E-973A-8485-85950C15E88E}"/>
              </a:ext>
            </a:extLst>
          </p:cNvPr>
          <p:cNvSpPr txBox="1">
            <a:spLocks/>
          </p:cNvSpPr>
          <p:nvPr/>
        </p:nvSpPr>
        <p:spPr>
          <a:xfrm>
            <a:off x="6193578" y="4617719"/>
            <a:ext cx="128053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L’espace</a:t>
            </a:r>
            <a:endParaRPr lang="fr-MA" sz="24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780DA942-0A4D-582C-4613-E04D57DB70A4}"/>
              </a:ext>
            </a:extLst>
          </p:cNvPr>
          <p:cNvSpPr txBox="1">
            <a:spLocks/>
          </p:cNvSpPr>
          <p:nvPr/>
        </p:nvSpPr>
        <p:spPr>
          <a:xfrm>
            <a:off x="3712237" y="4657074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Explorer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F94336-FBA9-2068-5CE2-60AE7DAE9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317" y="2665778"/>
            <a:ext cx="1651389" cy="18066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258FB9-6102-4A90-D2FB-DBA093CAA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096" y="2665778"/>
            <a:ext cx="1784213" cy="19519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0C1D6D-9178-2060-D9E6-CDD3CF002A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294" y="2782870"/>
            <a:ext cx="1566428" cy="1659501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8F2E2FD0-FF1B-B818-A09B-437B460F4778}"/>
              </a:ext>
            </a:extLst>
          </p:cNvPr>
          <p:cNvSpPr txBox="1">
            <a:spLocks/>
          </p:cNvSpPr>
          <p:nvPr/>
        </p:nvSpPr>
        <p:spPr>
          <a:xfrm>
            <a:off x="986010" y="4617719"/>
            <a:ext cx="2252817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L’astronaute</a:t>
            </a:r>
            <a:endParaRPr lang="fr-MA" sz="2400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souhaiterais devenir astronaute pour explorer l’espace.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15C6E6-4007-2674-A399-1AA6F0484FB4}"/>
              </a:ext>
            </a:extLst>
          </p:cNvPr>
          <p:cNvSpPr txBox="1"/>
          <p:nvPr/>
        </p:nvSpPr>
        <p:spPr>
          <a:xfrm>
            <a:off x="435395" y="4559463"/>
            <a:ext cx="8273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Je souhaiterais devenir astronaute pour explorer l’espace.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8772F0-424D-0F61-257A-98390C56A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317" y="2665778"/>
            <a:ext cx="1651389" cy="18066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19FAC2-8775-1D89-BD36-1AAC62DCC4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096" y="2665778"/>
            <a:ext cx="1784213" cy="195194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692B95-363E-3A1E-A00E-2BF5E6646B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294" y="2782870"/>
            <a:ext cx="1566428" cy="165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8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F3B189A-60DF-75A8-5B60-BF011B3A8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58" y="2436618"/>
            <a:ext cx="1911726" cy="2091442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0ABD3D39-7E11-AB29-B0AA-561C4F7AD944}"/>
              </a:ext>
            </a:extLst>
          </p:cNvPr>
          <p:cNvSpPr txBox="1">
            <a:spLocks/>
          </p:cNvSpPr>
          <p:nvPr/>
        </p:nvSpPr>
        <p:spPr>
          <a:xfrm>
            <a:off x="4113670" y="4490561"/>
            <a:ext cx="1563230" cy="358868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Construire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C30A7AC0-F47A-0A28-5639-3F43BABC6017}"/>
              </a:ext>
            </a:extLst>
          </p:cNvPr>
          <p:cNvSpPr txBox="1">
            <a:spLocks/>
          </p:cNvSpPr>
          <p:nvPr/>
        </p:nvSpPr>
        <p:spPr>
          <a:xfrm>
            <a:off x="759220" y="4541959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ingénieure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8C479D-0821-5BA9-98CC-BBC0A616B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71" y="2440680"/>
            <a:ext cx="1911727" cy="209144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88D9A5-835D-E198-FA9A-1411E02F8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868" y="2436618"/>
            <a:ext cx="1911728" cy="209144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ECB48B2-FBB3-C308-E955-F946E8E9CBC4}"/>
              </a:ext>
            </a:extLst>
          </p:cNvPr>
          <p:cNvSpPr txBox="1"/>
          <p:nvPr/>
        </p:nvSpPr>
        <p:spPr>
          <a:xfrm>
            <a:off x="6357810" y="4466702"/>
            <a:ext cx="20767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 barrage </a:t>
            </a:r>
            <a:endParaRPr kumimoji="0" lang="fr-MA" sz="32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2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Une ingénieure construit un barrage.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25C0C2-AE32-7289-02D3-680621B85BC3}"/>
              </a:ext>
            </a:extLst>
          </p:cNvPr>
          <p:cNvSpPr txBox="1"/>
          <p:nvPr/>
        </p:nvSpPr>
        <p:spPr>
          <a:xfrm>
            <a:off x="759220" y="4712240"/>
            <a:ext cx="78540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Une ingénieure construit un barrage.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1EFBE9-3FDE-E5A9-D3B2-43C69F93C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71" y="2440680"/>
            <a:ext cx="1911727" cy="20914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882A0B-7943-74CA-2EE3-167A2C08E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868" y="2436618"/>
            <a:ext cx="1911728" cy="20914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774D78-80CC-2758-7B54-2BC58CB32E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58" y="2436618"/>
            <a:ext cx="1911726" cy="209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AD7FB165-A2D6-BEC2-FD0B-EEDF5ACF645E}"/>
              </a:ext>
            </a:extLst>
          </p:cNvPr>
          <p:cNvSpPr txBox="1">
            <a:spLocks/>
          </p:cNvSpPr>
          <p:nvPr/>
        </p:nvSpPr>
        <p:spPr>
          <a:xfrm>
            <a:off x="1774856" y="4042024"/>
            <a:ext cx="1890364" cy="374802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dirty="0">
                <a:solidFill>
                  <a:srgbClr val="424D7B"/>
                </a:solidFill>
                <a:latin typeface="Dosis SemiBold" pitchFamily="2" charset="0"/>
              </a:rPr>
              <a:t> médecin</a:t>
            </a:r>
          </a:p>
        </p:txBody>
      </p:sp>
      <p:pic>
        <p:nvPicPr>
          <p:cNvPr id="7" name="Image 6" descr="Une image contenant meubles, intérieur, m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C2A21E1-C1D7-9506-7067-BB4E26CC64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856" y="2163734"/>
            <a:ext cx="1702958" cy="1863050"/>
          </a:xfrm>
          <a:prstGeom prst="rect">
            <a:avLst/>
          </a:prstGeom>
        </p:spPr>
      </p:pic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FE48069F-298D-701B-0E5A-5084EF104B37}"/>
              </a:ext>
            </a:extLst>
          </p:cNvPr>
          <p:cNvSpPr txBox="1">
            <a:spLocks/>
          </p:cNvSpPr>
          <p:nvPr/>
        </p:nvSpPr>
        <p:spPr>
          <a:xfrm>
            <a:off x="4197455" y="4089188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25F771-BB6D-7CFB-0169-9120462680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603" y="2226140"/>
            <a:ext cx="1702958" cy="186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médecin soigne le malade.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BDC2010-1486-3724-8E7C-966436892D13}"/>
              </a:ext>
            </a:extLst>
          </p:cNvPr>
          <p:cNvSpPr txBox="1">
            <a:spLocks/>
          </p:cNvSpPr>
          <p:nvPr/>
        </p:nvSpPr>
        <p:spPr>
          <a:xfrm>
            <a:off x="226622" y="4442072"/>
            <a:ext cx="8690756" cy="48173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médecin soigne le malade.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meubles, intérieur, m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CA1B45-DAF5-A05D-9B40-B48477DA3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856" y="2163734"/>
            <a:ext cx="1702958" cy="18630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E5A326-5F23-C934-E199-49150195B5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603" y="2226140"/>
            <a:ext cx="1702958" cy="186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76981C21-6EA7-B2D6-2262-EA614266B4D0}"/>
              </a:ext>
            </a:extLst>
          </p:cNvPr>
          <p:cNvSpPr txBox="1">
            <a:spLocks/>
          </p:cNvSpPr>
          <p:nvPr/>
        </p:nvSpPr>
        <p:spPr>
          <a:xfrm>
            <a:off x="2124300" y="4324899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MA" sz="2400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dirty="0"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spectacle</a:t>
            </a:r>
            <a:r>
              <a:rPr lang="fr-MA" sz="2400" dirty="0">
                <a:latin typeface="Dosis SemiBold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9600BB-E796-E472-18D8-5FF57D3B9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301" y="2320290"/>
            <a:ext cx="1858999" cy="1895049"/>
          </a:xfrm>
          <a:prstGeom prst="rect">
            <a:avLst/>
          </a:prstGeom>
        </p:spPr>
      </p:pic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A8C07F19-D46F-1ED0-F2B3-7BC8D4A68AE8}"/>
              </a:ext>
            </a:extLst>
          </p:cNvPr>
          <p:cNvSpPr txBox="1">
            <a:spLocks/>
          </p:cNvSpPr>
          <p:nvPr/>
        </p:nvSpPr>
        <p:spPr>
          <a:xfrm>
            <a:off x="4932082" y="432489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théâtre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5132219-C681-7939-A59D-600F407CB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619" y="2327707"/>
            <a:ext cx="1985463" cy="178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Nous avons vu un spectacle au théâtre de Rabat.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29260D-69BB-594C-581E-F3E04FC1D223}"/>
              </a:ext>
            </a:extLst>
          </p:cNvPr>
          <p:cNvSpPr txBox="1"/>
          <p:nvPr/>
        </p:nvSpPr>
        <p:spPr>
          <a:xfrm>
            <a:off x="278107" y="4325858"/>
            <a:ext cx="8587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Nous avons vu un spectacle au théâtre de Rabat.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05E1A65-5A27-2849-57FE-E421BCB1F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301" y="2320290"/>
            <a:ext cx="1858999" cy="18950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990B08-157C-9888-C5F4-76CE473E8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8539" y="2358187"/>
            <a:ext cx="1985463" cy="178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6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E99E59A-9567-CA2D-399E-940DD6FB0AFD}"/>
              </a:ext>
            </a:extLst>
          </p:cNvPr>
          <p:cNvSpPr txBox="1">
            <a:spLocks/>
          </p:cNvSpPr>
          <p:nvPr/>
        </p:nvSpPr>
        <p:spPr>
          <a:xfrm>
            <a:off x="5168611" y="4474803"/>
            <a:ext cx="1800000" cy="342703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Des</a:t>
            </a:r>
            <a:r>
              <a:rPr lang="fr-MA" sz="2400" dirty="0">
                <a:solidFill>
                  <a:srgbClr val="424D7B"/>
                </a:solidFill>
                <a:latin typeface="Dosis SemiBold" pitchFamily="2" charset="0"/>
              </a:rPr>
              <a:t> lunettes</a:t>
            </a:r>
          </a:p>
        </p:txBody>
      </p:sp>
      <p:pic>
        <p:nvPicPr>
          <p:cNvPr id="5" name="Image 4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48CD5F09-BC6B-057E-EEFC-E331D0DA3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611" y="2353949"/>
            <a:ext cx="1663239" cy="1819597"/>
          </a:xfrm>
          <a:prstGeom prst="rect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AF3827B7-DECD-3983-D25F-38AC003817F2}"/>
              </a:ext>
            </a:extLst>
          </p:cNvPr>
          <p:cNvSpPr txBox="1">
            <a:spLocks/>
          </p:cNvSpPr>
          <p:nvPr/>
        </p:nvSpPr>
        <p:spPr>
          <a:xfrm>
            <a:off x="2549964" y="446615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L’opticien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8647943-843B-574C-2164-F9D58A28C8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721" y="2403524"/>
            <a:ext cx="1580654" cy="172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L’opticien prépare des lunettes.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012961-00C4-1EDF-C866-9B3899315DBE}"/>
              </a:ext>
            </a:extLst>
          </p:cNvPr>
          <p:cNvSpPr txBox="1"/>
          <p:nvPr/>
        </p:nvSpPr>
        <p:spPr>
          <a:xfrm>
            <a:off x="1653499" y="4555205"/>
            <a:ext cx="55748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L’opticien prépare des lunettes.</a:t>
            </a:r>
          </a:p>
        </p:txBody>
      </p:sp>
      <p:pic>
        <p:nvPicPr>
          <p:cNvPr id="2" name="Image 1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D2E0383F-3E7B-2AD7-EB7C-797995B42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611" y="2353949"/>
            <a:ext cx="1663239" cy="181959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67385E-968E-B1B2-ED7E-6D207B5B7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721" y="2403524"/>
            <a:ext cx="1580654" cy="172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6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55848FAF-C51B-5DBF-547F-914F009F7439}"/>
              </a:ext>
            </a:extLst>
          </p:cNvPr>
          <p:cNvSpPr txBox="1">
            <a:spLocks/>
          </p:cNvSpPr>
          <p:nvPr/>
        </p:nvSpPr>
        <p:spPr>
          <a:xfrm>
            <a:off x="4976227" y="456968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Un écrivain  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0084A47E-F47D-BAAA-04C0-1035CAAFD3C7}"/>
              </a:ext>
            </a:extLst>
          </p:cNvPr>
          <p:cNvSpPr txBox="1">
            <a:spLocks/>
          </p:cNvSpPr>
          <p:nvPr/>
        </p:nvSpPr>
        <p:spPr>
          <a:xfrm>
            <a:off x="2321444" y="456968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Devenir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25F7E862-9FF7-D15E-0E4A-DC2F8C5D9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414" y="2463860"/>
            <a:ext cx="1445722" cy="1742346"/>
          </a:xfrm>
          <a:prstGeom prst="rect">
            <a:avLst/>
          </a:prstGeom>
        </p:spPr>
      </p:pic>
      <p:pic>
        <p:nvPicPr>
          <p:cNvPr id="8" name="Image 7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20DE6190-7006-A242-0D8A-053A738F2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583" y="2463860"/>
            <a:ext cx="1445722" cy="162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Je souhaiterais devenir écrivain.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25F7E862-9FF7-D15E-0E4A-DC2F8C5D9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25" y="2389086"/>
            <a:ext cx="1445722" cy="1742346"/>
          </a:xfrm>
          <a:prstGeom prst="rect">
            <a:avLst/>
          </a:prstGeom>
        </p:spPr>
      </p:pic>
      <p:pic>
        <p:nvPicPr>
          <p:cNvPr id="8" name="Image 7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20DE6190-7006-A242-0D8A-053A738F2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184" y="2447519"/>
            <a:ext cx="1445722" cy="16254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10A3FA-2819-5290-7A4D-8CFC5ACB373B}"/>
              </a:ext>
            </a:extLst>
          </p:cNvPr>
          <p:cNvSpPr txBox="1"/>
          <p:nvPr/>
        </p:nvSpPr>
        <p:spPr>
          <a:xfrm>
            <a:off x="1303047" y="4529153"/>
            <a:ext cx="62755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  <a:latin typeface="Dosis SemiBold" pitchFamily="2" charset="0"/>
              </a:rPr>
              <a:t>Je souhaiterais devenir écrivain</a:t>
            </a:r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68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4E0AA9-6486-DF99-2EAD-EAA5C51DF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409" y="2538056"/>
            <a:ext cx="1916179" cy="1980604"/>
          </a:xfrm>
          <a:prstGeom prst="rect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62F995EE-183C-4A9E-D4AF-8F79C400DECE}"/>
              </a:ext>
            </a:extLst>
          </p:cNvPr>
          <p:cNvSpPr txBox="1">
            <a:spLocks/>
          </p:cNvSpPr>
          <p:nvPr/>
        </p:nvSpPr>
        <p:spPr>
          <a:xfrm>
            <a:off x="2045557" y="4628766"/>
            <a:ext cx="1723927" cy="29198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sz="2400" dirty="0">
                <a:latin typeface="Dosis SemiBold" pitchFamily="2" charset="0"/>
              </a:rPr>
              <a:t> </a:t>
            </a: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studio</a:t>
            </a:r>
            <a:endParaRPr lang="fr-MA" sz="24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F1D0AA82-CFC3-074E-E8A4-C2A1A4DD76A9}"/>
              </a:ext>
            </a:extLst>
          </p:cNvPr>
          <p:cNvSpPr txBox="1">
            <a:spLocks/>
          </p:cNvSpPr>
          <p:nvPr/>
        </p:nvSpPr>
        <p:spPr>
          <a:xfrm>
            <a:off x="5271089" y="4628766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créateur de vidéos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946DF51-4427-94AE-2733-03759AB17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5301" y="2644498"/>
            <a:ext cx="1849892" cy="186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Les créateurs de vidéos travaillent dans un studio.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47091C-6FFF-2692-5732-FCB4F1B8D447}"/>
              </a:ext>
            </a:extLst>
          </p:cNvPr>
          <p:cNvSpPr txBox="1"/>
          <p:nvPr/>
        </p:nvSpPr>
        <p:spPr>
          <a:xfrm>
            <a:off x="484743" y="4583796"/>
            <a:ext cx="75366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Les créateurs de vidéos travaillent dans un studio.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4E3607-D52A-839D-3A70-10D4BA37B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069" y="2389832"/>
            <a:ext cx="1916179" cy="19806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1D6F22-3563-33DC-1A9A-7947A63BF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1961" y="2496274"/>
            <a:ext cx="1849892" cy="186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ublicité en ligne, multimédia&#10;&#10;Le contenu généré par l’IA peut être incorrect.">
            <a:extLst>
              <a:ext uri="{FF2B5EF4-FFF2-40B4-BE49-F238E27FC236}">
                <a16:creationId xmlns:a16="http://schemas.microsoft.com/office/drawing/2014/main" id="{10CACB24-C2C3-DF85-887C-189180D30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727" y="1897379"/>
            <a:ext cx="3094546" cy="477516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80.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2936902" y="1819275"/>
            <a:ext cx="3182371" cy="46695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ublicité en ligne, multimédia&#10;&#10;Le contenu généré par l’IA peut être incorrect.">
            <a:extLst>
              <a:ext uri="{FF2B5EF4-FFF2-40B4-BE49-F238E27FC236}">
                <a16:creationId xmlns:a16="http://schemas.microsoft.com/office/drawing/2014/main" id="{447470FD-BD89-DF2D-18C6-1D84ACA3E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581" y="1954529"/>
            <a:ext cx="3094546" cy="477516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93093F-C6DF-90FC-9FCD-D60B6A4C938C}"/>
              </a:ext>
            </a:extLst>
          </p:cNvPr>
          <p:cNvSpPr/>
          <p:nvPr/>
        </p:nvSpPr>
        <p:spPr>
          <a:xfrm>
            <a:off x="4394719" y="2261937"/>
            <a:ext cx="3172408" cy="29577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83,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3C727F-CF14-20EE-08B3-88EF82DF6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216" y="1033919"/>
            <a:ext cx="3972479" cy="53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spectacle – Les lunettes – L’hôtesse de l’air - Un astronaute – Le sculpteur.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78871E3-D50A-951E-5E51-FCE7AD99F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98" y="1822484"/>
            <a:ext cx="1459393" cy="153645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DF1130-3ED7-0529-7BF1-6D41915961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193" y="3918717"/>
            <a:ext cx="1568827" cy="1607243"/>
          </a:xfrm>
          <a:prstGeom prst="rect">
            <a:avLst/>
          </a:prstGeom>
        </p:spPr>
      </p:pic>
      <p:pic>
        <p:nvPicPr>
          <p:cNvPr id="2" name="Image 1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94203AD8-EB87-DD85-90C1-308083B120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3053" y="1819970"/>
            <a:ext cx="1587988" cy="1737095"/>
          </a:xfrm>
          <a:prstGeom prst="rect">
            <a:avLst/>
          </a:prstGeom>
        </p:spPr>
      </p:pic>
      <p:pic>
        <p:nvPicPr>
          <p:cNvPr id="3" name="Image 2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56C0841D-652F-B636-66B4-2F2AB49B71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878" y="1819970"/>
            <a:ext cx="1587988" cy="16247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14089A-B456-3324-FADB-FBBEA47AEE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638" y="3896737"/>
            <a:ext cx="1446044" cy="153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J’ai visité un studio de création vidéo – J’aime l’art et surtout la peinture. -  C’est le capitaine qui conduit le bateau – Le pharmacien lis une ordonnance – Sami souhaiterait devenir astronaute.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6AD990B-2E52-423C-0038-789025AAD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732" y="2072597"/>
            <a:ext cx="2289588" cy="157128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020033-32ED-71DD-CB88-47A5AFBE4D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2704" y="2158409"/>
            <a:ext cx="2211705" cy="148547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9BA8D36-E9D0-A18E-2217-25D8A16DEE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1043" y="4090579"/>
            <a:ext cx="1981477" cy="130510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E5DF253-FF9C-1C3D-B67F-8E4E9D1F78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9711" y="4090579"/>
            <a:ext cx="1905266" cy="1276528"/>
          </a:xfrm>
          <a:prstGeom prst="rect">
            <a:avLst/>
          </a:prstGeom>
        </p:spPr>
      </p:pic>
      <p:pic>
        <p:nvPicPr>
          <p:cNvPr id="2" name="Image 1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ED1978DE-5586-B956-1B43-60036B0F35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847" y="2062420"/>
            <a:ext cx="1533463" cy="167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D1F75E-C6B8-6536-D258-90C1672DB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9397" y="1843983"/>
            <a:ext cx="1605029" cy="176211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2760A1-61BC-97B8-657D-848963CFC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7063" y="1765871"/>
            <a:ext cx="1680519" cy="1835967"/>
          </a:xfrm>
          <a:prstGeom prst="rect">
            <a:avLst/>
          </a:prstGeom>
        </p:spPr>
      </p:pic>
      <p:pic>
        <p:nvPicPr>
          <p:cNvPr id="9" name="Image 8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F97B492-BC11-A120-2F1D-E60C06370C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529" y="1793621"/>
            <a:ext cx="1702942" cy="186284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3DB438-D051-F574-F32A-6663399EAC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714" y="3999710"/>
            <a:ext cx="1680519" cy="1838500"/>
          </a:xfrm>
          <a:prstGeom prst="rect">
            <a:avLst/>
          </a:prstGeom>
        </p:spPr>
      </p:pic>
      <p:pic>
        <p:nvPicPr>
          <p:cNvPr id="11" name="Image 10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0BF8FF00-72AF-62D2-6099-CE1FD9C069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167" y="3995568"/>
            <a:ext cx="1610862" cy="176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983673" y="2041052"/>
            <a:ext cx="7633854" cy="3142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Connais-tu la personne qui conduit l’avion ?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le m</a:t>
            </a:r>
            <a:r>
              <a:rPr lang="fr-FR" sz="2000" b="1" dirty="0" err="1">
                <a:ln w="0"/>
                <a:solidFill>
                  <a:srgbClr val="44546A"/>
                </a:solidFill>
                <a:latin typeface="Dosis SemiBold" pitchFamily="2" charset="0"/>
              </a:rPr>
              <a:t>édecin</a:t>
            </a: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 ?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Que fait le médecin ?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Quel métier souhaiterais-tu faire ? 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métiers.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05759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d’un lieu que tu as visité la semaine dernière, de ce qu’il y avait  dans ce lieu, d’un moyen de transport que tu as pris, du métier que tu souhaiterais faire et dire pourquoi.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5C1D2E-63FA-B2FB-2CB4-E3AAFA8921B0}"/>
              </a:ext>
            </a:extLst>
          </p:cNvPr>
          <p:cNvSpPr txBox="1"/>
          <p:nvPr/>
        </p:nvSpPr>
        <p:spPr>
          <a:xfrm>
            <a:off x="3139807" y="2401378"/>
            <a:ext cx="53652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lieu que tu as visité la semaine dernière;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ce qu’il y avait  dans ce lieu 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moyen de transport que tu as pris;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Du métier que tu souhaiterais faire;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dire pourquoi tu souhaiterais faire ce métier.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2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922976" y="2642131"/>
            <a:ext cx="7610401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spectacle             Une danseuse         Un théâtre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bateau                   Un avion                       Un capitaine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astronaute          Une ingénieure       Une maîtresse</a:t>
            </a: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L’astronaute explore des planètes.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regarde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un spectacle au théâtre.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930926" y="1961650"/>
            <a:ext cx="6984694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Il y a plein de métiers importants !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Le vétérinaire soigne les chiens et les chats, l’astronaute explore les planètes, et l’ingénieur construit des ponts et des maisons. On trouve aussi des métiers </a:t>
            </a: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comme le </a:t>
            </a:r>
            <a:r>
              <a:rPr lang="fr-FR" sz="240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pharmacien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, qui </a:t>
            </a:r>
            <a:r>
              <a:rPr lang="fr-FR" sz="2400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vend des médicaments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, ou </a:t>
            </a:r>
            <a:r>
              <a:rPr lang="fr-FR" sz="2400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le pilote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, qui </a:t>
            </a:r>
            <a:r>
              <a:rPr lang="fr-FR" sz="2400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conduit un avion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8255</TotalTime>
  <Words>2099</Words>
  <Application>Microsoft Office PowerPoint</Application>
  <PresentationFormat>Affichage à l'écran (4:3)</PresentationFormat>
  <Paragraphs>283</Paragraphs>
  <Slides>73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73</vt:i4>
      </vt:variant>
    </vt:vector>
  </HeadingPairs>
  <TitlesOfParts>
    <vt:vector size="101" baseType="lpstr">
      <vt:lpstr>Dosis</vt:lpstr>
      <vt:lpstr>Wingdings</vt:lpstr>
      <vt:lpstr>Arial</vt:lpstr>
      <vt:lpstr>Calibri</vt:lpstr>
      <vt:lpstr>Dosis ExtraBold</vt:lpstr>
      <vt:lpstr>Aptos Display</vt:lpstr>
      <vt:lpstr>Mistral</vt:lpstr>
      <vt:lpstr>Dosis Medium</vt:lpstr>
      <vt:lpstr>Aptos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02_New Voc_01-Présentation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Le spectacle - Le musicien - Le théâtre  - Un acteur -  La danseuse  – Le sculpteur.</vt:lpstr>
      <vt:lpstr>Pour chaque image, je vais désigner un élève pour dire le mot. C’est quel mot ? </vt:lpstr>
      <vt:lpstr>Répétons ensemble : Le peintre -  L'écrivain  - Le créateur de vidéos  - Un studio -  Le chanteur - Les spectateurs.</vt:lpstr>
      <vt:lpstr>Pour chaque image, je vais désigner un élève pour dire le mot. C’est quel mot ? </vt:lpstr>
      <vt:lpstr>Répétons ensemble : Le train – Le port – Le conducteur de train – L’aéroport –  Les moyens de transport – Les passagers.</vt:lpstr>
      <vt:lpstr>Pour chaque image, je vais désigner un élève pour dire le mot. C’est quel mot ? .</vt:lpstr>
      <vt:lpstr>Répétons ensemble : Le mécanicien – Le chauffeur – L’hôtesse de l’air – Le capitaine - Le pilote d’avion – L’avion</vt:lpstr>
      <vt:lpstr>Pour chaque image, je vais désigner un élève pour dire le mot. C’est quel mot ? </vt:lpstr>
      <vt:lpstr>Répétons ensemble : L’opticien – Un laboratoire – Une technicienne de laboratoire - Des médicaments – L’hôpital -  Le médecin.</vt:lpstr>
      <vt:lpstr>Pour chaque image, je vais désigner un élève pour dire le mot. C’est quel mot ? </vt:lpstr>
      <vt:lpstr>Répétons ensemble :  La pharmacie – Des lunettes – Une clinique – l’infirmière  – Une ordonnance – La pharmacienne.</vt:lpstr>
      <vt:lpstr>Pour chaque image, je vais désigner un élève pour dire le mot. C’est quel mot ?</vt:lpstr>
      <vt:lpstr>Répétons ensemble : La vétérinaire – Soigner – Une fusée – Un astronaute – Explorer – Les planètes.</vt:lpstr>
      <vt:lpstr>Pour chaque image, je vais désigner un élève pour dire le mot. C’est quel mot ?</vt:lpstr>
      <vt:lpstr>Répétons ensemble : L’espace – Un footballeur – Une ingénieure – Construire – Un barrage – Un pont.</vt:lpstr>
      <vt:lpstr>Pour chaque image, je vais désigner un élève pour dire le mot. C’est quel mot ?</vt:lpstr>
      <vt:lpstr>Nous allons jouer au jeu des mots invisibles. </vt:lpstr>
      <vt:lpstr>Observez bien les images. Je vais masquer deux images</vt:lpstr>
      <vt:lpstr>Quelles sont les images qui manquent ?</vt:lpstr>
      <vt:lpstr>Les deux images qui manquent sont: L’écrivain et le capitaine.</vt:lpstr>
      <vt:lpstr>Nous allons jouer au jeu des mots qui bougent. </vt:lpstr>
      <vt:lpstr>Observez bien. Je vais faire bouger 2  images. </vt:lpstr>
      <vt:lpstr>Quelles sont les 2 images qui ont bougé ?</vt:lpstr>
      <vt:lpstr>Les deux images qui ont bougé sont : Le chanteur et le spectacle.</vt:lpstr>
      <vt:lpstr>Plan de la séance</vt:lpstr>
      <vt:lpstr>Maintenant, on va faire des phrases avec les mots de vocabulaire. Observez ces images. Qui veut dire une phrase ? </vt:lpstr>
      <vt:lpstr>Voici une phrase correcte : Je souhaiterais devenir astronaute pour explorer l’espace.</vt:lpstr>
      <vt:lpstr>Observez ces images. Qui veut dire une phrase ? </vt:lpstr>
      <vt:lpstr>Voici une phrase correcte : Une ingénieure construit un barrage.</vt:lpstr>
      <vt:lpstr>Observez ces images. Qui veut dire une phrase ? </vt:lpstr>
      <vt:lpstr>Voici une phrase correcte : le médecin soigne le malade.</vt:lpstr>
      <vt:lpstr>Observez ces images. Qui veut dire une phrase ? </vt:lpstr>
      <vt:lpstr>Voici une phrase correcte : Nous avons vu un spectacle au théâtre de Rabat.</vt:lpstr>
      <vt:lpstr>Observez ces images. Qui veut dire une phrase ? </vt:lpstr>
      <vt:lpstr>Voici une phrase correcte : L’opticien prépare des lunettes.</vt:lpstr>
      <vt:lpstr>Observez ces images. Qui veut dire une phrase ? </vt:lpstr>
      <vt:lpstr>Voici une phrase correcte :  Je souhaiterais devenir écrivain.</vt:lpstr>
      <vt:lpstr>Observez ces images. Qui veut dire une phrase ? </vt:lpstr>
      <vt:lpstr>Voici une phrase correcte : Les créateurs de vidéos travaillent dans un studio. </vt:lpstr>
      <vt:lpstr>Plan de la séance</vt:lpstr>
      <vt:lpstr>Ouvrez le livret à la page 80.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Le spectacle – Les lunettes – L’hôtesse de l’air - Un astronaute – Le sculpteur.</vt:lpstr>
      <vt:lpstr>Présentation PowerPoint</vt:lpstr>
      <vt:lpstr>Regarde les images. Je vais te dire des phrases  et tu vas me montrer les images qui correspondent : J’ai visité un studio de création vidéo – J’aime l’art et surtout la peinture. -  C’est le capitaine qui conduit le bateau – Le pharmacien lis une ordonnance – Sami souhaiterait devenir astronaute.</vt:lpstr>
      <vt:lpstr>Présentation PowerPoint</vt:lpstr>
      <vt:lpstr>Mets ton doigt sur chaque image, dis-moi le mot en français et met-le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d’un lieu que tu as visité la semaine dernière, de ce qu’il y avait  dans ce lieu, d’un moyen de transport que tu as pris, du métier que tu souhaiterais faire et dire pourquoi.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39</cp:revision>
  <cp:lastPrinted>2025-08-13T10:11:39Z</cp:lastPrinted>
  <dcterms:created xsi:type="dcterms:W3CDTF">2025-08-01T12:31:49Z</dcterms:created>
  <dcterms:modified xsi:type="dcterms:W3CDTF">2026-03-01T22:29:34Z</dcterms:modified>
</cp:coreProperties>
</file>