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66" r:id="rId10"/>
    <p:sldMasterId id="2147483781" r:id="rId11"/>
    <p:sldMasterId id="2147483784" r:id="rId12"/>
    <p:sldMasterId id="2147483796" r:id="rId13"/>
  </p:sldMasterIdLst>
  <p:notesMasterIdLst>
    <p:notesMasterId r:id="rId61"/>
  </p:notesMasterIdLst>
  <p:sldIdLst>
    <p:sldId id="1030" r:id="rId14"/>
    <p:sldId id="1029" r:id="rId15"/>
    <p:sldId id="953" r:id="rId16"/>
    <p:sldId id="1090" r:id="rId17"/>
    <p:sldId id="798" r:id="rId18"/>
    <p:sldId id="799" r:id="rId19"/>
    <p:sldId id="1077" r:id="rId20"/>
    <p:sldId id="1093" r:id="rId21"/>
    <p:sldId id="1079" r:id="rId22"/>
    <p:sldId id="1094" r:id="rId23"/>
    <p:sldId id="1095" r:id="rId24"/>
    <p:sldId id="1122" r:id="rId25"/>
    <p:sldId id="1096" r:id="rId26"/>
    <p:sldId id="1141" r:id="rId27"/>
    <p:sldId id="1066" r:id="rId28"/>
    <p:sldId id="1106" r:id="rId29"/>
    <p:sldId id="1105" r:id="rId30"/>
    <p:sldId id="1107" r:id="rId31"/>
    <p:sldId id="1082" r:id="rId32"/>
    <p:sldId id="800" r:id="rId33"/>
    <p:sldId id="906" r:id="rId34"/>
    <p:sldId id="680" r:id="rId35"/>
    <p:sldId id="1049" r:id="rId36"/>
    <p:sldId id="972" r:id="rId37"/>
    <p:sldId id="1088" r:id="rId38"/>
    <p:sldId id="1128" r:id="rId39"/>
    <p:sldId id="1129" r:id="rId40"/>
    <p:sldId id="1135" r:id="rId41"/>
    <p:sldId id="1136" r:id="rId42"/>
    <p:sldId id="1137" r:id="rId43"/>
    <p:sldId id="1138" r:id="rId44"/>
    <p:sldId id="1139" r:id="rId45"/>
    <p:sldId id="1140" r:id="rId46"/>
    <p:sldId id="1037" r:id="rId47"/>
    <p:sldId id="932" r:id="rId48"/>
    <p:sldId id="1025" r:id="rId49"/>
    <p:sldId id="805" r:id="rId50"/>
    <p:sldId id="876" r:id="rId51"/>
    <p:sldId id="1050" r:id="rId52"/>
    <p:sldId id="1051" r:id="rId53"/>
    <p:sldId id="1075" r:id="rId54"/>
    <p:sldId id="1089" r:id="rId55"/>
    <p:sldId id="1110" r:id="rId56"/>
    <p:sldId id="984" r:id="rId57"/>
    <p:sldId id="1076" r:id="rId58"/>
    <p:sldId id="985" r:id="rId59"/>
    <p:sldId id="986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2AB6D7"/>
    <a:srgbClr val="DDFFFD"/>
    <a:srgbClr val="565F88"/>
    <a:srgbClr val="F26553"/>
    <a:srgbClr val="E84234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29DB4C-1949-4DF4-BE40-7EA3FD050C70}" v="13" dt="2026-03-20T16:13:26.5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47" autoAdjust="0"/>
    <p:restoredTop sz="93246" autoAdjust="0"/>
  </p:normalViewPr>
  <p:slideViewPr>
    <p:cSldViewPr snapToGrid="0">
      <p:cViewPr varScale="1">
        <p:scale>
          <a:sx n="77" d="100"/>
          <a:sy n="77" d="100"/>
        </p:scale>
        <p:origin x="64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font" Target="fonts/font2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font" Target="fonts/font4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font" Target="fonts/font3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1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3-10T12:37:50.511" v="1395"/>
      <pc:docMkLst>
        <pc:docMk/>
      </pc:docMkLst>
      <pc:sldChg chg="addSp delSp modSp mod delAnim">
        <pc:chgData name="Salima  Ben Najem" userId="5d5d9c33-4a8f-4fad-a74b-e23ae769dead" providerId="ADAL" clId="{9BC4A8D2-6BD3-4F6E-9B89-9E8D97E5DD9E}" dt="2026-03-10T11:56:40.224" v="570" actId="207"/>
        <pc:sldMkLst>
          <pc:docMk/>
          <pc:sldMk cId="1644084619" sldId="680"/>
        </pc:sldMkLst>
      </pc:sldChg>
      <pc:sldChg chg="modSp mod">
        <pc:chgData name="Salima  Ben Najem" userId="5d5d9c33-4a8f-4fad-a74b-e23ae769dead" providerId="ADAL" clId="{9BC4A8D2-6BD3-4F6E-9B89-9E8D97E5DD9E}" dt="2026-03-10T11:35:06.986" v="129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9BC4A8D2-6BD3-4F6E-9B89-9E8D97E5DD9E}" dt="2026-03-10T11:34:25.655" v="105" actId="14100"/>
          <ac:spMkLst>
            <pc:docMk/>
            <pc:sldMk cId="1961739097" sldId="799"/>
            <ac:spMk id="9" creationId="{1B1C065E-6915-DC94-3E75-B27EA2D8198C}"/>
          </ac:spMkLst>
        </pc:spChg>
        <pc:spChg chg="mod">
          <ac:chgData name="Salima  Ben Najem" userId="5d5d9c33-4a8f-4fad-a74b-e23ae769dead" providerId="ADAL" clId="{9BC4A8D2-6BD3-4F6E-9B89-9E8D97E5DD9E}" dt="2026-03-10T11:35:06.986" v="129" actId="20577"/>
          <ac:spMkLst>
            <pc:docMk/>
            <pc:sldMk cId="1961739097" sldId="799"/>
            <ac:spMk id="12" creationId="{BFC06E5C-216B-D6E0-5CDF-6863E10EFCC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1:55:44.434" v="523" actId="1035"/>
        <pc:sldMkLst>
          <pc:docMk/>
          <pc:sldMk cId="4253363032" sldId="800"/>
        </pc:sldMkLst>
        <pc:spChg chg="add mod">
          <ac:chgData name="Salima  Ben Najem" userId="5d5d9c33-4a8f-4fad-a74b-e23ae769dead" providerId="ADAL" clId="{9BC4A8D2-6BD3-4F6E-9B89-9E8D97E5DD9E}" dt="2026-03-10T11:55:44.434" v="523" actId="1035"/>
          <ac:spMkLst>
            <pc:docMk/>
            <pc:sldMk cId="4253363032" sldId="800"/>
            <ac:spMk id="8" creationId="{0DDDFA15-5417-55DF-7F8E-5B09A5378F4B}"/>
          </ac:spMkLst>
        </pc:spChg>
        <pc:spChg chg="mod">
          <ac:chgData name="Salima  Ben Najem" userId="5d5d9c33-4a8f-4fad-a74b-e23ae769dead" providerId="ADAL" clId="{9BC4A8D2-6BD3-4F6E-9B89-9E8D97E5DD9E}" dt="2026-03-10T11:43:42.718" v="513" actId="20577"/>
          <ac:spMkLst>
            <pc:docMk/>
            <pc:sldMk cId="4253363032" sldId="800"/>
            <ac:spMk id="17" creationId="{147ED9BD-C99B-11DB-4E09-9646AAF9199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22:19.610" v="1164" actId="207"/>
        <pc:sldMkLst>
          <pc:docMk/>
          <pc:sldMk cId="2112265781" sldId="805"/>
        </pc:sldMkLst>
        <pc:spChg chg="add mod">
          <ac:chgData name="Salima  Ben Najem" userId="5d5d9c33-4a8f-4fad-a74b-e23ae769dead" providerId="ADAL" clId="{9BC4A8D2-6BD3-4F6E-9B89-9E8D97E5DD9E}" dt="2026-03-10T12:22:19.610" v="1164" actId="207"/>
          <ac:spMkLst>
            <pc:docMk/>
            <pc:sldMk cId="2112265781" sldId="805"/>
            <ac:spMk id="9" creationId="{B15FC074-D74E-0B3A-07E1-252F2F0AD718}"/>
          </ac:spMkLst>
        </pc:spChg>
        <pc:spChg chg="add mod">
          <ac:chgData name="Salima  Ben Najem" userId="5d5d9c33-4a8f-4fad-a74b-e23ae769dead" providerId="ADAL" clId="{9BC4A8D2-6BD3-4F6E-9B89-9E8D97E5DD9E}" dt="2026-03-10T12:21:27.791" v="1140"/>
          <ac:spMkLst>
            <pc:docMk/>
            <pc:sldMk cId="2112265781" sldId="805"/>
            <ac:spMk id="10" creationId="{4CD806A8-998F-2785-9CC4-EE31911814EC}"/>
          </ac:spMkLst>
        </pc:spChg>
        <pc:spChg chg="add mod">
          <ac:chgData name="Salima  Ben Najem" userId="5d5d9c33-4a8f-4fad-a74b-e23ae769dead" providerId="ADAL" clId="{9BC4A8D2-6BD3-4F6E-9B89-9E8D97E5DD9E}" dt="2026-03-10T12:22:08.033" v="1163" actId="20577"/>
          <ac:spMkLst>
            <pc:docMk/>
            <pc:sldMk cId="2112265781" sldId="805"/>
            <ac:spMk id="11" creationId="{ED54FBD7-98B2-48BF-6BA5-F2787C36A9ED}"/>
          </ac:spMkLst>
        </pc:spChg>
      </pc:sldChg>
      <pc:sldChg chg="modSp mod">
        <pc:chgData name="Salima  Ben Najem" userId="5d5d9c33-4a8f-4fad-a74b-e23ae769dead" providerId="ADAL" clId="{9BC4A8D2-6BD3-4F6E-9B89-9E8D97E5DD9E}" dt="2026-03-10T11:56:10.155" v="549" actId="20577"/>
        <pc:sldMkLst>
          <pc:docMk/>
          <pc:sldMk cId="2367272062" sldId="906"/>
        </pc:sldMkLst>
        <pc:spChg chg="mod">
          <ac:chgData name="Salima  Ben Najem" userId="5d5d9c33-4a8f-4fad-a74b-e23ae769dead" providerId="ADAL" clId="{9BC4A8D2-6BD3-4F6E-9B89-9E8D97E5DD9E}" dt="2026-03-10T11:56:10.155" v="549" actId="20577"/>
          <ac:spMkLst>
            <pc:docMk/>
            <pc:sldMk cId="2367272062" sldId="906"/>
            <ac:spMk id="5" creationId="{D9F960AF-7F5B-145B-60BB-014EB8070538}"/>
          </ac:spMkLst>
        </pc:spChg>
        <pc:spChg chg="mod">
          <ac:chgData name="Salima  Ben Najem" userId="5d5d9c33-4a8f-4fad-a74b-e23ae769dead" providerId="ADAL" clId="{9BC4A8D2-6BD3-4F6E-9B89-9E8D97E5DD9E}" dt="2026-03-10T11:56:05.008" v="547" actId="20577"/>
          <ac:spMkLst>
            <pc:docMk/>
            <pc:sldMk cId="2367272062" sldId="906"/>
            <ac:spMk id="10" creationId="{C981540E-E6B7-46DE-0135-6F90C3A953A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17:15.773" v="875" actId="1076"/>
        <pc:sldMkLst>
          <pc:docMk/>
          <pc:sldMk cId="3367184136" sldId="932"/>
        </pc:sldMkLst>
        <pc:picChg chg="add mod">
          <ac:chgData name="Salima  Ben Najem" userId="5d5d9c33-4a8f-4fad-a74b-e23ae769dead" providerId="ADAL" clId="{9BC4A8D2-6BD3-4F6E-9B89-9E8D97E5DD9E}" dt="2026-03-10T12:17:15.773" v="875" actId="1076"/>
          <ac:picMkLst>
            <pc:docMk/>
            <pc:sldMk cId="3367184136" sldId="932"/>
            <ac:picMk id="6" creationId="{D3B9D796-F8E7-5D38-E6C6-0E243FE7553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10T12:30:54.887" v="1313" actId="20577"/>
        <pc:sldMkLst>
          <pc:docMk/>
          <pc:sldMk cId="253054449" sldId="984"/>
        </pc:sldMkLst>
        <pc:spChg chg="mod">
          <ac:chgData name="Salima  Ben Najem" userId="5d5d9c33-4a8f-4fad-a74b-e23ae769dead" providerId="ADAL" clId="{9BC4A8D2-6BD3-4F6E-9B89-9E8D97E5DD9E}" dt="2026-03-10T12:30:54.887" v="1313" actId="20577"/>
          <ac:spMkLst>
            <pc:docMk/>
            <pc:sldMk cId="253054449" sldId="984"/>
            <ac:spMk id="4" creationId="{E6384F8A-E656-6861-497C-5F80E75BA727}"/>
          </ac:spMkLst>
        </pc:spChg>
        <pc:spChg chg="mod">
          <ac:chgData name="Salima  Ben Najem" userId="5d5d9c33-4a8f-4fad-a74b-e23ae769dead" providerId="ADAL" clId="{9BC4A8D2-6BD3-4F6E-9B89-9E8D97E5DD9E}" dt="2026-03-10T12:30:05.319" v="1305" actId="14100"/>
          <ac:spMkLst>
            <pc:docMk/>
            <pc:sldMk cId="253054449" sldId="984"/>
            <ac:spMk id="6" creationId="{E097BF12-D02B-AAC8-C0A7-51CF14D1730A}"/>
          </ac:spMkLst>
        </pc:spChg>
        <pc:picChg chg="add mod ord">
          <ac:chgData name="Salima  Ben Najem" userId="5d5d9c33-4a8f-4fad-a74b-e23ae769dead" providerId="ADAL" clId="{9BC4A8D2-6BD3-4F6E-9B89-9E8D97E5DD9E}" dt="2026-03-10T12:29:55.473" v="1303" actId="167"/>
          <ac:picMkLst>
            <pc:docMk/>
            <pc:sldMk cId="253054449" sldId="984"/>
            <ac:picMk id="7" creationId="{16C2F273-F211-6534-33B6-A7DE09D0A3E8}"/>
          </ac:picMkLst>
        </pc:picChg>
        <pc:picChg chg="mod">
          <ac:chgData name="Salima  Ben Najem" userId="5d5d9c33-4a8f-4fad-a74b-e23ae769dead" providerId="ADAL" clId="{9BC4A8D2-6BD3-4F6E-9B89-9E8D97E5DD9E}" dt="2026-03-10T12:29:44.941" v="1300" actId="1076"/>
          <ac:picMkLst>
            <pc:docMk/>
            <pc:sldMk cId="253054449" sldId="984"/>
            <ac:picMk id="9" creationId="{D77EBF02-E923-BA84-F8F7-36E907F90AA0}"/>
          </ac:picMkLst>
        </pc:picChg>
      </pc:sldChg>
      <pc:sldChg chg="delSp modSp mod">
        <pc:chgData name="Salima  Ben Najem" userId="5d5d9c33-4a8f-4fad-a74b-e23ae769dead" providerId="ADAL" clId="{9BC4A8D2-6BD3-4F6E-9B89-9E8D97E5DD9E}" dt="2026-03-10T12:35:24.678" v="1387" actId="478"/>
        <pc:sldMkLst>
          <pc:docMk/>
          <pc:sldMk cId="3131274115" sldId="985"/>
        </pc:sldMkLst>
        <pc:spChg chg="mod">
          <ac:chgData name="Salima  Ben Najem" userId="5d5d9c33-4a8f-4fad-a74b-e23ae769dead" providerId="ADAL" clId="{9BC4A8D2-6BD3-4F6E-9B89-9E8D97E5DD9E}" dt="2026-03-10T12:35:21.920" v="1386" actId="20577"/>
          <ac:spMkLst>
            <pc:docMk/>
            <pc:sldMk cId="3131274115" sldId="985"/>
            <ac:spMk id="2" creationId="{FE91AC9D-0C0C-4684-927E-D7846FC8300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20:54.642" v="1138" actId="1076"/>
        <pc:sldMkLst>
          <pc:docMk/>
          <pc:sldMk cId="1686101145" sldId="1025"/>
        </pc:sldMkLst>
        <pc:spChg chg="add mod">
          <ac:chgData name="Salima  Ben Najem" userId="5d5d9c33-4a8f-4fad-a74b-e23ae769dead" providerId="ADAL" clId="{9BC4A8D2-6BD3-4F6E-9B89-9E8D97E5DD9E}" dt="2026-03-10T12:20:54.642" v="1138" actId="1076"/>
          <ac:spMkLst>
            <pc:docMk/>
            <pc:sldMk cId="1686101145" sldId="1025"/>
            <ac:spMk id="7" creationId="{BA5D1458-725D-784D-8F3E-DFA2462A7A79}"/>
          </ac:spMkLst>
        </pc:spChg>
        <pc:spChg chg="add mod">
          <ac:chgData name="Salima  Ben Najem" userId="5d5d9c33-4a8f-4fad-a74b-e23ae769dead" providerId="ADAL" clId="{9BC4A8D2-6BD3-4F6E-9B89-9E8D97E5DD9E}" dt="2026-03-10T12:20:54.642" v="1138" actId="1076"/>
          <ac:spMkLst>
            <pc:docMk/>
            <pc:sldMk cId="1686101145" sldId="1025"/>
            <ac:spMk id="8" creationId="{4E89E763-96A8-7CBF-475F-7D5DD54479A9}"/>
          </ac:spMkLst>
        </pc:spChg>
        <pc:spChg chg="add del mod">
          <ac:chgData name="Salima  Ben Najem" userId="5d5d9c33-4a8f-4fad-a74b-e23ae769dead" providerId="ADAL" clId="{9BC4A8D2-6BD3-4F6E-9B89-9E8D97E5DD9E}" dt="2026-03-10T12:20:54.642" v="1138" actId="1076"/>
          <ac:spMkLst>
            <pc:docMk/>
            <pc:sldMk cId="1686101145" sldId="1025"/>
            <ac:spMk id="10" creationId="{A4453678-4A55-D729-17EB-EA7A22BBBD33}"/>
          </ac:spMkLst>
        </pc:spChg>
        <pc:picChg chg="add mod ord">
          <ac:chgData name="Salima  Ben Najem" userId="5d5d9c33-4a8f-4fad-a74b-e23ae769dead" providerId="ADAL" clId="{9BC4A8D2-6BD3-4F6E-9B89-9E8D97E5DD9E}" dt="2026-03-10T12:20:54.642" v="1138" actId="1076"/>
          <ac:picMkLst>
            <pc:docMk/>
            <pc:sldMk cId="1686101145" sldId="1025"/>
            <ac:picMk id="6" creationId="{05C5037C-49A6-55A1-1823-67C71E7BD135}"/>
          </ac:picMkLst>
        </pc:picChg>
      </pc:sldChg>
      <pc:sldChg chg="delSp modSp mod">
        <pc:chgData name="Salima  Ben Najem" userId="5d5d9c33-4a8f-4fad-a74b-e23ae769dead" providerId="ADAL" clId="{9BC4A8D2-6BD3-4F6E-9B89-9E8D97E5DD9E}" dt="2026-03-10T08:50:39.562" v="1" actId="478"/>
        <pc:sldMkLst>
          <pc:docMk/>
          <pc:sldMk cId="2105461963" sldId="1030"/>
        </pc:sldMkLst>
      </pc:sldChg>
      <pc:sldChg chg="delSp modSp mod">
        <pc:chgData name="Salima  Ben Najem" userId="5d5d9c33-4a8f-4fad-a74b-e23ae769dead" providerId="ADAL" clId="{9BC4A8D2-6BD3-4F6E-9B89-9E8D97E5DD9E}" dt="2026-03-10T12:15:55.005" v="862" actId="478"/>
        <pc:sldMkLst>
          <pc:docMk/>
          <pc:sldMk cId="479180215" sldId="1037"/>
        </pc:sldMkLst>
        <pc:spChg chg="mod">
          <ac:chgData name="Salima  Ben Najem" userId="5d5d9c33-4a8f-4fad-a74b-e23ae769dead" providerId="ADAL" clId="{9BC4A8D2-6BD3-4F6E-9B89-9E8D97E5DD9E}" dt="2026-03-10T12:15:52.786" v="861" actId="20577"/>
          <ac:spMkLst>
            <pc:docMk/>
            <pc:sldMk cId="479180215" sldId="1037"/>
            <ac:spMk id="2" creationId="{442E01AB-E4E4-4C54-7FDD-B1FCB5FF552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03:13.230" v="651" actId="1036"/>
        <pc:sldMkLst>
          <pc:docMk/>
          <pc:sldMk cId="411212200" sldId="1049"/>
        </pc:sldMkLst>
        <pc:spChg chg="add mod">
          <ac:chgData name="Salima  Ben Najem" userId="5d5d9c33-4a8f-4fad-a74b-e23ae769dead" providerId="ADAL" clId="{9BC4A8D2-6BD3-4F6E-9B89-9E8D97E5DD9E}" dt="2026-03-10T12:00:14.675" v="591" actId="1076"/>
          <ac:spMkLst>
            <pc:docMk/>
            <pc:sldMk cId="411212200" sldId="1049"/>
            <ac:spMk id="8" creationId="{662EBE27-1DF1-7AFC-F8C8-104CD8ED50C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28:00" v="1291" actId="6549"/>
        <pc:sldMkLst>
          <pc:docMk/>
          <pc:sldMk cId="3858328786" sldId="1050"/>
        </pc:sldMkLst>
        <pc:spChg chg="mod">
          <ac:chgData name="Salima  Ben Najem" userId="5d5d9c33-4a8f-4fad-a74b-e23ae769dead" providerId="ADAL" clId="{9BC4A8D2-6BD3-4F6E-9B89-9E8D97E5DD9E}" dt="2026-03-10T12:28:00" v="1291" actId="6549"/>
          <ac:spMkLst>
            <pc:docMk/>
            <pc:sldMk cId="3858328786" sldId="1050"/>
            <ac:spMk id="4" creationId="{460B544B-0102-A177-592F-56AEE9BA10A8}"/>
          </ac:spMkLst>
        </pc:spChg>
        <pc:picChg chg="add mod">
          <ac:chgData name="Salima  Ben Najem" userId="5d5d9c33-4a8f-4fad-a74b-e23ae769dead" providerId="ADAL" clId="{9BC4A8D2-6BD3-4F6E-9B89-9E8D97E5DD9E}" dt="2026-03-10T12:23:46.096" v="1170" actId="1076"/>
          <ac:picMkLst>
            <pc:docMk/>
            <pc:sldMk cId="3858328786" sldId="1050"/>
            <ac:picMk id="5" creationId="{49E5AA80-95FF-E7E7-5273-09FDB52261E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10T12:26:11.461" v="1187" actId="1076"/>
        <pc:sldMkLst>
          <pc:docMk/>
          <pc:sldMk cId="2843214954" sldId="1075"/>
        </pc:sldMkLst>
        <pc:picChg chg="add mod">
          <ac:chgData name="Salima  Ben Najem" userId="5d5d9c33-4a8f-4fad-a74b-e23ae769dead" providerId="ADAL" clId="{9BC4A8D2-6BD3-4F6E-9B89-9E8D97E5DD9E}" dt="2026-03-10T12:26:06.285" v="1186" actId="1076"/>
          <ac:picMkLst>
            <pc:docMk/>
            <pc:sldMk cId="2843214954" sldId="1075"/>
            <ac:picMk id="6" creationId="{67C3F008-82E6-752F-F826-8BB0B7A9E421}"/>
          </ac:picMkLst>
        </pc:picChg>
        <pc:picChg chg="add del mod topLvl">
          <ac:chgData name="Salima  Ben Najem" userId="5d5d9c33-4a8f-4fad-a74b-e23ae769dead" providerId="ADAL" clId="{9BC4A8D2-6BD3-4F6E-9B89-9E8D97E5DD9E}" dt="2026-03-10T12:26:11.461" v="1187" actId="1076"/>
          <ac:picMkLst>
            <pc:docMk/>
            <pc:sldMk cId="2843214954" sldId="1075"/>
            <ac:picMk id="10" creationId="{CC06D6B5-FB7D-C035-CF74-436A5EB556A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10T12:34:14.092" v="1382" actId="6549"/>
        <pc:sldMkLst>
          <pc:docMk/>
          <pc:sldMk cId="2480337738" sldId="1076"/>
        </pc:sldMkLst>
        <pc:spChg chg="mod">
          <ac:chgData name="Salima  Ben Najem" userId="5d5d9c33-4a8f-4fad-a74b-e23ae769dead" providerId="ADAL" clId="{9BC4A8D2-6BD3-4F6E-9B89-9E8D97E5DD9E}" dt="2026-03-10T12:34:14.092" v="1382" actId="6549"/>
          <ac:spMkLst>
            <pc:docMk/>
            <pc:sldMk cId="2480337738" sldId="1076"/>
            <ac:spMk id="2" creationId="{79D0B6C4-4969-4CF0-A09B-5EC3EDD65460}"/>
          </ac:spMkLst>
        </pc:spChg>
        <pc:spChg chg="mod">
          <ac:chgData name="Salima  Ben Najem" userId="5d5d9c33-4a8f-4fad-a74b-e23ae769dead" providerId="ADAL" clId="{9BC4A8D2-6BD3-4F6E-9B89-9E8D97E5DD9E}" dt="2026-03-10T12:33:43.055" v="1323" actId="1076"/>
          <ac:spMkLst>
            <pc:docMk/>
            <pc:sldMk cId="2480337738" sldId="1076"/>
            <ac:spMk id="6" creationId="{8681EE72-7446-172E-4128-5344D20DDDE8}"/>
          </ac:spMkLst>
        </pc:spChg>
        <pc:picChg chg="add mod ord">
          <ac:chgData name="Salima  Ben Najem" userId="5d5d9c33-4a8f-4fad-a74b-e23ae769dead" providerId="ADAL" clId="{9BC4A8D2-6BD3-4F6E-9B89-9E8D97E5DD9E}" dt="2026-03-10T12:33:07.482" v="1321" actId="167"/>
          <ac:picMkLst>
            <pc:docMk/>
            <pc:sldMk cId="2480337738" sldId="1076"/>
            <ac:picMk id="5" creationId="{CD00B9C5-7385-C621-AE6A-2E114530DB37}"/>
          </ac:picMkLst>
        </pc:picChg>
      </pc:sldChg>
      <pc:sldChg chg="addSp delSp modSp mod delAnim">
        <pc:chgData name="Salima  Ben Najem" userId="5d5d9c33-4a8f-4fad-a74b-e23ae769dead" providerId="ADAL" clId="{9BC4A8D2-6BD3-4F6E-9B89-9E8D97E5DD9E}" dt="2026-03-10T08:52:33.571" v="22" actId="207"/>
        <pc:sldMkLst>
          <pc:docMk/>
          <pc:sldMk cId="3860729293" sldId="1079"/>
        </pc:sldMkLst>
      </pc:sldChg>
      <pc:sldChg chg="addSp delSp modSp mod">
        <pc:chgData name="Salima  Ben Najem" userId="5d5d9c33-4a8f-4fad-a74b-e23ae769dead" providerId="ADAL" clId="{9BC4A8D2-6BD3-4F6E-9B89-9E8D97E5DD9E}" dt="2026-03-10T11:41:19.564" v="375"/>
        <pc:sldMkLst>
          <pc:docMk/>
          <pc:sldMk cId="3668321979" sldId="1082"/>
        </pc:sldMkLst>
        <pc:spChg chg="add mod">
          <ac:chgData name="Salima  Ben Najem" userId="5d5d9c33-4a8f-4fad-a74b-e23ae769dead" providerId="ADAL" clId="{9BC4A8D2-6BD3-4F6E-9B89-9E8D97E5DD9E}" dt="2026-03-10T11:41:19.564" v="375"/>
          <ac:spMkLst>
            <pc:docMk/>
            <pc:sldMk cId="3668321979" sldId="1082"/>
            <ac:spMk id="2" creationId="{1199C11A-FBD1-7C0D-A129-1219A8A6D2A8}"/>
          </ac:spMkLst>
        </pc:spChg>
        <pc:spChg chg="add mod">
          <ac:chgData name="Salima  Ben Najem" userId="5d5d9c33-4a8f-4fad-a74b-e23ae769dead" providerId="ADAL" clId="{9BC4A8D2-6BD3-4F6E-9B89-9E8D97E5DD9E}" dt="2026-03-10T11:41:19.564" v="375"/>
          <ac:spMkLst>
            <pc:docMk/>
            <pc:sldMk cId="3668321979" sldId="1082"/>
            <ac:spMk id="6" creationId="{3F7BAF6A-5526-4BF5-4250-4F27C29D453A}"/>
          </ac:spMkLst>
        </pc:spChg>
      </pc:sldChg>
      <pc:sldChg chg="modSp mod">
        <pc:chgData name="Salima  Ben Najem" userId="5d5d9c33-4a8f-4fad-a74b-e23ae769dead" providerId="ADAL" clId="{9BC4A8D2-6BD3-4F6E-9B89-9E8D97E5DD9E}" dt="2026-03-10T12:10:29.145" v="696" actId="1076"/>
        <pc:sldMkLst>
          <pc:docMk/>
          <pc:sldMk cId="2757947447" sldId="1088"/>
        </pc:sldMkLst>
        <pc:spChg chg="mod">
          <ac:chgData name="Salima  Ben Najem" userId="5d5d9c33-4a8f-4fad-a74b-e23ae769dead" providerId="ADAL" clId="{9BC4A8D2-6BD3-4F6E-9B89-9E8D97E5DD9E}" dt="2026-03-10T12:08:08.844" v="654" actId="20577"/>
          <ac:spMkLst>
            <pc:docMk/>
            <pc:sldMk cId="2757947447" sldId="1088"/>
            <ac:spMk id="2" creationId="{445B8D1D-4612-CCEC-3A35-A23DE75F425F}"/>
          </ac:spMkLst>
        </pc:spChg>
        <pc:spChg chg="mod">
          <ac:chgData name="Salima  Ben Najem" userId="5d5d9c33-4a8f-4fad-a74b-e23ae769dead" providerId="ADAL" clId="{9BC4A8D2-6BD3-4F6E-9B89-9E8D97E5DD9E}" dt="2026-03-10T12:10:29.145" v="696" actId="1076"/>
          <ac:spMkLst>
            <pc:docMk/>
            <pc:sldMk cId="2757947447" sldId="1088"/>
            <ac:spMk id="4" creationId="{8826713F-1163-FD3D-5657-B0348B28612A}"/>
          </ac:spMkLst>
        </pc:spChg>
      </pc:sldChg>
      <pc:sldChg chg="delSp mod">
        <pc:chgData name="Salima  Ben Najem" userId="5d5d9c33-4a8f-4fad-a74b-e23ae769dead" providerId="ADAL" clId="{9BC4A8D2-6BD3-4F6E-9B89-9E8D97E5DD9E}" dt="2026-03-10T08:50:53.189" v="2" actId="478"/>
        <pc:sldMkLst>
          <pc:docMk/>
          <pc:sldMk cId="2984935514" sldId="1090"/>
        </pc:sldMkLst>
      </pc:sldChg>
      <pc:sldChg chg="addSp delSp modSp mod">
        <pc:chgData name="Salima  Ben Najem" userId="5d5d9c33-4a8f-4fad-a74b-e23ae769dead" providerId="ADAL" clId="{9BC4A8D2-6BD3-4F6E-9B89-9E8D97E5DD9E}" dt="2026-03-10T12:37:50.511" v="1395"/>
        <pc:sldMkLst>
          <pc:docMk/>
          <pc:sldMk cId="3927406471" sldId="1091"/>
        </pc:sldMkLst>
        <pc:spChg chg="add mod">
          <ac:chgData name="Salima  Ben Najem" userId="5d5d9c33-4a8f-4fad-a74b-e23ae769dead" providerId="ADAL" clId="{9BC4A8D2-6BD3-4F6E-9B89-9E8D97E5DD9E}" dt="2026-03-10T12:37:50.511" v="1395"/>
          <ac:spMkLst>
            <pc:docMk/>
            <pc:sldMk cId="3927406471" sldId="1091"/>
            <ac:spMk id="4" creationId="{833DBA86-347A-6DD9-A185-1F60DE88276F}"/>
          </ac:spMkLst>
        </pc:spChg>
        <pc:spChg chg="mod">
          <ac:chgData name="Salima  Ben Najem" userId="5d5d9c33-4a8f-4fad-a74b-e23ae769dead" providerId="ADAL" clId="{9BC4A8D2-6BD3-4F6E-9B89-9E8D97E5DD9E}" dt="2026-03-10T11:40:00.498" v="352" actId="14100"/>
          <ac:spMkLst>
            <pc:docMk/>
            <pc:sldMk cId="3927406471" sldId="1091"/>
            <ac:spMk id="13" creationId="{1508B26B-6EF8-B9F3-1B16-4D24664D8A63}"/>
          </ac:spMkLst>
        </pc:spChg>
      </pc:sldChg>
      <pc:sldChg chg="modSp mod">
        <pc:chgData name="Salima  Ben Najem" userId="5d5d9c33-4a8f-4fad-a74b-e23ae769dead" providerId="ADAL" clId="{9BC4A8D2-6BD3-4F6E-9B89-9E8D97E5DD9E}" dt="2026-03-10T08:59:39.519" v="29" actId="1076"/>
        <pc:sldMkLst>
          <pc:docMk/>
          <pc:sldMk cId="3574904296" sldId="1094"/>
        </pc:sldMkLst>
        <pc:spChg chg="mod">
          <ac:chgData name="Salima  Ben Najem" userId="5d5d9c33-4a8f-4fad-a74b-e23ae769dead" providerId="ADAL" clId="{9BC4A8D2-6BD3-4F6E-9B89-9E8D97E5DD9E}" dt="2026-03-10T08:59:39.519" v="29" actId="1076"/>
          <ac:spMkLst>
            <pc:docMk/>
            <pc:sldMk cId="3574904296" sldId="1094"/>
            <ac:spMk id="3" creationId="{60EFEB56-2122-1A48-7308-6138BA530F4D}"/>
          </ac:spMkLst>
        </pc:spChg>
      </pc:sldChg>
      <pc:sldChg chg="modSp mod">
        <pc:chgData name="Salima  Ben Najem" userId="5d5d9c33-4a8f-4fad-a74b-e23ae769dead" providerId="ADAL" clId="{9BC4A8D2-6BD3-4F6E-9B89-9E8D97E5DD9E}" dt="2026-03-10T09:01:27.128" v="34" actId="20577"/>
        <pc:sldMkLst>
          <pc:docMk/>
          <pc:sldMk cId="1698378585" sldId="1095"/>
        </pc:sldMkLst>
        <pc:spChg chg="mod">
          <ac:chgData name="Salima  Ben Najem" userId="5d5d9c33-4a8f-4fad-a74b-e23ae769dead" providerId="ADAL" clId="{9BC4A8D2-6BD3-4F6E-9B89-9E8D97E5DD9E}" dt="2026-03-10T09:01:27.128" v="34" actId="20577"/>
          <ac:spMkLst>
            <pc:docMk/>
            <pc:sldMk cId="1698378585" sldId="1095"/>
            <ac:spMk id="9" creationId="{DEEE2B87-3B10-E81B-4CC3-064370735140}"/>
          </ac:spMkLst>
        </pc:spChg>
      </pc:sldChg>
      <pc:sldChg chg="modSp mod">
        <pc:chgData name="Salima  Ben Najem" userId="5d5d9c33-4a8f-4fad-a74b-e23ae769dead" providerId="ADAL" clId="{9BC4A8D2-6BD3-4F6E-9B89-9E8D97E5DD9E}" dt="2026-03-10T11:37:27.991" v="207" actId="1076"/>
        <pc:sldMkLst>
          <pc:docMk/>
          <pc:sldMk cId="3452452071" sldId="1096"/>
        </pc:sldMkLst>
        <pc:spChg chg="mod">
          <ac:chgData name="Salima  Ben Najem" userId="5d5d9c33-4a8f-4fad-a74b-e23ae769dead" providerId="ADAL" clId="{9BC4A8D2-6BD3-4F6E-9B89-9E8D97E5DD9E}" dt="2026-03-10T11:37:27.991" v="207" actId="1076"/>
          <ac:spMkLst>
            <pc:docMk/>
            <pc:sldMk cId="3452452071" sldId="1096"/>
            <ac:spMk id="3" creationId="{C275BAFE-BD60-7ACC-B0DF-B9B7A5B1DB4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27:20.195" v="1225" actId="20577"/>
        <pc:sldMkLst>
          <pc:docMk/>
          <pc:sldMk cId="1684890192" sldId="1110"/>
        </pc:sldMkLst>
        <pc:spChg chg="mod">
          <ac:chgData name="Salima  Ben Najem" userId="5d5d9c33-4a8f-4fad-a74b-e23ae769dead" providerId="ADAL" clId="{9BC4A8D2-6BD3-4F6E-9B89-9E8D97E5DD9E}" dt="2026-03-10T12:27:20.195" v="1225" actId="20577"/>
          <ac:spMkLst>
            <pc:docMk/>
            <pc:sldMk cId="1684890192" sldId="1110"/>
            <ac:spMk id="2" creationId="{C00BADAC-7994-8D8D-7328-F784FDD0A4B3}"/>
          </ac:spMkLst>
        </pc:spChg>
        <pc:spChg chg="mod">
          <ac:chgData name="Salima  Ben Najem" userId="5d5d9c33-4a8f-4fad-a74b-e23ae769dead" providerId="ADAL" clId="{9BC4A8D2-6BD3-4F6E-9B89-9E8D97E5DD9E}" dt="2026-03-10T12:26:59.559" v="1191" actId="1076"/>
          <ac:spMkLst>
            <pc:docMk/>
            <pc:sldMk cId="1684890192" sldId="1110"/>
            <ac:spMk id="10" creationId="{F0F8AB80-2E60-A289-D885-7D2C32386A9F}"/>
          </ac:spMkLst>
        </pc:spChg>
        <pc:picChg chg="add mod">
          <ac:chgData name="Salima  Ben Najem" userId="5d5d9c33-4a8f-4fad-a74b-e23ae769dead" providerId="ADAL" clId="{9BC4A8D2-6BD3-4F6E-9B89-9E8D97E5DD9E}" dt="2026-03-10T12:26:48.653" v="1190"/>
          <ac:picMkLst>
            <pc:docMk/>
            <pc:sldMk cId="1684890192" sldId="1110"/>
            <ac:picMk id="3" creationId="{44998D2F-D4B4-F900-91B5-308D46FFF35D}"/>
          </ac:picMkLst>
        </pc:picChg>
        <pc:picChg chg="add mod ord">
          <ac:chgData name="Salima  Ben Najem" userId="5d5d9c33-4a8f-4fad-a74b-e23ae769dead" providerId="ADAL" clId="{9BC4A8D2-6BD3-4F6E-9B89-9E8D97E5DD9E}" dt="2026-03-10T12:27:02.466" v="1192" actId="167"/>
          <ac:picMkLst>
            <pc:docMk/>
            <pc:sldMk cId="1684890192" sldId="1110"/>
            <ac:picMk id="4" creationId="{51AB4A8A-F0FB-FB6A-D58E-2DD24967BF1C}"/>
          </ac:picMkLst>
        </pc:picChg>
      </pc:sldChg>
      <pc:sldChg chg="addSp delSp modSp mod delAnim">
        <pc:chgData name="Salima  Ben Najem" userId="5d5d9c33-4a8f-4fad-a74b-e23ae769dead" providerId="ADAL" clId="{9BC4A8D2-6BD3-4F6E-9B89-9E8D97E5DD9E}" dt="2026-03-10T11:36:02.360" v="131"/>
        <pc:sldMkLst>
          <pc:docMk/>
          <pc:sldMk cId="681867371" sldId="1122"/>
        </pc:sldMkLst>
      </pc:sldChg>
      <pc:sldChg chg="addSp delSp modSp mod">
        <pc:chgData name="Salima  Ben Najem" userId="5d5d9c33-4a8f-4fad-a74b-e23ae769dead" providerId="ADAL" clId="{9BC4A8D2-6BD3-4F6E-9B89-9E8D97E5DD9E}" dt="2026-03-10T12:11:11.685" v="722" actId="207"/>
        <pc:sldMkLst>
          <pc:docMk/>
          <pc:sldMk cId="2727183727" sldId="1129"/>
        </pc:sldMkLst>
        <pc:spChg chg="add mod">
          <ac:chgData name="Salima  Ben Najem" userId="5d5d9c33-4a8f-4fad-a74b-e23ae769dead" providerId="ADAL" clId="{9BC4A8D2-6BD3-4F6E-9B89-9E8D97E5DD9E}" dt="2026-03-10T12:11:11.685" v="722" actId="207"/>
          <ac:spMkLst>
            <pc:docMk/>
            <pc:sldMk cId="2727183727" sldId="1129"/>
            <ac:spMk id="4" creationId="{8881FF9C-2D88-BAE7-437E-A44859F44C3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12:28.531" v="734" actId="1076"/>
        <pc:sldMkLst>
          <pc:docMk/>
          <pc:sldMk cId="790690713" sldId="1135"/>
        </pc:sldMkLst>
        <pc:spChg chg="mod">
          <ac:chgData name="Salima  Ben Najem" userId="5d5d9c33-4a8f-4fad-a74b-e23ae769dead" providerId="ADAL" clId="{9BC4A8D2-6BD3-4F6E-9B89-9E8D97E5DD9E}" dt="2026-03-10T12:11:20.837" v="724" actId="20577"/>
          <ac:spMkLst>
            <pc:docMk/>
            <pc:sldMk cId="790690713" sldId="1135"/>
            <ac:spMk id="2" creationId="{AF4CCD9A-48FF-DEAA-2E7F-81DF943C56C2}"/>
          </ac:spMkLst>
        </pc:spChg>
        <pc:spChg chg="add mod">
          <ac:chgData name="Salima  Ben Najem" userId="5d5d9c33-4a8f-4fad-a74b-e23ae769dead" providerId="ADAL" clId="{9BC4A8D2-6BD3-4F6E-9B89-9E8D97E5DD9E}" dt="2026-03-10T12:12:28.531" v="734" actId="1076"/>
          <ac:spMkLst>
            <pc:docMk/>
            <pc:sldMk cId="790690713" sldId="1135"/>
            <ac:spMk id="4" creationId="{C9274322-69BC-4EEE-5A7D-7A4E35EB39A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12:54.700" v="739" actId="14100"/>
        <pc:sldMkLst>
          <pc:docMk/>
          <pc:sldMk cId="473512426" sldId="1137"/>
        </pc:sldMkLst>
        <pc:spChg chg="add mod">
          <ac:chgData name="Salima  Ben Najem" userId="5d5d9c33-4a8f-4fad-a74b-e23ae769dead" providerId="ADAL" clId="{9BC4A8D2-6BD3-4F6E-9B89-9E8D97E5DD9E}" dt="2026-03-10T12:12:54.700" v="739" actId="14100"/>
          <ac:spMkLst>
            <pc:docMk/>
            <pc:sldMk cId="473512426" sldId="1137"/>
            <ac:spMk id="3" creationId="{FF3E8CBA-E65F-FAA9-B708-25B7368A7D55}"/>
          </ac:spMkLst>
        </pc:spChg>
      </pc:sldChg>
      <pc:sldChg chg="modSp mod">
        <pc:chgData name="Salima  Ben Najem" userId="5d5d9c33-4a8f-4fad-a74b-e23ae769dead" providerId="ADAL" clId="{9BC4A8D2-6BD3-4F6E-9B89-9E8D97E5DD9E}" dt="2026-03-10T12:15:03.013" v="849" actId="20577"/>
        <pc:sldMkLst>
          <pc:docMk/>
          <pc:sldMk cId="2946617729" sldId="1138"/>
        </pc:sldMkLst>
        <pc:spChg chg="mod">
          <ac:chgData name="Salima  Ben Najem" userId="5d5d9c33-4a8f-4fad-a74b-e23ae769dead" providerId="ADAL" clId="{9BC4A8D2-6BD3-4F6E-9B89-9E8D97E5DD9E}" dt="2026-03-10T12:13:20.806" v="743" actId="20577"/>
          <ac:spMkLst>
            <pc:docMk/>
            <pc:sldMk cId="2946617729" sldId="1138"/>
            <ac:spMk id="2" creationId="{07021185-DA29-22B9-028E-DC81020D3568}"/>
          </ac:spMkLst>
        </pc:spChg>
        <pc:spChg chg="mod">
          <ac:chgData name="Salima  Ben Najem" userId="5d5d9c33-4a8f-4fad-a74b-e23ae769dead" providerId="ADAL" clId="{9BC4A8D2-6BD3-4F6E-9B89-9E8D97E5DD9E}" dt="2026-03-10T12:15:03.013" v="849" actId="20577"/>
          <ac:spMkLst>
            <pc:docMk/>
            <pc:sldMk cId="2946617729" sldId="1138"/>
            <ac:spMk id="4" creationId="{0D0D2686-6779-7B97-4055-52DF8199281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15:36.143" v="859" actId="207"/>
        <pc:sldMkLst>
          <pc:docMk/>
          <pc:sldMk cId="2586546719" sldId="1140"/>
        </pc:sldMkLst>
        <pc:spChg chg="add mod">
          <ac:chgData name="Salima  Ben Najem" userId="5d5d9c33-4a8f-4fad-a74b-e23ae769dead" providerId="ADAL" clId="{9BC4A8D2-6BD3-4F6E-9B89-9E8D97E5DD9E}" dt="2026-03-10T12:15:36.143" v="859" actId="207"/>
          <ac:spMkLst>
            <pc:docMk/>
            <pc:sldMk cId="2586546719" sldId="1140"/>
            <ac:spMk id="4" creationId="{9AF99248-03F1-FA38-9EA5-D5E5D7504B0A}"/>
          </ac:spMkLst>
        </pc:spChg>
      </pc:sldChg>
      <pc:sldChg chg="modSp mod">
        <pc:chgData name="Salima  Ben Najem" userId="5d5d9c33-4a8f-4fad-a74b-e23ae769dead" providerId="ADAL" clId="{9BC4A8D2-6BD3-4F6E-9B89-9E8D97E5DD9E}" dt="2026-03-10T11:39:22.854" v="280" actId="1076"/>
        <pc:sldMkLst>
          <pc:docMk/>
          <pc:sldMk cId="1900031116" sldId="1141"/>
        </pc:sldMkLst>
        <pc:spChg chg="mod">
          <ac:chgData name="Salima  Ben Najem" userId="5d5d9c33-4a8f-4fad-a74b-e23ae769dead" providerId="ADAL" clId="{9BC4A8D2-6BD3-4F6E-9B89-9E8D97E5DD9E}" dt="2026-03-10T11:39:22.854" v="280" actId="1076"/>
          <ac:spMkLst>
            <pc:docMk/>
            <pc:sldMk cId="1900031116" sldId="1141"/>
            <ac:spMk id="3" creationId="{C13A3C8F-BC44-BA17-7A3A-4BC3037E63C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37:44.265" v="1393"/>
        <pc:sldMkLst>
          <pc:docMk/>
          <pc:sldMk cId="3836833166" sldId="1152"/>
        </pc:sldMkLst>
        <pc:spChg chg="add mod">
          <ac:chgData name="Salima  Ben Najem" userId="5d5d9c33-4a8f-4fad-a74b-e23ae769dead" providerId="ADAL" clId="{9BC4A8D2-6BD3-4F6E-9B89-9E8D97E5DD9E}" dt="2026-03-10T11:40:51.670" v="369"/>
          <ac:spMkLst>
            <pc:docMk/>
            <pc:sldMk cId="3836833166" sldId="1152"/>
            <ac:spMk id="4" creationId="{35AA51E9-D14A-6A7D-A85B-B4705B281D19}"/>
          </ac:spMkLst>
        </pc:spChg>
        <pc:spChg chg="add mod">
          <ac:chgData name="Salima  Ben Najem" userId="5d5d9c33-4a8f-4fad-a74b-e23ae769dead" providerId="ADAL" clId="{9BC4A8D2-6BD3-4F6E-9B89-9E8D97E5DD9E}" dt="2026-03-10T12:37:44.265" v="1393"/>
          <ac:spMkLst>
            <pc:docMk/>
            <pc:sldMk cId="3836833166" sldId="1152"/>
            <ac:spMk id="12" creationId="{C4C23325-EEA0-2630-0197-C11F8690F1E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37:38.496" v="1391"/>
        <pc:sldMkLst>
          <pc:docMk/>
          <pc:sldMk cId="1069399611" sldId="1153"/>
        </pc:sldMkLst>
        <pc:spChg chg="add mod">
          <ac:chgData name="Salima  Ben Najem" userId="5d5d9c33-4a8f-4fad-a74b-e23ae769dead" providerId="ADAL" clId="{9BC4A8D2-6BD3-4F6E-9B89-9E8D97E5DD9E}" dt="2026-03-10T11:40:58.354" v="371"/>
          <ac:spMkLst>
            <pc:docMk/>
            <pc:sldMk cId="1069399611" sldId="1153"/>
            <ac:spMk id="4" creationId="{CE84EB9C-638D-4DA2-E32F-14A2A4CB92AE}"/>
          </ac:spMkLst>
        </pc:spChg>
        <pc:spChg chg="add mod">
          <ac:chgData name="Salima  Ben Najem" userId="5d5d9c33-4a8f-4fad-a74b-e23ae769dead" providerId="ADAL" clId="{9BC4A8D2-6BD3-4F6E-9B89-9E8D97E5DD9E}" dt="2026-03-10T12:37:38.496" v="1391"/>
          <ac:spMkLst>
            <pc:docMk/>
            <pc:sldMk cId="1069399611" sldId="1153"/>
            <ac:spMk id="11" creationId="{816522C7-59F8-8601-C886-42205796CE4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0T12:36:54.007" v="1389"/>
        <pc:sldMkLst>
          <pc:docMk/>
          <pc:sldMk cId="551549549" sldId="1154"/>
        </pc:sldMkLst>
        <pc:spChg chg="add mod">
          <ac:chgData name="Salima  Ben Najem" userId="5d5d9c33-4a8f-4fad-a74b-e23ae769dead" providerId="ADAL" clId="{9BC4A8D2-6BD3-4F6E-9B89-9E8D97E5DD9E}" dt="2026-03-10T11:41:05.824" v="373"/>
          <ac:spMkLst>
            <pc:docMk/>
            <pc:sldMk cId="551549549" sldId="1154"/>
            <ac:spMk id="3" creationId="{247E63DA-4696-8316-0331-99658DA15F5C}"/>
          </ac:spMkLst>
        </pc:spChg>
        <pc:spChg chg="add mod">
          <ac:chgData name="Salima  Ben Najem" userId="5d5d9c33-4a8f-4fad-a74b-e23ae769dead" providerId="ADAL" clId="{9BC4A8D2-6BD3-4F6E-9B89-9E8D97E5DD9E}" dt="2026-03-10T12:36:54.007" v="1389"/>
          <ac:spMkLst>
            <pc:docMk/>
            <pc:sldMk cId="551549549" sldId="1154"/>
            <ac:spMk id="12" creationId="{69F9B88A-5DBF-F4E6-6842-BDBC873E8F11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3-20T16:14:01.931" v="286" actId="14100"/>
      <pc:docMkLst>
        <pc:docMk/>
      </pc:docMkLst>
      <pc:sldChg chg="addSp delSp modSp mod modAnim">
        <pc:chgData name="Salima  Ben Najem" userId="5d5d9c33-4a8f-4fad-a74b-e23ae769dead" providerId="ADAL" clId="{3B2DA2D5-F576-45EC-96B1-60930CA05631}" dt="2026-03-20T16:04:17.449" v="240" actId="1076"/>
        <pc:sldMkLst>
          <pc:docMk/>
          <pc:sldMk cId="1644084619" sldId="680"/>
        </pc:sldMkLst>
        <pc:spChg chg="del">
          <ac:chgData name="Salima  Ben Najem" userId="5d5d9c33-4a8f-4fad-a74b-e23ae769dead" providerId="ADAL" clId="{3B2DA2D5-F576-45EC-96B1-60930CA05631}" dt="2026-03-20T16:03:39.895" v="234" actId="478"/>
          <ac:spMkLst>
            <pc:docMk/>
            <pc:sldMk cId="1644084619" sldId="680"/>
            <ac:spMk id="5" creationId="{F83D583B-5B53-8A4D-AEAD-3E7F4BDA81C0}"/>
          </ac:spMkLst>
        </pc:spChg>
        <pc:picChg chg="add mod">
          <ac:chgData name="Salima  Ben Najem" userId="5d5d9c33-4a8f-4fad-a74b-e23ae769dead" providerId="ADAL" clId="{3B2DA2D5-F576-45EC-96B1-60930CA05631}" dt="2026-03-20T16:04:17.449" v="240" actId="1076"/>
          <ac:picMkLst>
            <pc:docMk/>
            <pc:sldMk cId="1644084619" sldId="680"/>
            <ac:picMk id="3" creationId="{CB429ECB-426F-BC9A-1774-8B7A8EAA8F86}"/>
          </ac:picMkLst>
        </pc:picChg>
      </pc:sldChg>
      <pc:sldChg chg="addSp modSp mod">
        <pc:chgData name="Salima  Ben Najem" userId="5d5d9c33-4a8f-4fad-a74b-e23ae769dead" providerId="ADAL" clId="{3B2DA2D5-F576-45EC-96B1-60930CA05631}" dt="2026-03-20T16:14:01.931" v="286" actId="14100"/>
        <pc:sldMkLst>
          <pc:docMk/>
          <pc:sldMk cId="3131274115" sldId="985"/>
        </pc:sldMkLst>
        <pc:spChg chg="mod">
          <ac:chgData name="Salima  Ben Najem" userId="5d5d9c33-4a8f-4fad-a74b-e23ae769dead" providerId="ADAL" clId="{3B2DA2D5-F576-45EC-96B1-60930CA05631}" dt="2026-03-20T16:14:01.931" v="286" actId="14100"/>
          <ac:spMkLst>
            <pc:docMk/>
            <pc:sldMk cId="3131274115" sldId="985"/>
            <ac:spMk id="11" creationId="{7605F141-BCA0-9234-2F96-80E0749E52FD}"/>
          </ac:spMkLst>
        </pc:spChg>
        <pc:picChg chg="add mod ord">
          <ac:chgData name="Salima  Ben Najem" userId="5d5d9c33-4a8f-4fad-a74b-e23ae769dead" providerId="ADAL" clId="{3B2DA2D5-F576-45EC-96B1-60930CA05631}" dt="2026-03-20T16:13:42.731" v="283" actId="167"/>
          <ac:picMkLst>
            <pc:docMk/>
            <pc:sldMk cId="3131274115" sldId="985"/>
            <ac:picMk id="3" creationId="{10CA1553-22C0-78A3-E35A-F18CDDDF092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0T15:49:44.262" v="1" actId="26606"/>
        <pc:sldMkLst>
          <pc:docMk/>
          <pc:sldMk cId="2105461963" sldId="1030"/>
        </pc:sldMkLst>
        <pc:spChg chg="del">
          <ac:chgData name="Salima  Ben Najem" userId="5d5d9c33-4a8f-4fad-a74b-e23ae769dead" providerId="ADAL" clId="{3B2DA2D5-F576-45EC-96B1-60930CA05631}" dt="2026-03-20T15:49:44.262" v="1" actId="26606"/>
          <ac:spMkLst>
            <pc:docMk/>
            <pc:sldMk cId="2105461963" sldId="1030"/>
            <ac:spMk id="13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20T15:49:44.262" v="1" actId="26606"/>
          <ac:spMkLst>
            <pc:docMk/>
            <pc:sldMk cId="2105461963" sldId="1030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3-20T15:49:44.262" v="1" actId="26606"/>
          <ac:picMkLst>
            <pc:docMk/>
            <pc:sldMk cId="2105461963" sldId="1030"/>
            <ac:picMk id="3" creationId="{C8159258-341D-8B8D-0B70-B49B687B638D}"/>
          </ac:picMkLst>
        </pc:picChg>
      </pc:sldChg>
      <pc:sldChg chg="addSp modSp mod">
        <pc:chgData name="Salima  Ben Najem" userId="5d5d9c33-4a8f-4fad-a74b-e23ae769dead" providerId="ADAL" clId="{3B2DA2D5-F576-45EC-96B1-60930CA05631}" dt="2026-03-20T16:12:21.978" v="278" actId="1076"/>
        <pc:sldMkLst>
          <pc:docMk/>
          <pc:sldMk cId="479180215" sldId="1037"/>
        </pc:sldMkLst>
        <pc:spChg chg="mod">
          <ac:chgData name="Salima  Ben Najem" userId="5d5d9c33-4a8f-4fad-a74b-e23ae769dead" providerId="ADAL" clId="{3B2DA2D5-F576-45EC-96B1-60930CA05631}" dt="2026-03-20T16:12:21.978" v="278" actId="1076"/>
          <ac:spMkLst>
            <pc:docMk/>
            <pc:sldMk cId="479180215" sldId="1037"/>
            <ac:spMk id="6" creationId="{CBAD19CE-1633-D5AD-41C6-1E95FCB27BFF}"/>
          </ac:spMkLst>
        </pc:spChg>
        <pc:picChg chg="add mod ord">
          <ac:chgData name="Salima  Ben Najem" userId="5d5d9c33-4a8f-4fad-a74b-e23ae769dead" providerId="ADAL" clId="{3B2DA2D5-F576-45EC-96B1-60930CA05631}" dt="2026-03-20T16:12:14.068" v="277" actId="167"/>
          <ac:picMkLst>
            <pc:docMk/>
            <pc:sldMk cId="479180215" sldId="1037"/>
            <ac:picMk id="3" creationId="{85B641ED-97AB-73BE-FB83-7A27D8645D4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0T16:09:59.085" v="261" actId="1076"/>
        <pc:sldMkLst>
          <pc:docMk/>
          <pc:sldMk cId="411212200" sldId="1049"/>
        </pc:sldMkLst>
        <pc:spChg chg="del">
          <ac:chgData name="Salima  Ben Najem" userId="5d5d9c33-4a8f-4fad-a74b-e23ae769dead" providerId="ADAL" clId="{3B2DA2D5-F576-45EC-96B1-60930CA05631}" dt="2026-03-20T16:07:51.485" v="242" actId="478"/>
          <ac:spMkLst>
            <pc:docMk/>
            <pc:sldMk cId="411212200" sldId="1049"/>
            <ac:spMk id="4" creationId="{ED0AC34A-2FC5-B7D5-1FCA-B3D6DA462471}"/>
          </ac:spMkLst>
        </pc:spChg>
        <pc:spChg chg="mod">
          <ac:chgData name="Salima  Ben Najem" userId="5d5d9c33-4a8f-4fad-a74b-e23ae769dead" providerId="ADAL" clId="{3B2DA2D5-F576-45EC-96B1-60930CA05631}" dt="2026-03-20T16:09:59.085" v="261" actId="1076"/>
          <ac:spMkLst>
            <pc:docMk/>
            <pc:sldMk cId="411212200" sldId="1049"/>
            <ac:spMk id="8" creationId="{662EBE27-1DF1-7AFC-F8C8-104CD8ED50C6}"/>
          </ac:spMkLst>
        </pc:spChg>
        <pc:spChg chg="del">
          <ac:chgData name="Salima  Ben Najem" userId="5d5d9c33-4a8f-4fad-a74b-e23ae769dead" providerId="ADAL" clId="{3B2DA2D5-F576-45EC-96B1-60930CA05631}" dt="2026-03-20T16:08:18.926" v="246" actId="478"/>
          <ac:spMkLst>
            <pc:docMk/>
            <pc:sldMk cId="411212200" sldId="1049"/>
            <ac:spMk id="9" creationId="{615E0038-B96F-F3C4-6F43-71D176C53613}"/>
          </ac:spMkLst>
        </pc:spChg>
        <pc:spChg chg="del">
          <ac:chgData name="Salima  Ben Najem" userId="5d5d9c33-4a8f-4fad-a74b-e23ae769dead" providerId="ADAL" clId="{3B2DA2D5-F576-45EC-96B1-60930CA05631}" dt="2026-03-20T16:07:56.187" v="243" actId="478"/>
          <ac:spMkLst>
            <pc:docMk/>
            <pc:sldMk cId="411212200" sldId="1049"/>
            <ac:spMk id="10" creationId="{AA9D2C2F-FCC8-2205-6463-A877DE741909}"/>
          </ac:spMkLst>
        </pc:spChg>
        <pc:spChg chg="del">
          <ac:chgData name="Salima  Ben Najem" userId="5d5d9c33-4a8f-4fad-a74b-e23ae769dead" providerId="ADAL" clId="{3B2DA2D5-F576-45EC-96B1-60930CA05631}" dt="2026-03-20T16:08:18.926" v="246" actId="478"/>
          <ac:spMkLst>
            <pc:docMk/>
            <pc:sldMk cId="411212200" sldId="1049"/>
            <ac:spMk id="11" creationId="{CE92F846-250F-B228-E5FD-190EFC265E28}"/>
          </ac:spMkLst>
        </pc:spChg>
        <pc:spChg chg="del">
          <ac:chgData name="Salima  Ben Najem" userId="5d5d9c33-4a8f-4fad-a74b-e23ae769dead" providerId="ADAL" clId="{3B2DA2D5-F576-45EC-96B1-60930CA05631}" dt="2026-03-20T16:08:18.926" v="246" actId="478"/>
          <ac:spMkLst>
            <pc:docMk/>
            <pc:sldMk cId="411212200" sldId="1049"/>
            <ac:spMk id="12" creationId="{111988A5-B6AF-2F42-6612-BBF0A3D36A93}"/>
          </ac:spMkLst>
        </pc:spChg>
        <pc:spChg chg="del">
          <ac:chgData name="Salima  Ben Najem" userId="5d5d9c33-4a8f-4fad-a74b-e23ae769dead" providerId="ADAL" clId="{3B2DA2D5-F576-45EC-96B1-60930CA05631}" dt="2026-03-20T16:07:56.187" v="243" actId="478"/>
          <ac:spMkLst>
            <pc:docMk/>
            <pc:sldMk cId="411212200" sldId="1049"/>
            <ac:spMk id="13" creationId="{996E198C-3F27-4C03-96D1-DA0566FAC89D}"/>
          </ac:spMkLst>
        </pc:spChg>
        <pc:spChg chg="del">
          <ac:chgData name="Salima  Ben Najem" userId="5d5d9c33-4a8f-4fad-a74b-e23ae769dead" providerId="ADAL" clId="{3B2DA2D5-F576-45EC-96B1-60930CA05631}" dt="2026-03-20T16:08:18.926" v="246" actId="478"/>
          <ac:spMkLst>
            <pc:docMk/>
            <pc:sldMk cId="411212200" sldId="1049"/>
            <ac:spMk id="14" creationId="{FE8B69DF-A252-1665-D124-D673176C8A3F}"/>
          </ac:spMkLst>
        </pc:spChg>
        <pc:spChg chg="del">
          <ac:chgData name="Salima  Ben Najem" userId="5d5d9c33-4a8f-4fad-a74b-e23ae769dead" providerId="ADAL" clId="{3B2DA2D5-F576-45EC-96B1-60930CA05631}" dt="2026-03-20T16:08:18.926" v="246" actId="478"/>
          <ac:spMkLst>
            <pc:docMk/>
            <pc:sldMk cId="411212200" sldId="1049"/>
            <ac:spMk id="15" creationId="{4A45B46C-32DE-1919-A4E9-7E2AC6D8CD34}"/>
          </ac:spMkLst>
        </pc:spChg>
        <pc:picChg chg="del mod">
          <ac:chgData name="Salima  Ben Najem" userId="5d5d9c33-4a8f-4fad-a74b-e23ae769dead" providerId="ADAL" clId="{3B2DA2D5-F576-45EC-96B1-60930CA05631}" dt="2026-03-20T16:08:00.722" v="245" actId="478"/>
          <ac:picMkLst>
            <pc:docMk/>
            <pc:sldMk cId="411212200" sldId="1049"/>
            <ac:picMk id="6" creationId="{A34D62D6-A18F-FC69-1F57-A80676DCEC4E}"/>
          </ac:picMkLst>
        </pc:picChg>
        <pc:picChg chg="add mod">
          <ac:chgData name="Salima  Ben Najem" userId="5d5d9c33-4a8f-4fad-a74b-e23ae769dead" providerId="ADAL" clId="{3B2DA2D5-F576-45EC-96B1-60930CA05631}" dt="2026-03-20T16:09:55.118" v="260" actId="1038"/>
          <ac:picMkLst>
            <pc:docMk/>
            <pc:sldMk cId="411212200" sldId="1049"/>
            <ac:picMk id="7" creationId="{493FFCDA-4AB5-D7D7-BB67-8B3611C656FC}"/>
          </ac:picMkLst>
        </pc:picChg>
      </pc:sldChg>
      <pc:sldChg chg="addSp delSp modSp mod modAnim">
        <pc:chgData name="Salima  Ben Najem" userId="5d5d9c33-4a8f-4fad-a74b-e23ae769dead" providerId="ADAL" clId="{3B2DA2D5-F576-45EC-96B1-60930CA05631}" dt="2026-03-20T15:52:05.762" v="6" actId="1076"/>
        <pc:sldMkLst>
          <pc:docMk/>
          <pc:sldMk cId="3860729293" sldId="1079"/>
        </pc:sldMkLst>
        <pc:spChg chg="del">
          <ac:chgData name="Salima  Ben Najem" userId="5d5d9c33-4a8f-4fad-a74b-e23ae769dead" providerId="ADAL" clId="{3B2DA2D5-F576-45EC-96B1-60930CA05631}" dt="2026-03-20T15:50:49.277" v="3" actId="478"/>
          <ac:spMkLst>
            <pc:docMk/>
            <pc:sldMk cId="3860729293" sldId="1079"/>
            <ac:spMk id="8" creationId="{F3337792-8EF0-9C4A-CE17-69AE36F5AE7F}"/>
          </ac:spMkLst>
        </pc:spChg>
        <pc:picChg chg="add mod">
          <ac:chgData name="Salima  Ben Najem" userId="5d5d9c33-4a8f-4fad-a74b-e23ae769dead" providerId="ADAL" clId="{3B2DA2D5-F576-45EC-96B1-60930CA05631}" dt="2026-03-20T15:52:05.762" v="6" actId="1076"/>
          <ac:picMkLst>
            <pc:docMk/>
            <pc:sldMk cId="3860729293" sldId="1079"/>
            <ac:picMk id="2" creationId="{2AD23611-0971-14F2-FC60-277463199BEE}"/>
          </ac:picMkLst>
        </pc:picChg>
      </pc:sldChg>
      <pc:sldChg chg="addSp modSp">
        <pc:chgData name="Salima  Ben Najem" userId="5d5d9c33-4a8f-4fad-a74b-e23ae769dead" providerId="ADAL" clId="{3B2DA2D5-F576-45EC-96B1-60930CA05631}" dt="2026-03-20T15:50:08.427" v="2"/>
        <pc:sldMkLst>
          <pc:docMk/>
          <pc:sldMk cId="2984935514" sldId="1090"/>
        </pc:sldMkLst>
        <pc:grpChg chg="add mod">
          <ac:chgData name="Salima  Ben Najem" userId="5d5d9c33-4a8f-4fad-a74b-e23ae769dead" providerId="ADAL" clId="{3B2DA2D5-F576-45EC-96B1-60930CA05631}" dt="2026-03-20T15:50:08.427" v="2"/>
          <ac:grpSpMkLst>
            <pc:docMk/>
            <pc:sldMk cId="2984935514" sldId="1090"/>
            <ac:grpSpMk id="7" creationId="{35D85983-0A56-4918-23CB-CC7899C8F962}"/>
          </ac:grpSpMkLst>
        </pc:grpChg>
        <pc:picChg chg="mod">
          <ac:chgData name="Salima  Ben Najem" userId="5d5d9c33-4a8f-4fad-a74b-e23ae769dead" providerId="ADAL" clId="{3B2DA2D5-F576-45EC-96B1-60930CA05631}" dt="2026-03-20T15:50:08.427" v="2"/>
          <ac:picMkLst>
            <pc:docMk/>
            <pc:sldMk cId="2984935514" sldId="1090"/>
            <ac:picMk id="8" creationId="{23724663-AF7B-7B11-204B-DFB50675B43B}"/>
          </ac:picMkLst>
        </pc:picChg>
        <pc:picChg chg="mod">
          <ac:chgData name="Salima  Ben Najem" userId="5d5d9c33-4a8f-4fad-a74b-e23ae769dead" providerId="ADAL" clId="{3B2DA2D5-F576-45EC-96B1-60930CA05631}" dt="2026-03-20T15:50:08.427" v="2"/>
          <ac:picMkLst>
            <pc:docMk/>
            <pc:sldMk cId="2984935514" sldId="1090"/>
            <ac:picMk id="9" creationId="{5EA143BE-25F3-9195-4CB7-87852197297A}"/>
          </ac:picMkLst>
        </pc:picChg>
        <pc:picChg chg="mod">
          <ac:chgData name="Salima  Ben Najem" userId="5d5d9c33-4a8f-4fad-a74b-e23ae769dead" providerId="ADAL" clId="{3B2DA2D5-F576-45EC-96B1-60930CA05631}" dt="2026-03-20T15:50:08.427" v="2"/>
          <ac:picMkLst>
            <pc:docMk/>
            <pc:sldMk cId="2984935514" sldId="1090"/>
            <ac:picMk id="10" creationId="{E5A46620-B28A-C215-0ADA-125552C36227}"/>
          </ac:picMkLst>
        </pc:picChg>
        <pc:picChg chg="mod">
          <ac:chgData name="Salima  Ben Najem" userId="5d5d9c33-4a8f-4fad-a74b-e23ae769dead" providerId="ADAL" clId="{3B2DA2D5-F576-45EC-96B1-60930CA05631}" dt="2026-03-20T15:50:08.427" v="2"/>
          <ac:picMkLst>
            <pc:docMk/>
            <pc:sldMk cId="2984935514" sldId="1090"/>
            <ac:picMk id="11" creationId="{FE2D58A3-A5F8-690A-447E-CDA7EE9D8671}"/>
          </ac:picMkLst>
        </pc:picChg>
        <pc:picChg chg="mod">
          <ac:chgData name="Salima  Ben Najem" userId="5d5d9c33-4a8f-4fad-a74b-e23ae769dead" providerId="ADAL" clId="{3B2DA2D5-F576-45EC-96B1-60930CA05631}" dt="2026-03-20T15:50:08.427" v="2"/>
          <ac:picMkLst>
            <pc:docMk/>
            <pc:sldMk cId="2984935514" sldId="1090"/>
            <ac:picMk id="12" creationId="{C9BB8874-BC71-8EA1-DEF7-000E78697340}"/>
          </ac:picMkLst>
        </pc:picChg>
      </pc:sldChg>
      <pc:sldChg chg="addSp modSp mod">
        <pc:chgData name="Salima  Ben Najem" userId="5d5d9c33-4a8f-4fad-a74b-e23ae769dead" providerId="ADAL" clId="{3B2DA2D5-F576-45EC-96B1-60930CA05631}" dt="2026-03-20T16:01:44.618" v="223" actId="1076"/>
        <pc:sldMkLst>
          <pc:docMk/>
          <pc:sldMk cId="3927406471" sldId="1091"/>
        </pc:sldMkLst>
        <pc:picChg chg="add mod">
          <ac:chgData name="Salima  Ben Najem" userId="5d5d9c33-4a8f-4fad-a74b-e23ae769dead" providerId="ADAL" clId="{3B2DA2D5-F576-45EC-96B1-60930CA05631}" dt="2026-03-20T16:01:44.618" v="223" actId="1076"/>
          <ac:picMkLst>
            <pc:docMk/>
            <pc:sldMk cId="3927406471" sldId="1091"/>
            <ac:picMk id="3" creationId="{9FF1E1AD-6AF4-6FB0-C05E-10C1CF3B8BAB}"/>
          </ac:picMkLst>
        </pc:picChg>
      </pc:sldChg>
      <pc:sldChg chg="modSp mod">
        <pc:chgData name="Salima  Ben Najem" userId="5d5d9c33-4a8f-4fad-a74b-e23ae769dead" providerId="ADAL" clId="{3B2DA2D5-F576-45EC-96B1-60930CA05631}" dt="2026-03-20T15:54:59.177" v="98" actId="207"/>
        <pc:sldMkLst>
          <pc:docMk/>
          <pc:sldMk cId="3574904296" sldId="1094"/>
        </pc:sldMkLst>
        <pc:spChg chg="mod">
          <ac:chgData name="Salima  Ben Najem" userId="5d5d9c33-4a8f-4fad-a74b-e23ae769dead" providerId="ADAL" clId="{3B2DA2D5-F576-45EC-96B1-60930CA05631}" dt="2026-03-20T15:54:59.177" v="98" actId="207"/>
          <ac:spMkLst>
            <pc:docMk/>
            <pc:sldMk cId="3574904296" sldId="1094"/>
            <ac:spMk id="3" creationId="{60EFEB56-2122-1A48-7308-6138BA530F4D}"/>
          </ac:spMkLst>
        </pc:spChg>
      </pc:sldChg>
      <pc:sldChg chg="modSp mod">
        <pc:chgData name="Salima  Ben Najem" userId="5d5d9c33-4a8f-4fad-a74b-e23ae769dead" providerId="ADAL" clId="{3B2DA2D5-F576-45EC-96B1-60930CA05631}" dt="2026-03-20T15:53:48.594" v="76" actId="20577"/>
        <pc:sldMkLst>
          <pc:docMk/>
          <pc:sldMk cId="1698378585" sldId="1095"/>
        </pc:sldMkLst>
        <pc:spChg chg="mod">
          <ac:chgData name="Salima  Ben Najem" userId="5d5d9c33-4a8f-4fad-a74b-e23ae769dead" providerId="ADAL" clId="{3B2DA2D5-F576-45EC-96B1-60930CA05631}" dt="2026-03-20T15:53:48.594" v="76" actId="20577"/>
          <ac:spMkLst>
            <pc:docMk/>
            <pc:sldMk cId="1698378585" sldId="1095"/>
            <ac:spMk id="9" creationId="{DEEE2B87-3B10-E81B-4CC3-064370735140}"/>
          </ac:spMkLst>
        </pc:spChg>
      </pc:sldChg>
      <pc:sldChg chg="modSp mod">
        <pc:chgData name="Salima  Ben Najem" userId="5d5d9c33-4a8f-4fad-a74b-e23ae769dead" providerId="ADAL" clId="{3B2DA2D5-F576-45EC-96B1-60930CA05631}" dt="2026-03-20T15:57:34.691" v="171" actId="1076"/>
        <pc:sldMkLst>
          <pc:docMk/>
          <pc:sldMk cId="3452452071" sldId="1096"/>
        </pc:sldMkLst>
        <pc:spChg chg="mod">
          <ac:chgData name="Salima  Ben Najem" userId="5d5d9c33-4a8f-4fad-a74b-e23ae769dead" providerId="ADAL" clId="{3B2DA2D5-F576-45EC-96B1-60930CA05631}" dt="2026-03-20T15:57:34.691" v="171" actId="1076"/>
          <ac:spMkLst>
            <pc:docMk/>
            <pc:sldMk cId="3452452071" sldId="1096"/>
            <ac:spMk id="3" creationId="{C275BAFE-BD60-7ACC-B0DF-B9B7A5B1DB44}"/>
          </ac:spMkLst>
        </pc:spChg>
      </pc:sldChg>
      <pc:sldChg chg="addSp delSp modSp mod modAnim">
        <pc:chgData name="Salima  Ben Najem" userId="5d5d9c33-4a8f-4fad-a74b-e23ae769dead" providerId="ADAL" clId="{3B2DA2D5-F576-45EC-96B1-60930CA05631}" dt="2026-03-20T15:55:31.779" v="103" actId="1076"/>
        <pc:sldMkLst>
          <pc:docMk/>
          <pc:sldMk cId="681867371" sldId="1122"/>
        </pc:sldMkLst>
        <pc:spChg chg="del">
          <ac:chgData name="Salima  Ben Najem" userId="5d5d9c33-4a8f-4fad-a74b-e23ae769dead" providerId="ADAL" clId="{3B2DA2D5-F576-45EC-96B1-60930CA05631}" dt="2026-03-20T15:55:09.331" v="99" actId="478"/>
          <ac:spMkLst>
            <pc:docMk/>
            <pc:sldMk cId="681867371" sldId="1122"/>
            <ac:spMk id="5" creationId="{0E99D5EB-7017-E31D-747B-5B672CD12322}"/>
          </ac:spMkLst>
        </pc:spChg>
        <pc:picChg chg="add mod">
          <ac:chgData name="Salima  Ben Najem" userId="5d5d9c33-4a8f-4fad-a74b-e23ae769dead" providerId="ADAL" clId="{3B2DA2D5-F576-45EC-96B1-60930CA05631}" dt="2026-03-20T15:55:31.779" v="103" actId="1076"/>
          <ac:picMkLst>
            <pc:docMk/>
            <pc:sldMk cId="681867371" sldId="1122"/>
            <ac:picMk id="6" creationId="{5B03B7EF-E32C-A7B7-CDF6-1AC2E5B06510}"/>
          </ac:picMkLst>
        </pc:picChg>
      </pc:sldChg>
      <pc:sldChg chg="modSp mod">
        <pc:chgData name="Salima  Ben Najem" userId="5d5d9c33-4a8f-4fad-a74b-e23ae769dead" providerId="ADAL" clId="{3B2DA2D5-F576-45EC-96B1-60930CA05631}" dt="2026-03-20T16:10:45.465" v="271" actId="122"/>
        <pc:sldMkLst>
          <pc:docMk/>
          <pc:sldMk cId="2727183727" sldId="1129"/>
        </pc:sldMkLst>
        <pc:spChg chg="mod">
          <ac:chgData name="Salima  Ben Najem" userId="5d5d9c33-4a8f-4fad-a74b-e23ae769dead" providerId="ADAL" clId="{3B2DA2D5-F576-45EC-96B1-60930CA05631}" dt="2026-03-20T16:10:45.465" v="271" actId="122"/>
          <ac:spMkLst>
            <pc:docMk/>
            <pc:sldMk cId="2727183727" sldId="1129"/>
            <ac:spMk id="4" creationId="{8881FF9C-2D88-BAE7-437E-A44859F44C34}"/>
          </ac:spMkLst>
        </pc:spChg>
      </pc:sldChg>
      <pc:sldChg chg="modSp mod">
        <pc:chgData name="Salima  Ben Najem" userId="5d5d9c33-4a8f-4fad-a74b-e23ae769dead" providerId="ADAL" clId="{3B2DA2D5-F576-45EC-96B1-60930CA05631}" dt="2026-03-20T16:11:06.386" v="272" actId="5793"/>
        <pc:sldMkLst>
          <pc:docMk/>
          <pc:sldMk cId="2586546719" sldId="1140"/>
        </pc:sldMkLst>
        <pc:spChg chg="mod">
          <ac:chgData name="Salima  Ben Najem" userId="5d5d9c33-4a8f-4fad-a74b-e23ae769dead" providerId="ADAL" clId="{3B2DA2D5-F576-45EC-96B1-60930CA05631}" dt="2026-03-20T16:11:06.386" v="272" actId="5793"/>
          <ac:spMkLst>
            <pc:docMk/>
            <pc:sldMk cId="2586546719" sldId="1140"/>
            <ac:spMk id="4" creationId="{9AF99248-03F1-FA38-9EA5-D5E5D7504B0A}"/>
          </ac:spMkLst>
        </pc:spChg>
      </pc:sldChg>
      <pc:sldChg chg="modSp mod">
        <pc:chgData name="Salima  Ben Najem" userId="5d5d9c33-4a8f-4fad-a74b-e23ae769dead" providerId="ADAL" clId="{3B2DA2D5-F576-45EC-96B1-60930CA05631}" dt="2026-03-20T16:00:26.130" v="217" actId="20577"/>
        <pc:sldMkLst>
          <pc:docMk/>
          <pc:sldMk cId="1900031116" sldId="1141"/>
        </pc:sldMkLst>
        <pc:spChg chg="mod">
          <ac:chgData name="Salima  Ben Najem" userId="5d5d9c33-4a8f-4fad-a74b-e23ae769dead" providerId="ADAL" clId="{3B2DA2D5-F576-45EC-96B1-60930CA05631}" dt="2026-03-20T16:00:26.130" v="217" actId="20577"/>
          <ac:spMkLst>
            <pc:docMk/>
            <pc:sldMk cId="1900031116" sldId="1141"/>
            <ac:spMk id="3" creationId="{C13A3C8F-BC44-BA17-7A3A-4BC3037E63C3}"/>
          </ac:spMkLst>
        </pc:spChg>
      </pc:sldChg>
      <pc:sldChg chg="addSp modSp mod">
        <pc:chgData name="Salima  Ben Najem" userId="5d5d9c33-4a8f-4fad-a74b-e23ae769dead" providerId="ADAL" clId="{3B2DA2D5-F576-45EC-96B1-60930CA05631}" dt="2026-03-20T16:02:14.630" v="227" actId="1076"/>
        <pc:sldMkLst>
          <pc:docMk/>
          <pc:sldMk cId="3836833166" sldId="1152"/>
        </pc:sldMkLst>
        <pc:picChg chg="add mod">
          <ac:chgData name="Salima  Ben Najem" userId="5d5d9c33-4a8f-4fad-a74b-e23ae769dead" providerId="ADAL" clId="{3B2DA2D5-F576-45EC-96B1-60930CA05631}" dt="2026-03-20T16:02:14.630" v="227" actId="1076"/>
          <ac:picMkLst>
            <pc:docMk/>
            <pc:sldMk cId="3836833166" sldId="1152"/>
            <ac:picMk id="3" creationId="{CD05C131-EA5A-B7F1-7230-A9FA524C56D7}"/>
          </ac:picMkLst>
        </pc:picChg>
      </pc:sldChg>
      <pc:sldChg chg="addSp modSp mod">
        <pc:chgData name="Salima  Ben Najem" userId="5d5d9c33-4a8f-4fad-a74b-e23ae769dead" providerId="ADAL" clId="{3B2DA2D5-F576-45EC-96B1-60930CA05631}" dt="2026-03-20T16:02:45.423" v="230" actId="1076"/>
        <pc:sldMkLst>
          <pc:docMk/>
          <pc:sldMk cId="1069399611" sldId="1153"/>
        </pc:sldMkLst>
        <pc:picChg chg="add mod">
          <ac:chgData name="Salima  Ben Najem" userId="5d5d9c33-4a8f-4fad-a74b-e23ae769dead" providerId="ADAL" clId="{3B2DA2D5-F576-45EC-96B1-60930CA05631}" dt="2026-03-20T16:02:45.423" v="230" actId="1076"/>
          <ac:picMkLst>
            <pc:docMk/>
            <pc:sldMk cId="1069399611" sldId="1153"/>
            <ac:picMk id="3" creationId="{0FAA8731-01CC-CF93-F247-CDC3511AA3D2}"/>
          </ac:picMkLst>
        </pc:picChg>
      </pc:sldChg>
      <pc:sldChg chg="addSp modSp mod">
        <pc:chgData name="Salima  Ben Najem" userId="5d5d9c33-4a8f-4fad-a74b-e23ae769dead" providerId="ADAL" clId="{3B2DA2D5-F576-45EC-96B1-60930CA05631}" dt="2026-03-20T16:03:28.529" v="233" actId="14100"/>
        <pc:sldMkLst>
          <pc:docMk/>
          <pc:sldMk cId="551549549" sldId="1154"/>
        </pc:sldMkLst>
        <pc:picChg chg="add mod">
          <ac:chgData name="Salima  Ben Najem" userId="5d5d9c33-4a8f-4fad-a74b-e23ae769dead" providerId="ADAL" clId="{3B2DA2D5-F576-45EC-96B1-60930CA05631}" dt="2026-03-20T16:03:28.529" v="233" actId="14100"/>
          <ac:picMkLst>
            <pc:docMk/>
            <pc:sldMk cId="551549549" sldId="1154"/>
            <ac:picMk id="4" creationId="{08177F8E-77C6-BDFE-9B47-9A3F8505E722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29/03/2026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12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7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35.gif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9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3.png"/><Relationship Id="rId5" Type="http://schemas.openxmlformats.org/officeDocument/2006/relationships/image" Target="../media/image34.gif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7.png"/><Relationship Id="rId5" Type="http://schemas.openxmlformats.org/officeDocument/2006/relationships/image" Target="../media/image16.png"/><Relationship Id="rId4" Type="http://schemas.openxmlformats.org/officeDocument/2006/relationships/image" Target="../media/image5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57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10" Type="http://schemas.openxmlformats.org/officeDocument/2006/relationships/image" Target="../media/image16.png"/><Relationship Id="rId4" Type="http://schemas.openxmlformats.org/officeDocument/2006/relationships/customXml" Target="../ink/ink4.xml"/><Relationship Id="rId9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5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0.emf"/><Relationship Id="rId7" Type="http://schemas.openxmlformats.org/officeDocument/2006/relationships/image" Target="../media/image61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customXml" Target="../ink/ink9.xml"/><Relationship Id="rId7" Type="http://schemas.openxmlformats.org/officeDocument/2006/relationships/image" Target="../media/image1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1.emf"/><Relationship Id="rId5" Type="http://schemas.openxmlformats.org/officeDocument/2006/relationships/customXml" Target="../ink/ink10.xml"/><Relationship Id="rId4" Type="http://schemas.openxmlformats.org/officeDocument/2006/relationships/image" Target="../media/image6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1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10.emf"/><Relationship Id="rId5" Type="http://schemas.openxmlformats.org/officeDocument/2006/relationships/customXml" Target="../ink/ink12.xml"/><Relationship Id="rId4" Type="http://schemas.openxmlformats.org/officeDocument/2006/relationships/image" Target="../media/image60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microsoft.com/office/2007/relationships/media" Target="../media/media7.mp4"/><Relationship Id="rId7" Type="http://schemas.openxmlformats.org/officeDocument/2006/relationships/image" Target="../media/image6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7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159258-341D-8B8D-0B70-B49B687B6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" b="273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5D85983-0A56-4918-23CB-CC7899C8F962}"/>
              </a:ext>
            </a:extLst>
          </p:cNvPr>
          <p:cNvGrpSpPr/>
          <p:nvPr/>
        </p:nvGrpSpPr>
        <p:grpSpPr>
          <a:xfrm>
            <a:off x="396448" y="2528371"/>
            <a:ext cx="8351103" cy="2578688"/>
            <a:chOff x="237465" y="2629406"/>
            <a:chExt cx="8655215" cy="265392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3724663-AF7B-7B11-204B-DFB50675B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4271" y="2629408"/>
              <a:ext cx="1730222" cy="265392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A143BE-25F3-9195-4CB7-878521972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05" y="2629407"/>
              <a:ext cx="1730221" cy="265392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5A46620-B28A-C215-0ADA-125552C36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9977" y="2629406"/>
              <a:ext cx="1730222" cy="265392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E2D58A3-A5F8-690A-447E-CDA7EE9D8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465" y="2629406"/>
              <a:ext cx="1730223" cy="265392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9BB8874-BC71-8EA1-DEF7-000E78697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458" y="2629406"/>
              <a:ext cx="1730222" cy="26539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0B766E-E3E7-6E47-3D6F-7F89F2CE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4964787"/>
            <a:ext cx="3834716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949628" y="49647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2DA200-1793-841C-32DF-0F14F6D96F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9BB678D-9B8C-20AC-BAE7-5E2FF9B380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451F25-2230-DD24-F5BF-13C4F32C3F3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D045E1C-CCE0-88F4-205C-253CDB30690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BB3682-5100-42DF-EF13-D65CD745D2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Lecture de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CB1F8C-322C-73F1-1E7D-E48E6F847FE4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A72197-02B3-38EA-B4B6-7F6C71BC75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E7E04A-10BA-79A4-9731-0AA6E2C0F6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B30D522-34C5-FDD6-287A-6F9AF01E3BE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85F3087-3FAE-2B78-82DE-4036B15788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99379"/>
            <a:ext cx="540000" cy="540000"/>
          </a:xfrm>
          <a:prstGeom prst="rect">
            <a:avLst/>
          </a:prstGeom>
          <a:noFill/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1B1C065E-6915-DC94-3E75-B27EA2D8198C}"/>
              </a:ext>
            </a:extLst>
          </p:cNvPr>
          <p:cNvSpPr txBox="1">
            <a:spLocks/>
          </p:cNvSpPr>
          <p:nvPr/>
        </p:nvSpPr>
        <p:spPr>
          <a:xfrm>
            <a:off x="2072641" y="2555362"/>
            <a:ext cx="5478562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Qu’est-ce qu’il faut faire pour protéger ___________ ?</a:t>
            </a:r>
          </a:p>
          <a:p>
            <a:r>
              <a:rPr lang="fr-FR" sz="1400" dirty="0"/>
              <a:t>Répondre à la question : Qu’est-ce qu’il faut faire pour protéger _______ ?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BFC06E5C-216B-D6E0-5CDF-6863E10EFCCB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Point de langue : le pronom relatif « où ».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DF427-5278-E131-2645-B9E48E56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AF783A-FB6F-2246-297D-3CA44D04F4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8F9EE1B-4BFE-F40A-DEE3-ECCBD1A57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520" y="5994540"/>
            <a:ext cx="764413" cy="764413"/>
          </a:xfrm>
          <a:prstGeom prst="rect">
            <a:avLst/>
          </a:prstGeom>
        </p:spPr>
      </p:pic>
      <p:pic>
        <p:nvPicPr>
          <p:cNvPr id="2" name="FR_N5-N6_P4_SEM2_S3_AdP_P01">
            <a:hlinkClick r:id="" action="ppaction://media"/>
            <a:extLst>
              <a:ext uri="{FF2B5EF4-FFF2-40B4-BE49-F238E27FC236}">
                <a16:creationId xmlns:a16="http://schemas.microsoft.com/office/drawing/2014/main" id="{2AD23611-0971-14F2-FC60-277463199B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8721" y="1950515"/>
            <a:ext cx="7326558" cy="412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7A6433-EC55-36CA-26BE-475EBF958AF6}"/>
              </a:ext>
            </a:extLst>
          </p:cNvPr>
          <p:cNvSpPr/>
          <p:nvPr/>
        </p:nvSpPr>
        <p:spPr>
          <a:xfrm>
            <a:off x="712269" y="2563876"/>
            <a:ext cx="7483851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poser les questions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EFEB56-2122-1A48-7308-6138BA530F4D}"/>
              </a:ext>
            </a:extLst>
          </p:cNvPr>
          <p:cNvSpPr txBox="1"/>
          <p:nvPr/>
        </p:nvSpPr>
        <p:spPr>
          <a:xfrm>
            <a:off x="712269" y="2992036"/>
            <a:ext cx="763163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Qu’est-ce qu’il faut faire pour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protéger les animaux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Qu’est-ce qu’il faut faire pour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protéger les forêts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AE3AB8-B4EC-CC6C-C9D7-C0950B73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EE2B87-3B10-E81B-4CC3-06437073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« Qu’est-ce qu’il faut faire pour protéger les animaux ? ». « Qu’est-ce qu’il faut faire pour protéger les forêts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76A6EF-8E88-52F2-A7D3-7CE985A12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79D-FABE-2A53-5C90-D3F50DE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E621E-CCFE-768D-85DA-B75A371F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E33F6C-A1E2-7898-60C6-E1432FC5E77C}"/>
              </a:ext>
            </a:extLst>
          </p:cNvPr>
          <p:cNvSpPr txBox="1"/>
          <p:nvPr/>
        </p:nvSpPr>
        <p:spPr>
          <a:xfrm>
            <a:off x="1986887" y="2391872"/>
            <a:ext cx="5605403" cy="1211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990F47-8009-D334-6768-0540E329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424CB65-AF5A-E24E-B3B1-DA3253D21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6" name="FR_N5-N6_P4_SEM2_S3_AdP_P02">
            <a:hlinkClick r:id="" action="ppaction://media"/>
            <a:extLst>
              <a:ext uri="{FF2B5EF4-FFF2-40B4-BE49-F238E27FC236}">
                <a16:creationId xmlns:a16="http://schemas.microsoft.com/office/drawing/2014/main" id="{5B03B7EF-E32C-A7B7-CDF6-1AC2E5B065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3307" y="1987636"/>
            <a:ext cx="8010386" cy="34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ECD8-27D6-F42A-2EB0-47D9DFF4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4F80880-E9B6-31CC-2DD4-DE53822A9B36}"/>
              </a:ext>
            </a:extLst>
          </p:cNvPr>
          <p:cNvSpPr/>
          <p:nvPr/>
        </p:nvSpPr>
        <p:spPr>
          <a:xfrm>
            <a:off x="650559" y="2551282"/>
            <a:ext cx="7674403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A15FEC0-D913-4B4F-6B63-B947C49E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75BAFE-BD60-7ACC-B0DF-B9B7A5B1DB44}"/>
              </a:ext>
            </a:extLst>
          </p:cNvPr>
          <p:cNvSpPr txBox="1"/>
          <p:nvPr/>
        </p:nvSpPr>
        <p:spPr>
          <a:xfrm>
            <a:off x="896156" y="2947223"/>
            <a:ext cx="767440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Il faut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créer des endroits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où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 les animaux vivent en sécurité</a:t>
            </a: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créer des zones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 déforestation est interdite.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CBE2B-B3FC-D50C-F2E1-E1D230B6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D084-4A3C-AD55-33DE-27D7F1343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283F2-3847-1C73-D271-B0441DB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2F0D5-839B-2C3F-F452-2263CA00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7C8CE1-CD56-808D-1247-D191EE74EEF4}"/>
              </a:ext>
            </a:extLst>
          </p:cNvPr>
          <p:cNvSpPr/>
          <p:nvPr/>
        </p:nvSpPr>
        <p:spPr>
          <a:xfrm>
            <a:off x="650559" y="2551282"/>
            <a:ext cx="7674403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50CB81-D3B2-B23A-C6DF-8DFEC636ADF4}"/>
              </a:ext>
            </a:extLst>
          </p:cNvPr>
          <p:cNvSpPr txBox="1"/>
          <p:nvPr/>
        </p:nvSpPr>
        <p:spPr>
          <a:xfrm>
            <a:off x="896156" y="2947223"/>
            <a:ext cx="767440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Il faut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créer des endroits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où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 la chasse illégale est interdite</a:t>
            </a: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créer des zones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forêts sont protégées.</a:t>
            </a:r>
          </a:p>
        </p:txBody>
      </p:sp>
    </p:spTree>
    <p:extLst>
      <p:ext uri="{BB962C8B-B14F-4D97-AF65-F5344CB8AC3E}">
        <p14:creationId xmlns:p14="http://schemas.microsoft.com/office/powerpoint/2010/main" val="19000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42EBDE4-E7E0-C7F0-1CE6-149AC1AE1746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0455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5851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0B306A-0395-19C5-7C21-74992BF45C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7376BA-0E52-F287-D426-8F2DA6C96C12}"/>
              </a:ext>
            </a:extLst>
          </p:cNvPr>
          <p:cNvSpPr txBox="1"/>
          <p:nvPr/>
        </p:nvSpPr>
        <p:spPr>
          <a:xfrm>
            <a:off x="6198275" y="3583256"/>
            <a:ext cx="2630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3FD2D0-E42B-A1CE-501F-BD75F54C3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850" y="4314275"/>
            <a:ext cx="999224" cy="999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B9EA9E-A777-4242-7CBB-DA93E57199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589" y="4314275"/>
            <a:ext cx="987638" cy="14540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D62BAF-D645-8632-C8A9-DA16C2EFF0D6}"/>
              </a:ext>
            </a:extLst>
          </p:cNvPr>
          <p:cNvSpPr txBox="1"/>
          <p:nvPr/>
        </p:nvSpPr>
        <p:spPr>
          <a:xfrm>
            <a:off x="448151" y="3468919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_________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5973F65-2616-C634-DBD7-E6A331341A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7849" y="4481155"/>
            <a:ext cx="789767" cy="78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4A94-5A73-F77B-9F96-7A6304AB0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82DF0E6-AEC7-981B-2140-AC03BD767AEE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67488A3-8871-8F0B-CE91-5CAF8BDE8412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8590EDC-CD25-3CE1-EFF7-077E0FBA6C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51FFB6-4E48-3798-D5E8-3767D383D6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629B0C59-DADB-BD73-605B-210E3FF979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A5E94DF-9631-A3A5-9CDB-2BF1E3BBC6DE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D2744E2-5990-D12B-A693-CB3D50370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8C1E9F-DA6A-DE79-3F24-D6ED25205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6A7B4B-6E15-4D6C-812B-C09EC6B545B3}"/>
              </a:ext>
            </a:extLst>
          </p:cNvPr>
          <p:cNvSpPr txBox="1"/>
          <p:nvPr/>
        </p:nvSpPr>
        <p:spPr>
          <a:xfrm>
            <a:off x="6198275" y="3583256"/>
            <a:ext cx="2630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</a:t>
            </a:r>
            <a:r>
              <a:rPr lang="fr-FR" sz="1600" b="1" dirty="0">
                <a:solidFill>
                  <a:srgbClr val="8D6F91"/>
                </a:solidFill>
                <a:latin typeface="Dosis SemiBold" pitchFamily="2" charset="0"/>
              </a:rPr>
              <a:t>protéger les forêts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_________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8D51611-B8D0-4F80-1D2B-692410B259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367" y="4375350"/>
            <a:ext cx="955907" cy="10457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5E922A-9038-2ED5-346D-C0F4FD64F9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721" t="2570" r="3026" b="55020"/>
          <a:stretch>
            <a:fillRect/>
          </a:stretch>
        </p:blipFill>
        <p:spPr>
          <a:xfrm>
            <a:off x="1191726" y="4336791"/>
            <a:ext cx="947566" cy="139363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A78F1F-117F-7261-592E-F09C77ACCEB9}"/>
              </a:ext>
            </a:extLst>
          </p:cNvPr>
          <p:cNvSpPr txBox="1"/>
          <p:nvPr/>
        </p:nvSpPr>
        <p:spPr>
          <a:xfrm>
            <a:off x="448151" y="3468919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_________ ?</a:t>
            </a:r>
          </a:p>
        </p:txBody>
      </p:sp>
    </p:spTree>
    <p:extLst>
      <p:ext uri="{BB962C8B-B14F-4D97-AF65-F5344CB8AC3E}">
        <p14:creationId xmlns:p14="http://schemas.microsoft.com/office/powerpoint/2010/main" val="175677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1C14-3E29-582A-3E40-366A7565B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B45F23-6A10-3256-7150-5E1C8293C18E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235666-2553-53CD-70BF-2E6CDB08E4FE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9429C3A-83EC-4BE2-C251-57D127047D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09DF18-2CF6-363F-1F8B-7A5C1AA78E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B999C3AC-0C90-33BE-9C3A-E3330F780C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BBE8629F-CF0A-3DA7-98E1-975AA7594950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6C024D5-723A-DB9B-E6C2-E201C83E1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A6AAF1-34D1-AF2D-199F-56B8DE096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D7E090-2431-5155-8CDA-951384E71064}"/>
              </a:ext>
            </a:extLst>
          </p:cNvPr>
          <p:cNvSpPr txBox="1"/>
          <p:nvPr/>
        </p:nvSpPr>
        <p:spPr>
          <a:xfrm>
            <a:off x="6198275" y="3583256"/>
            <a:ext cx="2630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 _________ 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8C48A0-744C-2C92-BEE8-338BB02941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643" y="4177653"/>
            <a:ext cx="1082190" cy="11839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963A89-A20C-CB44-1C8B-3E45AC83926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553" t="49478" r="3194" b="8112"/>
          <a:stretch>
            <a:fillRect/>
          </a:stretch>
        </p:blipFill>
        <p:spPr>
          <a:xfrm>
            <a:off x="1124262" y="4235141"/>
            <a:ext cx="987781" cy="145278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1AB9B9-6890-CAC0-57A9-4459CABFA5A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7849" y="4373397"/>
            <a:ext cx="789767" cy="78976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A85EE06-D435-ECD3-937E-9DFD99C9AE6C}"/>
              </a:ext>
            </a:extLst>
          </p:cNvPr>
          <p:cNvSpPr txBox="1"/>
          <p:nvPr/>
        </p:nvSpPr>
        <p:spPr>
          <a:xfrm>
            <a:off x="448151" y="3468919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_________ ?</a:t>
            </a:r>
          </a:p>
        </p:txBody>
      </p:sp>
    </p:spTree>
    <p:extLst>
      <p:ext uri="{BB962C8B-B14F-4D97-AF65-F5344CB8AC3E}">
        <p14:creationId xmlns:p14="http://schemas.microsoft.com/office/powerpoint/2010/main" val="186488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8A9D8-9EDF-8219-E8C1-16B8E2582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BA3D9C-B36F-C943-F08E-93291CC32215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2F0E35E-C36E-CF8F-0ACE-6B87866B3D07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04F892E-6A3A-A2D3-7417-55A518106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E9773-A75F-986C-27EB-C05E0B364D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2E148CAA-9B2A-3591-B9D6-FCBA150CDA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76410F87-7122-3CB5-F7B4-A288A4877042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477BC7B-51B6-B27D-3D12-D8F1A4CB3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71DD83-4F99-53BE-80C9-32B463902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A715F1-2B86-C80D-E283-A3293D656B8F}"/>
              </a:ext>
            </a:extLst>
          </p:cNvPr>
          <p:cNvSpPr txBox="1"/>
          <p:nvPr/>
        </p:nvSpPr>
        <p:spPr>
          <a:xfrm>
            <a:off x="6198275" y="3583256"/>
            <a:ext cx="2630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_________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79E858-D7F2-FC8B-E732-0EC3862386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709" y="4286394"/>
            <a:ext cx="1358431" cy="148613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FC1FE3-F940-F0DD-CE05-FDC9442701E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43" t="49077" r="51704" b="8513"/>
          <a:stretch>
            <a:fillRect/>
          </a:stretch>
        </p:blipFill>
        <p:spPr>
          <a:xfrm>
            <a:off x="1134261" y="4204513"/>
            <a:ext cx="1034243" cy="152111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A7733EE-0DEA-86E2-1ADA-9F51FBB15244}"/>
              </a:ext>
            </a:extLst>
          </p:cNvPr>
          <p:cNvSpPr txBox="1"/>
          <p:nvPr/>
        </p:nvSpPr>
        <p:spPr>
          <a:xfrm>
            <a:off x="448151" y="3468919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_________ ?</a:t>
            </a:r>
          </a:p>
        </p:txBody>
      </p:sp>
    </p:spTree>
    <p:extLst>
      <p:ext uri="{BB962C8B-B14F-4D97-AF65-F5344CB8AC3E}">
        <p14:creationId xmlns:p14="http://schemas.microsoft.com/office/powerpoint/2010/main" val="150704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5F329-1EB0-48BF-13AF-41452451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6899BB-06F1-3568-5783-F46E6AE0A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70431F3-F0F9-9A46-4AE6-FF8105CD5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4F8393-1D5C-4AFE-59EB-D4E0DFCA6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28530" y="2895660"/>
            <a:ext cx="3965141" cy="278926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7E1EA91-1265-E9F2-556C-BBA9298503CA}"/>
              </a:ext>
            </a:extLst>
          </p:cNvPr>
          <p:cNvGrpSpPr/>
          <p:nvPr/>
        </p:nvGrpSpPr>
        <p:grpSpPr>
          <a:xfrm>
            <a:off x="5780737" y="2003716"/>
            <a:ext cx="1219370" cy="1145917"/>
            <a:chOff x="6427490" y="1907261"/>
            <a:chExt cx="1219370" cy="10860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C3C78A-824E-9D27-38EF-AB6A496AC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8EEB857-9118-CA1C-3F95-93B901EE7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769465AD-825E-C916-35CE-91F47DCED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565" y="1986930"/>
            <a:ext cx="1218404" cy="11636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99C11A-FBD1-7C0D-A129-1219A8A6D2A8}"/>
              </a:ext>
            </a:extLst>
          </p:cNvPr>
          <p:cNvSpPr txBox="1"/>
          <p:nvPr/>
        </p:nvSpPr>
        <p:spPr>
          <a:xfrm>
            <a:off x="435196" y="3658576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_____________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7BAF6A-5526-4BF5-4250-4F27C29D453A}"/>
              </a:ext>
            </a:extLst>
          </p:cNvPr>
          <p:cNvSpPr txBox="1"/>
          <p:nvPr/>
        </p:nvSpPr>
        <p:spPr>
          <a:xfrm>
            <a:off x="6141839" y="3674640"/>
            <a:ext cx="242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_______</a:t>
            </a: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_______.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32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FE9ABB-7728-646E-E741-9F22F372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Ecrit : Point de langue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/>
              <a:t>Point de langue : le pronom relatif « où ».</a:t>
            </a:r>
            <a:endParaRPr lang="fr-FR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4A85DC-2E59-10CE-4A21-CF9AE0A7B965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5B9888-EDF2-122B-1537-9F1ABC940E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8F25F4-3A50-C41F-C983-7A3AF2AA164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868A9855-35C7-CF7F-19B4-29E25BF20CB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DDDFA15-5417-55DF-7F8E-5B09A5378F4B}"/>
              </a:ext>
            </a:extLst>
          </p:cNvPr>
          <p:cNvSpPr txBox="1">
            <a:spLocks/>
          </p:cNvSpPr>
          <p:nvPr/>
        </p:nvSpPr>
        <p:spPr>
          <a:xfrm>
            <a:off x="2103121" y="2540122"/>
            <a:ext cx="5478562" cy="705267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Poser la question : Qu’est-ce qu’il faut faire pour protéger ____________ ?</a:t>
            </a:r>
          </a:p>
          <a:p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Répondre à la question : Qu’est-ce qu’il faut faire pour protéger _______ ?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312530" y="2921168"/>
            <a:ext cx="6518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kern="0" dirty="0">
                <a:solidFill>
                  <a:srgbClr val="00ACA4"/>
                </a:solidFill>
                <a:latin typeface="Dosis SemiBold" pitchFamily="2" charset="0"/>
              </a:rPr>
              <a:t>Où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utiliser le pronom relatif « où 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75A17E-88BE-36DC-CDA3-416E0B935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7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1875C65-B5F4-3ACE-F1DF-9EB96BDCB9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2_S3 (langue) ">
            <a:hlinkClick r:id="" action="ppaction://media"/>
            <a:extLst>
              <a:ext uri="{FF2B5EF4-FFF2-40B4-BE49-F238E27FC236}">
                <a16:creationId xmlns:a16="http://schemas.microsoft.com/office/drawing/2014/main" id="{CB429ECB-426F-BC9A-1774-8B7A8EAA8F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7621" y="1910435"/>
            <a:ext cx="7038109" cy="395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9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39984-E1D6-4009-0721-E2B869C0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1FFE88-8911-F63D-C9C8-A12C3454F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2EBE27-1DF1-7AFC-F8C8-104CD8ED50C6}"/>
              </a:ext>
            </a:extLst>
          </p:cNvPr>
          <p:cNvSpPr txBox="1"/>
          <p:nvPr/>
        </p:nvSpPr>
        <p:spPr>
          <a:xfrm>
            <a:off x="1642544" y="1859180"/>
            <a:ext cx="625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Dosis Medium" pitchFamily="2" charset="0"/>
              </a:rPr>
              <a:t>Pour relier deux phrases qui parlent d’un lieu et éviter la répétition j’utilise le pronom relatif  où.</a:t>
            </a:r>
            <a:endParaRPr lang="fr-MA" b="1" dirty="0">
              <a:solidFill>
                <a:schemeClr val="accent1">
                  <a:lumMod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3FFCDA-4AB5-D7D7-BB67-8B3611C65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563" y="2668504"/>
            <a:ext cx="6486874" cy="369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2487AA-C23B-D89B-20FF-3F558CE1D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6AA7C8-9993-12F7-2FAB-4641B6FF6A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9060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cahiers, reliez  les deux phrases en utilisant « où ».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68DBD8-D3AA-5B8E-8561-CA5EA76FD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6">
            <a:extLst>
              <a:ext uri="{FF2B5EF4-FFF2-40B4-BE49-F238E27FC236}">
                <a16:creationId xmlns:a16="http://schemas.microsoft.com/office/drawing/2014/main" id="{8826713F-1163-FD3D-5657-B0348B28612A}"/>
              </a:ext>
            </a:extLst>
          </p:cNvPr>
          <p:cNvSpPr txBox="1"/>
          <p:nvPr/>
        </p:nvSpPr>
        <p:spPr>
          <a:xfrm>
            <a:off x="1040770" y="2433667"/>
            <a:ext cx="814245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</a:rPr>
              <a:t>Les singes vivent dans </a:t>
            </a:r>
            <a:r>
              <a:rPr lang="fr-FR" sz="3200" dirty="0">
                <a:solidFill>
                  <a:srgbClr val="00ACA4"/>
                </a:solidFill>
                <a:latin typeface="Dosis SemiBold" pitchFamily="2" charset="0"/>
              </a:rPr>
              <a:t>la forêt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</a:rPr>
              <a:t>. </a:t>
            </a:r>
          </a:p>
          <a:p>
            <a:pPr marL="571500" indent="-5715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ACA4"/>
                </a:solidFill>
                <a:latin typeface="Dosis SemiBold" pitchFamily="2" charset="0"/>
              </a:rPr>
              <a:t>La forêt 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</a:rPr>
              <a:t>est protégée.</a:t>
            </a:r>
          </a:p>
        </p:txBody>
      </p:sp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30EBEA-CCF3-C9C8-7755-11BC40DE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53C32A-17E7-FDEB-52DC-1EF87F0F7A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839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F636A8-9D35-3A9F-49ED-7FC638D5A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6">
            <a:extLst>
              <a:ext uri="{FF2B5EF4-FFF2-40B4-BE49-F238E27FC236}">
                <a16:creationId xmlns:a16="http://schemas.microsoft.com/office/drawing/2014/main" id="{8881FF9C-2D88-BAE7-437E-A44859F44C34}"/>
              </a:ext>
            </a:extLst>
          </p:cNvPr>
          <p:cNvSpPr txBox="1"/>
          <p:nvPr/>
        </p:nvSpPr>
        <p:spPr>
          <a:xfrm>
            <a:off x="669032" y="2828835"/>
            <a:ext cx="8201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r>
              <a:rPr lang="fr-FR" sz="3200" dirty="0">
                <a:solidFill>
                  <a:srgbClr val="424D7B"/>
                </a:solidFill>
                <a:latin typeface="Dosis SemiBold" pitchFamily="2" charset="0"/>
              </a:rPr>
              <a:t>La forêt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où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</a:rPr>
              <a:t> vivent les singes est protégée.</a:t>
            </a:r>
            <a:endParaRPr lang="fr-MA" sz="32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FA8AF-9F47-F20D-A8A9-61DEC1DFF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CCD9A-48FF-DEAA-2E7F-81DF943C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cahiers,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relie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z les deux phrases en utilisant « où ».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8FDE6D4-7FC3-254D-01AB-DDDE1E6EFB06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CFDD509-7782-A08D-F10A-3E9CEAAAD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274322-69BC-4EEE-5A7D-7A4E35EB39A2}"/>
              </a:ext>
            </a:extLst>
          </p:cNvPr>
          <p:cNvSpPr/>
          <p:nvPr/>
        </p:nvSpPr>
        <p:spPr>
          <a:xfrm>
            <a:off x="474656" y="2603774"/>
            <a:ext cx="8013840" cy="1650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Le parc 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est amusant.</a:t>
            </a:r>
          </a:p>
          <a:p>
            <a:pPr marL="571500" indent="-5715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Les enfants jouent dans </a:t>
            </a: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le parc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lang="fr-FR" sz="36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9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F58CF-5DDA-666F-FD0D-03ADC492B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D4E0F4-3338-B4FC-075D-B1E3DF3A6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17792F-8207-0FCE-EA49-B8E4881FB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6BBC2-5A2A-96B1-B99C-6E0C195BA8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6716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8FD54-6B72-1B20-FC3D-537CF5D24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4CC0B-CF83-42E7-5B63-EB54C857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9C460E-5218-F5AD-DD74-ABC08B322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3E8CBA-E65F-FAA9-B708-25B7368A7D55}"/>
              </a:ext>
            </a:extLst>
          </p:cNvPr>
          <p:cNvSpPr/>
          <p:nvPr/>
        </p:nvSpPr>
        <p:spPr>
          <a:xfrm>
            <a:off x="487679" y="3022104"/>
            <a:ext cx="8267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Le parc </a:t>
            </a:r>
            <a:r>
              <a:rPr lang="fr-FR" sz="3600" b="1" kern="0" dirty="0">
                <a:solidFill>
                  <a:srgbClr val="C00000"/>
                </a:solidFill>
                <a:latin typeface="Dosis SemiBold" pitchFamily="2" charset="0"/>
              </a:rPr>
              <a:t>où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 jouent les enfants est amusant. </a:t>
            </a:r>
            <a:endParaRPr lang="fr-FR" sz="36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51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7296F-1DAF-34D0-6025-2AD1C47C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21185-DA29-22B9-028E-DC81020D3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cahiers, reliez les deux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phrases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 utilisant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« où ».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383573F-FC18-7EA7-C155-C2406C2A3A5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3618BD-E082-BB0A-6B48-43828C053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0D2686-6779-7B97-4055-52DF81992818}"/>
              </a:ext>
            </a:extLst>
          </p:cNvPr>
          <p:cNvSpPr txBox="1"/>
          <p:nvPr/>
        </p:nvSpPr>
        <p:spPr>
          <a:xfrm>
            <a:off x="562309" y="2658994"/>
            <a:ext cx="80193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Karim va à l’école.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L’école est très jolie.</a:t>
            </a:r>
            <a:endParaRPr lang="fr-MA" sz="32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61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8DDFD-AA02-F418-B700-5CF461658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3B0818-4BB8-B69E-AF55-C99BB187E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DAFBCD-82B9-6214-8111-0385FE301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F3C0A0-780B-DCB8-7B5A-8C2EC037C5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3710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017DA-64A9-B375-E28C-0CDBD78D6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87D07-8889-3243-307B-3275D3458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C63EBB-A95D-317F-328E-E1F4F379C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F99248-03F1-FA38-9EA5-D5E5D7504B0A}"/>
              </a:ext>
            </a:extLst>
          </p:cNvPr>
          <p:cNvSpPr txBox="1"/>
          <p:nvPr/>
        </p:nvSpPr>
        <p:spPr>
          <a:xfrm>
            <a:off x="562309" y="2690336"/>
            <a:ext cx="80193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L’école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où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va Karim est très jolie.</a:t>
            </a:r>
            <a:endParaRPr lang="fr-MA" sz="32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54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B641ED-97AB-73BE-FB83-7A27D8645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978" y="1629179"/>
            <a:ext cx="3340044" cy="51231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42E01AB-E4E4-4C54-7FDD-B1FCB5FF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95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B91EC2-0C2B-E0B4-5480-D0B5EC980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AD19CE-1633-D5AD-41C6-1E95FCB27BFF}"/>
              </a:ext>
            </a:extLst>
          </p:cNvPr>
          <p:cNvSpPr/>
          <p:nvPr/>
        </p:nvSpPr>
        <p:spPr>
          <a:xfrm>
            <a:off x="2901978" y="3429000"/>
            <a:ext cx="3219644" cy="13231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1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2.  Je vais expliquer la consigne et passer entre les rangs pour vous aider.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C7FEB7-D2AB-8154-7304-5CE5A6F53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79F98C-344C-9FC5-5536-B563A4357B3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16102" y="2456065"/>
            <a:ext cx="2546339" cy="25463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C0901A-7637-BE9A-7A2D-0B3CBBF42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559" y="2151511"/>
            <a:ext cx="4661976" cy="385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F7E371-5E2C-E4FF-FFB9-BD6839326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5B92EBC-3FB8-F6BC-1BDE-2DDFC5DE1E98}"/>
              </a:ext>
            </a:extLst>
          </p:cNvPr>
          <p:cNvGrpSpPr/>
          <p:nvPr/>
        </p:nvGrpSpPr>
        <p:grpSpPr>
          <a:xfrm>
            <a:off x="1332402" y="2030326"/>
            <a:ext cx="6931677" cy="3850395"/>
            <a:chOff x="1332402" y="2030326"/>
            <a:chExt cx="6931677" cy="385039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D5FB5BB-82BE-ED52-46EC-8FDD2DB05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32402" y="2030326"/>
              <a:ext cx="4661976" cy="3850395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4453678-4A55-D729-17EB-EA7A22BBBD33}"/>
                </a:ext>
              </a:extLst>
            </p:cNvPr>
            <p:cNvSpPr txBox="1"/>
            <p:nvPr/>
          </p:nvSpPr>
          <p:spPr>
            <a:xfrm>
              <a:off x="2128261" y="3524219"/>
              <a:ext cx="61358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424D7B"/>
                  </a:solidFill>
                  <a:latin typeface="Dosis SemiBold" pitchFamily="2" charset="0"/>
                </a:rPr>
                <a:t>La ville </a:t>
              </a:r>
              <a:r>
                <a:rPr lang="fr-FR" sz="2000" b="1" dirty="0">
                  <a:solidFill>
                    <a:srgbClr val="C00000"/>
                  </a:solidFill>
                  <a:latin typeface="Dosis SemiBold" pitchFamily="2" charset="0"/>
                </a:rPr>
                <a:t>où </a:t>
              </a:r>
              <a:r>
                <a:rPr lang="fr-FR" sz="2000" b="1" dirty="0">
                  <a:solidFill>
                    <a:srgbClr val="424D7B"/>
                  </a:solidFill>
                  <a:latin typeface="Dosis SemiBold" pitchFamily="2" charset="0"/>
                </a:rPr>
                <a:t>je suis né est très ancienne.</a:t>
              </a:r>
              <a:endParaRPr lang="fr-FR" sz="2000" b="1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A5D1458-725D-784D-8F3E-DFA2462A7A79}"/>
                </a:ext>
              </a:extLst>
            </p:cNvPr>
            <p:cNvSpPr txBox="1"/>
            <p:nvPr/>
          </p:nvSpPr>
          <p:spPr>
            <a:xfrm>
              <a:off x="1822819" y="4467592"/>
              <a:ext cx="61358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424D7B"/>
                  </a:solidFill>
                  <a:latin typeface="Dosis SemiBold" pitchFamily="2" charset="0"/>
                </a:rPr>
                <a:t>La rivière </a:t>
              </a:r>
              <a:r>
                <a:rPr lang="fr-FR" sz="2000" b="1" dirty="0">
                  <a:solidFill>
                    <a:srgbClr val="C00000"/>
                  </a:solidFill>
                  <a:latin typeface="Dosis SemiBold" pitchFamily="2" charset="0"/>
                </a:rPr>
                <a:t>où</a:t>
              </a:r>
              <a:r>
                <a:rPr lang="fr-FR" sz="2000" b="1" dirty="0">
                  <a:solidFill>
                    <a:srgbClr val="424D7B"/>
                  </a:solidFill>
                  <a:latin typeface="Dosis SemiBold" pitchFamily="2" charset="0"/>
                </a:rPr>
                <a:t> nagent les poissons est propre.</a:t>
              </a:r>
              <a:endParaRPr lang="fr-FR" sz="2000" b="1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E89E763-96A8-7CBF-475F-7D5DD54479A9}"/>
                </a:ext>
              </a:extLst>
            </p:cNvPr>
            <p:cNvSpPr txBox="1"/>
            <p:nvPr/>
          </p:nvSpPr>
          <p:spPr>
            <a:xfrm>
              <a:off x="1822819" y="5410965"/>
              <a:ext cx="61358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424D7B"/>
                  </a:solidFill>
                  <a:latin typeface="Dosis SemiBold" pitchFamily="2" charset="0"/>
                </a:rPr>
                <a:t>La réserve naturelle </a:t>
              </a:r>
              <a:r>
                <a:rPr lang="fr-FR" sz="2000" b="1" dirty="0">
                  <a:solidFill>
                    <a:srgbClr val="C00000"/>
                  </a:solidFill>
                  <a:latin typeface="Dosis SemiBold" pitchFamily="2" charset="0"/>
                </a:rPr>
                <a:t>où</a:t>
              </a:r>
              <a:r>
                <a:rPr lang="fr-FR" sz="2000" b="1" dirty="0">
                  <a:solidFill>
                    <a:srgbClr val="424D7B"/>
                  </a:solidFill>
                  <a:latin typeface="Dosis SemiBold" pitchFamily="2" charset="0"/>
                </a:rPr>
                <a:t> on protège les lions est célèbre.</a:t>
              </a:r>
              <a:endParaRPr lang="fr-FR" sz="2000" b="1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61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7A309F-A000-939A-33FC-FFD814E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Lecture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8594CE-44F2-699F-6AE0-18537077598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E0DF1C-A1B1-D9F0-E8C1-4ED8FB8ED9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76CB0-E27A-049D-2DB8-EAF76CC8F82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C7FC735-65FA-350D-C021-4B33353F09E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B15FC074-D74E-0B3A-07E1-252F2F0AD718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chemeClr val="bg1">
                    <a:lumMod val="65000"/>
                  </a:schemeClr>
                </a:solidFill>
              </a:rPr>
              <a:t>Point de langue : le pronom relatif « où ».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CD806A8-998F-2785-9CC4-EE31911814EC}"/>
              </a:ext>
            </a:extLst>
          </p:cNvPr>
          <p:cNvSpPr txBox="1">
            <a:spLocks/>
          </p:cNvSpPr>
          <p:nvPr/>
        </p:nvSpPr>
        <p:spPr>
          <a:xfrm>
            <a:off x="2103121" y="2540122"/>
            <a:ext cx="5478562" cy="705267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Poser la question : Qu’est-ce qu’il faut faire pour protéger _________ ?</a:t>
            </a:r>
          </a:p>
          <a:p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Répondre à la question : Qu’est-ce qu’il faut faire pour protéger ______ ?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ED54FBD7-98B2-48BF-6BA5-F2787C36A9ED}"/>
              </a:ext>
            </a:extLst>
          </p:cNvPr>
          <p:cNvSpPr txBox="1">
            <a:spLocks/>
          </p:cNvSpPr>
          <p:nvPr/>
        </p:nvSpPr>
        <p:spPr>
          <a:xfrm>
            <a:off x="2201410" y="55304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/>
              <a:t>Lecture de phrases.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2229244-AADC-2904-2668-206C7FA2C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5031096-9F6B-3CF7-10FA-A4D2DD2514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0B544B-0102-A177-592F-56AEE9BA10A8}"/>
              </a:ext>
            </a:extLst>
          </p:cNvPr>
          <p:cNvSpPr txBox="1"/>
          <p:nvPr/>
        </p:nvSpPr>
        <p:spPr>
          <a:xfrm>
            <a:off x="724699" y="1957438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2F6BBE-AB0E-140B-3EBF-7FF4258CA4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3679" y="2631799"/>
            <a:ext cx="4593735" cy="338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C3F008-82E6-752F-F826-8BB0B7A9E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818" y="2817424"/>
            <a:ext cx="7978683" cy="21453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06D6B5-FB7D-C035-CF74-436A5EB556A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939" y="3259724"/>
            <a:ext cx="418185" cy="15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1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4EDB1-7C1E-2194-960B-30822E8EB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76D86B7-9A10-2C58-5ACA-9DF11FD8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D486685-6FEA-B6A9-D078-C458A8B25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EC8D80-2760-5641-6125-1A6197037A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479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AB4A8A-F0FB-FB6A-D58E-2DD24967B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01" y="2762340"/>
            <a:ext cx="7978683" cy="21453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2.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interdire la chasse illégale. ».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0F8AB80-2E60-A289-D885-7D2C32386A9F}"/>
              </a:ext>
            </a:extLst>
          </p:cNvPr>
          <p:cNvSpPr txBox="1"/>
          <p:nvPr/>
        </p:nvSpPr>
        <p:spPr>
          <a:xfrm>
            <a:off x="5111546" y="3650337"/>
            <a:ext cx="305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998D2F-D4B4-F900-91B5-308D46FFF35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308" y="3247188"/>
            <a:ext cx="418185" cy="15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6C2F273-F211-6534-33B6-A7DE09D0A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07" y="2479357"/>
            <a:ext cx="6312207" cy="334994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livrets à la page 93.   Avec votre voisin, vous allez lire et répondre à la question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6552247" y="2810723"/>
            <a:ext cx="2249146" cy="222964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097BF12-D02B-AAC8-C0A7-51CF14D1730A}"/>
              </a:ext>
            </a:extLst>
          </p:cNvPr>
          <p:cNvSpPr/>
          <p:nvPr/>
        </p:nvSpPr>
        <p:spPr>
          <a:xfrm>
            <a:off x="342606" y="2561377"/>
            <a:ext cx="6378233" cy="150380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E908-62B1-F385-58AA-3763CD71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D00B9C5-7385-C621-AE6A-2E114530D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318" y="2707848"/>
            <a:ext cx="8280821" cy="20896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D29BA7-AFAD-A03B-0084-636E84A1BE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377AA5-9DFE-E56F-84BA-C9F93F3C73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9D0B6C4-4969-4CF0-A09B-5EC3EDD6546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 Les animaux disparaissent à cause de la chasse illégale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»  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D98D18-A8D1-8214-ECB5-7B8AED642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681EE72-7446-172E-4128-5344D20DDDE8}"/>
              </a:ext>
            </a:extLst>
          </p:cNvPr>
          <p:cNvSpPr txBox="1"/>
          <p:nvPr/>
        </p:nvSpPr>
        <p:spPr>
          <a:xfrm>
            <a:off x="5029200" y="3305605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803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CA1553-22C0-78A3-E35A-F18CDDDF0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505" y="1608119"/>
            <a:ext cx="3243223" cy="497465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page 93. 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1F45E8-5B08-8C45-17AA-C8D9E1DFC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05F141-BCA0-9234-2F96-80E0749E52FD}"/>
              </a:ext>
            </a:extLst>
          </p:cNvPr>
          <p:cNvSpPr/>
          <p:nvPr/>
        </p:nvSpPr>
        <p:spPr>
          <a:xfrm>
            <a:off x="2951019" y="3796581"/>
            <a:ext cx="1870364" cy="72000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7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DC-EC3A-39AA-AA67-639C1E9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A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Props1.xml><?xml version="1.0" encoding="utf-8"?>
<ds:datastoreItem xmlns:ds="http://schemas.openxmlformats.org/officeDocument/2006/customXml" ds:itemID="{CF51462B-D779-477E-9517-4F2B0AFC5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35A408-A237-4311-81F3-D3A492C075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CCE973-27AD-479F-B752-928124FA695C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d8db30b5-515f-47c2-aaaa-9e753899d7f9"/>
    <ds:schemaRef ds:uri="http://schemas.openxmlformats.org/package/2006/metadata/core-properties"/>
    <ds:schemaRef ds:uri="http://purl.org/dc/elements/1.1/"/>
    <ds:schemaRef ds:uri="7276290a-b6fc-4cea-887e-88482890cd96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9992</TotalTime>
  <Words>1004</Words>
  <Application>Microsoft Office PowerPoint</Application>
  <PresentationFormat>Affichage à l'écran (4:3)</PresentationFormat>
  <Paragraphs>130</Paragraphs>
  <Slides>47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47</vt:i4>
      </vt:variant>
    </vt:vector>
  </HeadingPairs>
  <TitlesOfParts>
    <vt:vector size="64" baseType="lpstr"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Aujourd’hui, nous allons apprendre à poser une question avec Majd et Nada. Soyez attentifs. </vt:lpstr>
      <vt:lpstr>Lecture de la vidéo. </vt:lpstr>
      <vt:lpstr>Maintenant, nous allons apprendre à poser les questions comme Majd et Nada. Répétons ensemble. </vt:lpstr>
      <vt:lpstr>Maintenant, nous allons apprendre à répondre aux questions : « Qu’est-ce qu’il faut faire pour protéger les animaux ? ». « Qu’est-ce qu’il faut faire pour protéger les forêts ? ».</vt:lpstr>
      <vt:lpstr>Maintenant, nous allons apprendre à répondre comme Majd et Nada. Répétons ensemble. </vt:lpstr>
      <vt:lpstr>Répétons ensemble. </vt:lpstr>
      <vt:lpstr>Voici d’autres exemples :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nous allons apprendre à utiliser le pronom relatif « où ».</vt:lpstr>
      <vt:lpstr>Lecture de la vidéo.</vt:lpstr>
      <vt:lpstr>Répétons ensemble. </vt:lpstr>
      <vt:lpstr>Prenez vos cahiers.</vt:lpstr>
      <vt:lpstr>Sur vos cahiers, reliez  les deux phrases en utilisant « où ».</vt:lpstr>
      <vt:lpstr>Qui veut lire sa phrase ?</vt:lpstr>
      <vt:lpstr>Corrigez. </vt:lpstr>
      <vt:lpstr>Sur vos cahiers, reliez les deux phrases en utilisant « où ».</vt:lpstr>
      <vt:lpstr>Qui veut lire sa phrase ?</vt:lpstr>
      <vt:lpstr>Corrigez. </vt:lpstr>
      <vt:lpstr>Sur vos cahiers, reliez les deux phrases en utilisant  « où ».</vt:lpstr>
      <vt:lpstr>Qui veut lire sa phrase ?</vt:lpstr>
      <vt:lpstr>Corrigez. </vt:lpstr>
      <vt:lpstr>Prenez vos livrets à la page 95.</vt:lpstr>
      <vt:lpstr>Présentation PowerPoint</vt:lpstr>
      <vt:lpstr>Présentation PowerPoint</vt:lpstr>
      <vt:lpstr>Plan de la séance 3</vt:lpstr>
      <vt:lpstr>Maintenant, nous allons faire de la lecture.</vt:lpstr>
      <vt:lpstr>Présentation PowerPoint</vt:lpstr>
      <vt:lpstr>Prenez vos ardoises.</vt:lpstr>
      <vt:lpstr>Présentation PowerPoint</vt:lpstr>
      <vt:lpstr>Levez vos ardoises.</vt:lpstr>
      <vt:lpstr>Présentation PowerPoint</vt:lpstr>
      <vt:lpstr>Prenez vos livrets à la page 93.   Avec votre voisin, vous allez lire et répondre à la question de l’activité 4. Je vais circuler entre les rangs pour vous aider. </vt:lpstr>
      <vt:lpstr>Présentation PowerPoint</vt:lpstr>
      <vt:lpstr>Notez les devoirs à faire à la maison. Vous allez lire et recopier le dialogue de la page 93. </vt:lpstr>
      <vt:lpstr>La séance d’aujourd’hui est terminée. A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Hassan Oukessou</dc:creator>
  <cp:lastModifiedBy>KHALID.RAMNI</cp:lastModifiedBy>
  <cp:revision>52</cp:revision>
  <cp:lastPrinted>2025-08-13T10:11:39Z</cp:lastPrinted>
  <dcterms:created xsi:type="dcterms:W3CDTF">2025-08-01T12:31:49Z</dcterms:created>
  <dcterms:modified xsi:type="dcterms:W3CDTF">2026-03-29T15:36:31Z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