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6" r:id="rId15"/>
  </p:sldMasterIdLst>
  <p:notesMasterIdLst>
    <p:notesMasterId r:id="rId53"/>
  </p:notesMasterIdLst>
  <p:sldIdLst>
    <p:sldId id="257" r:id="rId16"/>
    <p:sldId id="1029" r:id="rId17"/>
    <p:sldId id="951" r:id="rId18"/>
    <p:sldId id="1057" r:id="rId19"/>
    <p:sldId id="798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113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108" r:id="rId40"/>
    <p:sldId id="1107" r:id="rId41"/>
    <p:sldId id="1006" r:id="rId42"/>
    <p:sldId id="1109" r:id="rId43"/>
    <p:sldId id="1110" r:id="rId44"/>
    <p:sldId id="1111" r:id="rId45"/>
    <p:sldId id="1112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00ACA4"/>
    <a:srgbClr val="4B5377"/>
    <a:srgbClr val="B9B9B9"/>
    <a:srgbClr val="565F88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917751-AC7C-4011-976E-41EC3C36C1FD}" v="10" dt="2026-03-15T19:52:44.4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64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20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61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viewProps" Target="viewProps.xml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64" Type="http://schemas.microsoft.com/office/2015/10/relationships/revisionInfo" Target="revisionInfo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custSel modSld">
      <pc:chgData name="Salima  Ben Najem" userId="5d5d9c33-4a8f-4fad-a74b-e23ae769dead" providerId="ADAL" clId="{3B2DA2D5-F576-45EC-96B1-60930CA05631}" dt="2026-03-15T19:52:44.489" v="307"/>
      <pc:docMkLst>
        <pc:docMk/>
      </pc:docMkLst>
      <pc:sldChg chg="addSp delSp modSp mod">
        <pc:chgData name="Salima  Ben Najem" userId="5d5d9c33-4a8f-4fad-a74b-e23ae769dead" providerId="ADAL" clId="{3B2DA2D5-F576-45EC-96B1-60930CA05631}" dt="2026-03-15T19:22:04.774" v="3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3B2DA2D5-F576-45EC-96B1-60930CA05631}" dt="2026-03-15T19:22:04.774" v="3" actId="26606"/>
          <ac:spMkLst>
            <pc:docMk/>
            <pc:sldMk cId="56895326" sldId="257"/>
            <ac:spMk id="19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3-15T19:22:04.774" v="3" actId="26606"/>
          <ac:spMkLst>
            <pc:docMk/>
            <pc:sldMk cId="56895326" sldId="257"/>
            <ac:spMk id="24" creationId="{42A4FC2C-047E-45A5-965D-8E1E3BF09BC6}"/>
          </ac:spMkLst>
        </pc:spChg>
        <pc:picChg chg="add del mod">
          <ac:chgData name="Salima  Ben Najem" userId="5d5d9c33-4a8f-4fad-a74b-e23ae769dead" providerId="ADAL" clId="{3B2DA2D5-F576-45EC-96B1-60930CA05631}" dt="2026-03-15T19:21:46.361" v="1" actId="478"/>
          <ac:picMkLst>
            <pc:docMk/>
            <pc:sldMk cId="56895326" sldId="257"/>
            <ac:picMk id="3" creationId="{0695F891-3696-EE09-6C7B-336B39EF838D}"/>
          </ac:picMkLst>
        </pc:picChg>
        <pc:picChg chg="add mod">
          <ac:chgData name="Salima  Ben Najem" userId="5d5d9c33-4a8f-4fad-a74b-e23ae769dead" providerId="ADAL" clId="{3B2DA2D5-F576-45EC-96B1-60930CA05631}" dt="2026-03-15T19:22:04.774" v="3" actId="26606"/>
          <ac:picMkLst>
            <pc:docMk/>
            <pc:sldMk cId="56895326" sldId="257"/>
            <ac:picMk id="5" creationId="{6A6A89B2-F6AB-B680-AD2D-28AEDC173999}"/>
          </ac:picMkLst>
        </pc:picChg>
      </pc:sldChg>
      <pc:sldChg chg="modSp mod">
        <pc:chgData name="Salima  Ben Najem" userId="5d5d9c33-4a8f-4fad-a74b-e23ae769dead" providerId="ADAL" clId="{3B2DA2D5-F576-45EC-96B1-60930CA05631}" dt="2026-03-15T19:33:18.584" v="280" actId="20577"/>
        <pc:sldMkLst>
          <pc:docMk/>
          <pc:sldMk cId="4223267053" sldId="850"/>
        </pc:sldMkLst>
        <pc:spChg chg="mod">
          <ac:chgData name="Salima  Ben Najem" userId="5d5d9c33-4a8f-4fad-a74b-e23ae769dead" providerId="ADAL" clId="{3B2DA2D5-F576-45EC-96B1-60930CA05631}" dt="2026-03-15T19:33:18.584" v="280" actId="20577"/>
          <ac:spMkLst>
            <pc:docMk/>
            <pc:sldMk cId="4223267053" sldId="850"/>
            <ac:spMk id="3" creationId="{016453C0-8883-E676-E329-2E3F82ECA2B3}"/>
          </ac:spMkLst>
        </pc:spChg>
      </pc:sldChg>
      <pc:sldChg chg="modSp mod">
        <pc:chgData name="Salima  Ben Najem" userId="5d5d9c33-4a8f-4fad-a74b-e23ae769dead" providerId="ADAL" clId="{3B2DA2D5-F576-45EC-96B1-60930CA05631}" dt="2026-03-15T19:28:43.607" v="73" actId="20577"/>
        <pc:sldMkLst>
          <pc:docMk/>
          <pc:sldMk cId="2793372710" sldId="899"/>
        </pc:sldMkLst>
        <pc:spChg chg="mod">
          <ac:chgData name="Salima  Ben Najem" userId="5d5d9c33-4a8f-4fad-a74b-e23ae769dead" providerId="ADAL" clId="{3B2DA2D5-F576-45EC-96B1-60930CA05631}" dt="2026-03-15T19:28:43.607" v="73" actId="20577"/>
          <ac:spMkLst>
            <pc:docMk/>
            <pc:sldMk cId="2793372710" sldId="899"/>
            <ac:spMk id="5" creationId="{FD0C4CBB-54CE-1745-BECE-79A80B4421B9}"/>
          </ac:spMkLst>
        </pc:spChg>
      </pc:sldChg>
      <pc:sldChg chg="addSp delSp modSp mod modAnim">
        <pc:chgData name="Salima  Ben Najem" userId="5d5d9c33-4a8f-4fad-a74b-e23ae769dead" providerId="ADAL" clId="{3B2DA2D5-F576-45EC-96B1-60930CA05631}" dt="2026-03-15T19:28:08.482" v="9" actId="1076"/>
        <pc:sldMkLst>
          <pc:docMk/>
          <pc:sldMk cId="37465405" sldId="953"/>
        </pc:sldMkLst>
        <pc:spChg chg="del">
          <ac:chgData name="Salima  Ben Najem" userId="5d5d9c33-4a8f-4fad-a74b-e23ae769dead" providerId="ADAL" clId="{3B2DA2D5-F576-45EC-96B1-60930CA05631}" dt="2026-03-15T19:22:57.510" v="5" actId="478"/>
          <ac:spMkLst>
            <pc:docMk/>
            <pc:sldMk cId="37465405" sldId="953"/>
            <ac:spMk id="5" creationId="{23610929-4922-2C5A-4AD6-A147042C76C1}"/>
          </ac:spMkLst>
        </pc:spChg>
        <pc:picChg chg="add mod">
          <ac:chgData name="Salima  Ben Najem" userId="5d5d9c33-4a8f-4fad-a74b-e23ae769dead" providerId="ADAL" clId="{3B2DA2D5-F576-45EC-96B1-60930CA05631}" dt="2026-03-15T19:28:08.482" v="9" actId="1076"/>
          <ac:picMkLst>
            <pc:docMk/>
            <pc:sldMk cId="37465405" sldId="953"/>
            <ac:picMk id="2" creationId="{4F8F256E-F061-00DB-C7A2-6110133CB60B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15T19:52:44.489" v="307"/>
        <pc:sldMkLst>
          <pc:docMk/>
          <pc:sldMk cId="483520618" sldId="1012"/>
        </pc:sldMkLst>
        <pc:spChg chg="add mod">
          <ac:chgData name="Salima  Ben Najem" userId="5d5d9c33-4a8f-4fad-a74b-e23ae769dead" providerId="ADAL" clId="{3B2DA2D5-F576-45EC-96B1-60930CA05631}" dt="2026-03-15T19:52:44.489" v="307"/>
          <ac:spMkLst>
            <pc:docMk/>
            <pc:sldMk cId="483520618" sldId="1012"/>
            <ac:spMk id="4" creationId="{B1D5B5A5-19C5-B7A3-D0AB-04FD200ED2CE}"/>
          </ac:spMkLst>
        </pc:spChg>
        <pc:spChg chg="del">
          <ac:chgData name="Salima  Ben Najem" userId="5d5d9c33-4a8f-4fad-a74b-e23ae769dead" providerId="ADAL" clId="{3B2DA2D5-F576-45EC-96B1-60930CA05631}" dt="2026-03-15T19:52:43.799" v="306" actId="478"/>
          <ac:spMkLst>
            <pc:docMk/>
            <pc:sldMk cId="483520618" sldId="1012"/>
            <ac:spMk id="5" creationId="{B5AC418F-9AB1-A773-C3C2-6F273C7B1808}"/>
          </ac:spMkLst>
        </pc:spChg>
      </pc:sldChg>
      <pc:sldChg chg="modSp mod">
        <pc:chgData name="Salima  Ben Najem" userId="5d5d9c33-4a8f-4fad-a74b-e23ae769dead" providerId="ADAL" clId="{3B2DA2D5-F576-45EC-96B1-60930CA05631}" dt="2026-03-15T19:52:00.074" v="301" actId="1076"/>
        <pc:sldMkLst>
          <pc:docMk/>
          <pc:sldMk cId="1222928010" sldId="1016"/>
        </pc:sldMkLst>
        <pc:spChg chg="mod">
          <ac:chgData name="Salima  Ben Najem" userId="5d5d9c33-4a8f-4fad-a74b-e23ae769dead" providerId="ADAL" clId="{3B2DA2D5-F576-45EC-96B1-60930CA05631}" dt="2026-03-15T19:52:00.074" v="301" actId="1076"/>
          <ac:spMkLst>
            <pc:docMk/>
            <pc:sldMk cId="1222928010" sldId="1016"/>
            <ac:spMk id="3" creationId="{57D8654A-ADDC-097E-2A71-AD8E76EED60C}"/>
          </ac:spMkLst>
        </pc:spChg>
      </pc:sldChg>
      <pc:sldChg chg="addSp modSp">
        <pc:chgData name="Salima  Ben Najem" userId="5d5d9c33-4a8f-4fad-a74b-e23ae769dead" providerId="ADAL" clId="{3B2DA2D5-F576-45EC-96B1-60930CA05631}" dt="2026-03-15T19:22:23.737" v="4"/>
        <pc:sldMkLst>
          <pc:docMk/>
          <pc:sldMk cId="2984935514" sldId="1057"/>
        </pc:sldMkLst>
        <pc:grpChg chg="add mod">
          <ac:chgData name="Salima  Ben Najem" userId="5d5d9c33-4a8f-4fad-a74b-e23ae769dead" providerId="ADAL" clId="{3B2DA2D5-F576-45EC-96B1-60930CA05631}" dt="2026-03-15T19:22:23.737" v="4"/>
          <ac:grpSpMkLst>
            <pc:docMk/>
            <pc:sldMk cId="2984935514" sldId="1057"/>
            <ac:grpSpMk id="7" creationId="{983A6FBA-8A20-3B45-322D-A5F4023ACCB0}"/>
          </ac:grpSpMkLst>
        </pc:grpChg>
        <pc:picChg chg="mod">
          <ac:chgData name="Salima  Ben Najem" userId="5d5d9c33-4a8f-4fad-a74b-e23ae769dead" providerId="ADAL" clId="{3B2DA2D5-F576-45EC-96B1-60930CA05631}" dt="2026-03-15T19:22:23.737" v="4"/>
          <ac:picMkLst>
            <pc:docMk/>
            <pc:sldMk cId="2984935514" sldId="1057"/>
            <ac:picMk id="8" creationId="{D4167406-B832-F9AF-778F-7294E2099311}"/>
          </ac:picMkLst>
        </pc:picChg>
        <pc:picChg chg="mod">
          <ac:chgData name="Salima  Ben Najem" userId="5d5d9c33-4a8f-4fad-a74b-e23ae769dead" providerId="ADAL" clId="{3B2DA2D5-F576-45EC-96B1-60930CA05631}" dt="2026-03-15T19:22:23.737" v="4"/>
          <ac:picMkLst>
            <pc:docMk/>
            <pc:sldMk cId="2984935514" sldId="1057"/>
            <ac:picMk id="9" creationId="{437F4664-036B-0990-6604-6AE31550987F}"/>
          </ac:picMkLst>
        </pc:picChg>
        <pc:picChg chg="mod">
          <ac:chgData name="Salima  Ben Najem" userId="5d5d9c33-4a8f-4fad-a74b-e23ae769dead" providerId="ADAL" clId="{3B2DA2D5-F576-45EC-96B1-60930CA05631}" dt="2026-03-15T19:22:23.737" v="4"/>
          <ac:picMkLst>
            <pc:docMk/>
            <pc:sldMk cId="2984935514" sldId="1057"/>
            <ac:picMk id="10" creationId="{F47B5D36-46E5-E9ED-FA1D-27BB375E644C}"/>
          </ac:picMkLst>
        </pc:picChg>
        <pc:picChg chg="mod">
          <ac:chgData name="Salima  Ben Najem" userId="5d5d9c33-4a8f-4fad-a74b-e23ae769dead" providerId="ADAL" clId="{3B2DA2D5-F576-45EC-96B1-60930CA05631}" dt="2026-03-15T19:22:23.737" v="4"/>
          <ac:picMkLst>
            <pc:docMk/>
            <pc:sldMk cId="2984935514" sldId="1057"/>
            <ac:picMk id="11" creationId="{1B38EDE1-64E0-ED94-65C8-67352732ED11}"/>
          </ac:picMkLst>
        </pc:picChg>
        <pc:picChg chg="mod">
          <ac:chgData name="Salima  Ben Najem" userId="5d5d9c33-4a8f-4fad-a74b-e23ae769dead" providerId="ADAL" clId="{3B2DA2D5-F576-45EC-96B1-60930CA05631}" dt="2026-03-15T19:22:23.737" v="4"/>
          <ac:picMkLst>
            <pc:docMk/>
            <pc:sldMk cId="2984935514" sldId="1057"/>
            <ac:picMk id="12" creationId="{1647C9E1-C052-6D6E-93FD-0D5CFCE58F77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15T19:52:37.686" v="305"/>
        <pc:sldMkLst>
          <pc:docMk/>
          <pc:sldMk cId="2411651252" sldId="1087"/>
        </pc:sldMkLst>
        <pc:spChg chg="del">
          <ac:chgData name="Salima  Ben Najem" userId="5d5d9c33-4a8f-4fad-a74b-e23ae769dead" providerId="ADAL" clId="{3B2DA2D5-F576-45EC-96B1-60930CA05631}" dt="2026-03-15T19:33:44.946" v="281" actId="478"/>
          <ac:spMkLst>
            <pc:docMk/>
            <pc:sldMk cId="2411651252" sldId="1087"/>
            <ac:spMk id="3" creationId="{1965921A-CE73-AD93-2BA8-F717414ECF2C}"/>
          </ac:spMkLst>
        </pc:spChg>
        <pc:spChg chg="add mod">
          <ac:chgData name="Salima  Ben Najem" userId="5d5d9c33-4a8f-4fad-a74b-e23ae769dead" providerId="ADAL" clId="{3B2DA2D5-F576-45EC-96B1-60930CA05631}" dt="2026-03-15T19:52:37.686" v="305"/>
          <ac:spMkLst>
            <pc:docMk/>
            <pc:sldMk cId="2411651252" sldId="1087"/>
            <ac:spMk id="3" creationId="{3D94BE1E-D0E8-CAA1-6382-6D747F62B7C6}"/>
          </ac:spMkLst>
        </pc:spChg>
        <pc:spChg chg="add del mod">
          <ac:chgData name="Salima  Ben Najem" userId="5d5d9c33-4a8f-4fad-a74b-e23ae769dead" providerId="ADAL" clId="{3B2DA2D5-F576-45EC-96B1-60930CA05631}" dt="2026-03-15T19:52:36.903" v="304" actId="478"/>
          <ac:spMkLst>
            <pc:docMk/>
            <pc:sldMk cId="2411651252" sldId="1087"/>
            <ac:spMk id="4" creationId="{F5094000-7BB9-D684-A769-EE1B22522842}"/>
          </ac:spMkLst>
        </pc:spChg>
      </pc:sldChg>
      <pc:sldChg chg="addSp modSp mod">
        <pc:chgData name="Salima  Ben Najem" userId="5d5d9c33-4a8f-4fad-a74b-e23ae769dead" providerId="ADAL" clId="{3B2DA2D5-F576-45EC-96B1-60930CA05631}" dt="2026-03-15T19:49:05" v="298" actId="20577"/>
        <pc:sldMkLst>
          <pc:docMk/>
          <pc:sldMk cId="1794484197" sldId="1095"/>
        </pc:sldMkLst>
        <pc:spChg chg="mod">
          <ac:chgData name="Salima  Ben Najem" userId="5d5d9c33-4a8f-4fad-a74b-e23ae769dead" providerId="ADAL" clId="{3B2DA2D5-F576-45EC-96B1-60930CA05631}" dt="2026-03-15T19:49:05" v="298" actId="20577"/>
          <ac:spMkLst>
            <pc:docMk/>
            <pc:sldMk cId="1794484197" sldId="1095"/>
            <ac:spMk id="6" creationId="{C2B5D613-32AB-C64C-1CE5-2F47B07BD144}"/>
          </ac:spMkLst>
        </pc:spChg>
        <pc:spChg chg="mod ord">
          <ac:chgData name="Salima  Ben Najem" userId="5d5d9c33-4a8f-4fad-a74b-e23ae769dead" providerId="ADAL" clId="{3B2DA2D5-F576-45EC-96B1-60930CA05631}" dt="2026-03-15T19:38:00.239" v="297" actId="14100"/>
          <ac:spMkLst>
            <pc:docMk/>
            <pc:sldMk cId="1794484197" sldId="1095"/>
            <ac:spMk id="8" creationId="{C54D7A90-61BD-987B-3FE8-81F56C72DD26}"/>
          </ac:spMkLst>
        </pc:spChg>
        <pc:picChg chg="add mod">
          <ac:chgData name="Salima  Ben Najem" userId="5d5d9c33-4a8f-4fad-a74b-e23ae769dead" providerId="ADAL" clId="{3B2DA2D5-F576-45EC-96B1-60930CA05631}" dt="2026-03-15T19:36:13.459" v="286" actId="1076"/>
          <ac:picMkLst>
            <pc:docMk/>
            <pc:sldMk cId="1794484197" sldId="1095"/>
            <ac:picMk id="3" creationId="{9D0B3F4A-F76E-3557-C5A9-39FF8AE0E903}"/>
          </ac:picMkLst>
        </pc:picChg>
      </pc:sldChg>
      <pc:sldChg chg="modSp mod">
        <pc:chgData name="Salima  Ben Najem" userId="5d5d9c33-4a8f-4fad-a74b-e23ae769dead" providerId="ADAL" clId="{3B2DA2D5-F576-45EC-96B1-60930CA05631}" dt="2026-03-15T19:29:13.843" v="133" actId="20577"/>
        <pc:sldMkLst>
          <pc:docMk/>
          <pc:sldMk cId="13324373" sldId="1101"/>
        </pc:sldMkLst>
        <pc:spChg chg="mod">
          <ac:chgData name="Salima  Ben Najem" userId="5d5d9c33-4a8f-4fad-a74b-e23ae769dead" providerId="ADAL" clId="{3B2DA2D5-F576-45EC-96B1-60930CA05631}" dt="2026-03-15T19:29:13.843" v="133" actId="20577"/>
          <ac:spMkLst>
            <pc:docMk/>
            <pc:sldMk cId="13324373" sldId="1101"/>
            <ac:spMk id="4" creationId="{F5F58E59-5520-C4C4-25CC-4DA75C52FBA6}"/>
          </ac:spMkLst>
        </pc:spChg>
      </pc:sldChg>
      <pc:sldChg chg="modSp mod">
        <pc:chgData name="Salima  Ben Najem" userId="5d5d9c33-4a8f-4fad-a74b-e23ae769dead" providerId="ADAL" clId="{3B2DA2D5-F576-45EC-96B1-60930CA05631}" dt="2026-03-15T19:32:12.103" v="232" actId="1076"/>
        <pc:sldMkLst>
          <pc:docMk/>
          <pc:sldMk cId="1045491029" sldId="1102"/>
        </pc:sldMkLst>
        <pc:spChg chg="mod">
          <ac:chgData name="Salima  Ben Najem" userId="5d5d9c33-4a8f-4fad-a74b-e23ae769dead" providerId="ADAL" clId="{3B2DA2D5-F576-45EC-96B1-60930CA05631}" dt="2026-03-15T19:32:12.103" v="232" actId="1076"/>
          <ac:spMkLst>
            <pc:docMk/>
            <pc:sldMk cId="1045491029" sldId="1102"/>
            <ac:spMk id="12" creationId="{6565C183-6DFE-DDA7-461D-ED2FCCBFF530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15T19:32:24.736" v="234"/>
        <pc:sldMkLst>
          <pc:docMk/>
          <pc:sldMk cId="2599601088" sldId="1103"/>
        </pc:sldMkLst>
        <pc:spChg chg="add mod">
          <ac:chgData name="Salima  Ben Najem" userId="5d5d9c33-4a8f-4fad-a74b-e23ae769dead" providerId="ADAL" clId="{3B2DA2D5-F576-45EC-96B1-60930CA05631}" dt="2026-03-15T19:32:24.736" v="234"/>
          <ac:spMkLst>
            <pc:docMk/>
            <pc:sldMk cId="2599601088" sldId="1103"/>
            <ac:spMk id="8" creationId="{A5E8DE62-BC77-D797-9170-052484C72614}"/>
          </ac:spMkLst>
        </pc:spChg>
        <pc:spChg chg="del">
          <ac:chgData name="Salima  Ben Najem" userId="5d5d9c33-4a8f-4fad-a74b-e23ae769dead" providerId="ADAL" clId="{3B2DA2D5-F576-45EC-96B1-60930CA05631}" dt="2026-03-15T19:32:23.677" v="233" actId="478"/>
          <ac:spMkLst>
            <pc:docMk/>
            <pc:sldMk cId="2599601088" sldId="1103"/>
            <ac:spMk id="16" creationId="{2C91A3CF-B2D8-DED8-2B22-B78DDCB3D70B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15T19:32:50.353" v="236"/>
        <pc:sldMkLst>
          <pc:docMk/>
          <pc:sldMk cId="354532769" sldId="1104"/>
        </pc:sldMkLst>
        <pc:spChg chg="add mod">
          <ac:chgData name="Salima  Ben Najem" userId="5d5d9c33-4a8f-4fad-a74b-e23ae769dead" providerId="ADAL" clId="{3B2DA2D5-F576-45EC-96B1-60930CA05631}" dt="2026-03-15T19:32:50.353" v="236"/>
          <ac:spMkLst>
            <pc:docMk/>
            <pc:sldMk cId="354532769" sldId="1104"/>
            <ac:spMk id="3" creationId="{499B64A0-47DC-23F3-4DE6-5F9C65C561AD}"/>
          </ac:spMkLst>
        </pc:spChg>
        <pc:spChg chg="del">
          <ac:chgData name="Salima  Ben Najem" userId="5d5d9c33-4a8f-4fad-a74b-e23ae769dead" providerId="ADAL" clId="{3B2DA2D5-F576-45EC-96B1-60930CA05631}" dt="2026-03-15T19:32:49.564" v="235" actId="478"/>
          <ac:spMkLst>
            <pc:docMk/>
            <pc:sldMk cId="354532769" sldId="1104"/>
            <ac:spMk id="10" creationId="{82EB9F2D-9445-D537-F1CA-9EF4515A8A6A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15T19:52:23.152" v="303"/>
        <pc:sldMkLst>
          <pc:docMk/>
          <pc:sldMk cId="1659264525" sldId="1113"/>
        </pc:sldMkLst>
        <pc:spChg chg="add mod">
          <ac:chgData name="Salima  Ben Najem" userId="5d5d9c33-4a8f-4fad-a74b-e23ae769dead" providerId="ADAL" clId="{3B2DA2D5-F576-45EC-96B1-60930CA05631}" dt="2026-03-15T19:52:23.152" v="303"/>
          <ac:spMkLst>
            <pc:docMk/>
            <pc:sldMk cId="1659264525" sldId="1113"/>
            <ac:spMk id="4" creationId="{DAC0AE7C-E898-1A7A-8A58-7A1C1AB0ECA2}"/>
          </ac:spMkLst>
        </pc:spChg>
        <pc:spChg chg="del">
          <ac:chgData name="Salima  Ben Najem" userId="5d5d9c33-4a8f-4fad-a74b-e23ae769dead" providerId="ADAL" clId="{3B2DA2D5-F576-45EC-96B1-60930CA05631}" dt="2026-03-15T19:52:22.226" v="302" actId="478"/>
          <ac:spMkLst>
            <pc:docMk/>
            <pc:sldMk cId="1659264525" sldId="1113"/>
            <ac:spMk id="7" creationId="{6825FA3C-F4E5-0180-A13D-58A72D870D62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2863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629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4806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992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6862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77392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7950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037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2200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4040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88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32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1.xml"/><Relationship Id="rId9" Type="http://schemas.openxmlformats.org/officeDocument/2006/relationships/image" Target="../media/image31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3.xml"/><Relationship Id="rId9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A6A89B2-F6AB-B680-AD2D-28AEDC173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7" b="2900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983A6FBA-8A20-3B45-322D-A5F4023ACCB0}"/>
              </a:ext>
            </a:extLst>
          </p:cNvPr>
          <p:cNvGrpSpPr/>
          <p:nvPr/>
        </p:nvGrpSpPr>
        <p:grpSpPr>
          <a:xfrm>
            <a:off x="288934" y="2629408"/>
            <a:ext cx="8551196" cy="2625762"/>
            <a:chOff x="288934" y="2781972"/>
            <a:chExt cx="8054348" cy="247319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4167406-B832-F9AF-778F-7294E2099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6628" y="2781972"/>
              <a:ext cx="1610269" cy="246993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37F4664-036B-0990-6604-6AE315509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934" y="2785240"/>
              <a:ext cx="1610269" cy="246993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47B5D36-46E5-E9ED-FA1D-27BB375E6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2127" y="2785239"/>
              <a:ext cx="1610268" cy="246992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B38EDE1-64E0-ED94-65C8-67352732E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3013" y="2781972"/>
              <a:ext cx="1610269" cy="246993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647C9E1-C052-6D6E-93FD-0D5CFCE58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9821" y="2781972"/>
              <a:ext cx="1610268" cy="24699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 de l’intelligence artificielle.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l’utilisation de l’IA.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5_P4_SEM1_S5 (oral) aep.">
            <a:hlinkClick r:id="" action="ppaction://media"/>
            <a:extLst>
              <a:ext uri="{FF2B5EF4-FFF2-40B4-BE49-F238E27FC236}">
                <a16:creationId xmlns:a16="http://schemas.microsoft.com/office/drawing/2014/main" id="{4F8F256E-F061-00DB-C7A2-6110133CB6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3600" y="1948978"/>
            <a:ext cx="7416800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2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123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de l’Intelligence Artificielle (IA).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le faire en 3 étapes. Soyez attentifs.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C40D44-8EB9-9295-A37F-C7676C80CC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A6E5DF-2873-8BEC-A96E-B9DA5FED0216}"/>
              </a:ext>
            </a:extLst>
          </p:cNvPr>
          <p:cNvGrpSpPr/>
          <p:nvPr/>
        </p:nvGrpSpPr>
        <p:grpSpPr>
          <a:xfrm>
            <a:off x="491008" y="2178047"/>
            <a:ext cx="7826088" cy="3803493"/>
            <a:chOff x="229084" y="1594153"/>
            <a:chExt cx="7568747" cy="3803493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482C241-8DBD-D0B7-3671-94D02286AE69}"/>
                </a:ext>
              </a:extLst>
            </p:cNvPr>
            <p:cNvSpPr txBox="1"/>
            <p:nvPr/>
          </p:nvSpPr>
          <p:spPr>
            <a:xfrm>
              <a:off x="2000925" y="1785118"/>
              <a:ext cx="57969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l’intelligence artificielle. 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7751CCA-1B12-CBB3-98AE-B891E0652A6B}"/>
                </a:ext>
              </a:extLst>
            </p:cNvPr>
            <p:cNvSpPr/>
            <p:nvPr/>
          </p:nvSpPr>
          <p:spPr>
            <a:xfrm>
              <a:off x="2794927" y="2598744"/>
              <a:ext cx="4560172" cy="2601261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565C183-6DFE-DDA7-461D-ED2FCCBFF530}"/>
                </a:ext>
              </a:extLst>
            </p:cNvPr>
            <p:cNvSpPr txBox="1"/>
            <p:nvPr/>
          </p:nvSpPr>
          <p:spPr>
            <a:xfrm>
              <a:off x="3169165" y="2891843"/>
              <a:ext cx="4367602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L’IA est  ___________________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Grâce à l’IA, je peux 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peux aussi ______________________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L’IA ne peut pas remplacer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car elle ne peut pas _________________________.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E1E4BD6-C6B6-E4C6-1681-48F822150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99281" y="2598744"/>
              <a:ext cx="1865935" cy="279890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3F4B7D-6DD2-6387-91A6-7DDD7CED6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9084" y="1594153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A5ADF52-62BB-F2FA-E7A3-AF0807C0C3BC}"/>
              </a:ext>
            </a:extLst>
          </p:cNvPr>
          <p:cNvGrpSpPr/>
          <p:nvPr/>
        </p:nvGrpSpPr>
        <p:grpSpPr>
          <a:xfrm>
            <a:off x="491008" y="2178047"/>
            <a:ext cx="7826088" cy="3803493"/>
            <a:chOff x="229084" y="1594153"/>
            <a:chExt cx="7568747" cy="3803493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732D90A-901E-7F8D-2250-04E8D116C8E8}"/>
                </a:ext>
              </a:extLst>
            </p:cNvPr>
            <p:cNvSpPr txBox="1"/>
            <p:nvPr/>
          </p:nvSpPr>
          <p:spPr>
            <a:xfrm>
              <a:off x="2000925" y="1785118"/>
              <a:ext cx="57969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l’intelligence artificielle. 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DD7FA47-6A54-8E24-A670-4ACBB2BF7CE2}"/>
                </a:ext>
              </a:extLst>
            </p:cNvPr>
            <p:cNvSpPr/>
            <p:nvPr/>
          </p:nvSpPr>
          <p:spPr>
            <a:xfrm>
              <a:off x="2794927" y="2598744"/>
              <a:ext cx="4560172" cy="2601261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69BA263-F558-62D5-88C3-B7E5E8EEBF8B}"/>
                </a:ext>
              </a:extLst>
            </p:cNvPr>
            <p:cNvSpPr txBox="1"/>
            <p:nvPr/>
          </p:nvSpPr>
          <p:spPr>
            <a:xfrm>
              <a:off x="3169165" y="2891843"/>
              <a:ext cx="4367602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L’IA est  ___________________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Grâce à l’IA, je peux 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peux aussi ______________________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L’IA ne peut pas remplacer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car elle ne peut pas _________________________.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D272B7-004D-D5D1-815B-ECD205BF0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99281" y="2598744"/>
              <a:ext cx="1865935" cy="2798902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7EB07C0-5D39-24BA-C558-AFC05AA61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9084" y="1594153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85C058-855E-0542-AE94-E27831ED1D9F}"/>
              </a:ext>
            </a:extLst>
          </p:cNvPr>
          <p:cNvGrpSpPr/>
          <p:nvPr/>
        </p:nvGrpSpPr>
        <p:grpSpPr>
          <a:xfrm>
            <a:off x="491008" y="2178047"/>
            <a:ext cx="7826088" cy="3803493"/>
            <a:chOff x="229084" y="1594153"/>
            <a:chExt cx="7568747" cy="3803493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7649DE3-BE74-9222-7328-52D71267B591}"/>
                </a:ext>
              </a:extLst>
            </p:cNvPr>
            <p:cNvSpPr txBox="1"/>
            <p:nvPr/>
          </p:nvSpPr>
          <p:spPr>
            <a:xfrm>
              <a:off x="2000925" y="1785118"/>
              <a:ext cx="57969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l’intelligence artificielle. 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9F8BC1E-DCB4-9253-5BC2-8AF9A13C1937}"/>
                </a:ext>
              </a:extLst>
            </p:cNvPr>
            <p:cNvSpPr/>
            <p:nvPr/>
          </p:nvSpPr>
          <p:spPr>
            <a:xfrm>
              <a:off x="2794927" y="2598744"/>
              <a:ext cx="4560172" cy="2601261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3570137-DE8F-108F-FD7C-08EAEAB26FEF}"/>
                </a:ext>
              </a:extLst>
            </p:cNvPr>
            <p:cNvSpPr txBox="1"/>
            <p:nvPr/>
          </p:nvSpPr>
          <p:spPr>
            <a:xfrm>
              <a:off x="3169165" y="2891843"/>
              <a:ext cx="4367602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L’IA est  ___________________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Grâce à l’IA, je peux 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peux aussi ______________________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L’IA ne peut pas remplacer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car elle ne peut pas _________________________.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524D9C3-5A10-9588-3C83-6BA3BB946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99281" y="2598744"/>
              <a:ext cx="1865935" cy="2798902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4145EC2-057B-48B3-C8E7-0BC1F5B53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9084" y="1594153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64905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à son voisin de l’Intelligence Artificielle (IA).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5435148" cy="756000"/>
          </a:xfrm>
        </p:spPr>
        <p:txBody>
          <a:bodyPr/>
          <a:lstStyle/>
          <a:p>
            <a:r>
              <a:rPr lang="fr-FR" sz="1400" dirty="0"/>
              <a:t>Prendre la parole pour parler  de l’intelligence artificielle.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C580-F863-CB79-74A7-FF47BA8B1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24710-32B2-5179-574F-F537F1B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4F845C-3804-5A62-4607-1C9820CA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AC0AE7C-E898-1A7A-8A58-7A1C1AB0ECA2}"/>
              </a:ext>
            </a:extLst>
          </p:cNvPr>
          <p:cNvSpPr txBox="1"/>
          <p:nvPr/>
        </p:nvSpPr>
        <p:spPr>
          <a:xfrm>
            <a:off x="1004237" y="2246376"/>
            <a:ext cx="724739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L’intelligence artificielle est une technologie moderne. Grâce à l’IA, les élèves peuvent apprendre rapidement.  L’IA peut aussi corriger les erreurs des élèves. Mais, elle ne peut pas remplacer les enseignants car elle ne ressent pas les émotions des élèves. </a:t>
            </a:r>
          </a:p>
        </p:txBody>
      </p:sp>
    </p:spTree>
    <p:extLst>
      <p:ext uri="{BB962C8B-B14F-4D97-AF65-F5344CB8AC3E}">
        <p14:creationId xmlns:p14="http://schemas.microsoft.com/office/powerpoint/2010/main" val="1659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1 S5">
            <a:hlinkClick r:id="" action="ppaction://media"/>
            <a:extLst>
              <a:ext uri="{FF2B5EF4-FFF2-40B4-BE49-F238E27FC236}">
                <a16:creationId xmlns:a16="http://schemas.microsoft.com/office/drawing/2014/main" id="{5C314222-1CED-CB68-6421-E36CF16D17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26082" y="926268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72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Dictée N5 SEM1 S5">
            <a:hlinkClick r:id="" action="ppaction://media"/>
            <a:extLst>
              <a:ext uri="{FF2B5EF4-FFF2-40B4-BE49-F238E27FC236}">
                <a16:creationId xmlns:a16="http://schemas.microsoft.com/office/drawing/2014/main" id="{6BB568EE-FD35-3C5E-442D-1CDBB5CA71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26082" y="926268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72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et complétez votre texte.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24D5CED-030B-1A9A-4AF8-8569B9908598}"/>
              </a:ext>
            </a:extLst>
          </p:cNvPr>
          <p:cNvSpPr txBox="1"/>
          <p:nvPr/>
        </p:nvSpPr>
        <p:spPr>
          <a:xfrm>
            <a:off x="1004237" y="2196804"/>
            <a:ext cx="724739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L’intelligence artificielle est une technologie moderne. Grâce à l’IA, les élèves peuvent apprendre rapidement.  L’IA peut aussi corriger les erreurs des élèves. Mais, elle ne peut pas remplacer les enseignants car elle ne ressent pas les émotions des élèves. 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1495F0B-E9AF-41F4-E47C-4A4122A03C2B}"/>
              </a:ext>
            </a:extLst>
          </p:cNvPr>
          <p:cNvSpPr txBox="1"/>
          <p:nvPr/>
        </p:nvSpPr>
        <p:spPr>
          <a:xfrm>
            <a:off x="1004237" y="2196804"/>
            <a:ext cx="724739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L’intelligence artificielle est une technologie moderne. Grâce à l’IA, les élèves peuvent apprendre rapidement.  L’IA peut aussi corriger les erreurs des élèves. Mais, elle ne peut pas remplacer les enseignants car elle ne ressent pas les émotions des élèves. 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 «  Qu’est-ce que l’IA ? »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734324" y="2765368"/>
            <a:ext cx="7786254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Qu’est-ce que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 l’IA ?</a:t>
            </a: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034" y="82761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L’IA est une technologie. Une autre réponse peut être :  L’IA est une machine intelligente.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2C85C37-2844-1E17-06A1-9BE624419057}"/>
              </a:ext>
            </a:extLst>
          </p:cNvPr>
          <p:cNvSpPr txBox="1"/>
          <p:nvPr/>
        </p:nvSpPr>
        <p:spPr>
          <a:xfrm>
            <a:off x="1052947" y="2814889"/>
            <a:ext cx="730134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L’IA est une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technologie.</a:t>
            </a: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pose une autre question : « Que peuvent faire les élèves grâce à l’IA ? ».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1004454" y="2616432"/>
            <a:ext cx="7135091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Que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peuvent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faire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 les élèves grâce à l’IA?</a:t>
            </a: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00DEAD-ACBE-2331-A9CE-84F12731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8378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Grâce à l’IA, les élèves peuvent corriger des exercices. Une autre réponse : Grâce à l’IA les élèves peuvent comprendre les leçons.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0D33341-DFCA-2519-1AD9-6BE2C99478FC}"/>
              </a:ext>
            </a:extLst>
          </p:cNvPr>
          <p:cNvSpPr txBox="1"/>
          <p:nvPr/>
        </p:nvSpPr>
        <p:spPr>
          <a:xfrm>
            <a:off x="1052947" y="2814889"/>
            <a:ext cx="7301344" cy="1390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L’IA est une technologie. Grâce à l’IA, les élèves peuvent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 corriger des exercices. </a:t>
            </a: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FE73-7452-EE48-79DA-A45747CE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560D5-0D48-1DED-C3F0-86D8F8150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6338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 Est-ce que l’IA peut remplacer les enseignants ? »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8813A8-6FBD-3169-76BB-DE1667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9B4766-81D4-3040-3D45-19BF4CBCA723}"/>
              </a:ext>
            </a:extLst>
          </p:cNvPr>
          <p:cNvSpPr txBox="1"/>
          <p:nvPr/>
        </p:nvSpPr>
        <p:spPr>
          <a:xfrm>
            <a:off x="734324" y="2913900"/>
            <a:ext cx="8079934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Est-ce que 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l’IA peut remplacer les enseignants ?</a:t>
            </a:r>
            <a:endParaRPr kumimoji="0" lang="fr-FR" sz="3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5215-D421-156C-0F7F-8499E933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40C779-335F-1CCC-2433-0C885A1F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C6D07F23-BC23-B563-D04D-0A93EF1A9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peut être : L’IA ne peut pas remplacer les enseignants.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0E1031A-B096-E843-71E0-DE687EF7E3F4}"/>
              </a:ext>
            </a:extLst>
          </p:cNvPr>
          <p:cNvSpPr txBox="1"/>
          <p:nvPr/>
        </p:nvSpPr>
        <p:spPr>
          <a:xfrm>
            <a:off x="921328" y="2205289"/>
            <a:ext cx="7301344" cy="2083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L’IA est une technologie. Grâce à l’IA, les élèves peuvent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corriger des exercices. Mais l’IA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ne peut pas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remplacer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les enseignants. </a:t>
            </a:r>
          </a:p>
        </p:txBody>
      </p:sp>
    </p:spTree>
    <p:extLst>
      <p:ext uri="{BB962C8B-B14F-4D97-AF65-F5344CB8AC3E}">
        <p14:creationId xmlns:p14="http://schemas.microsoft.com/office/powerpoint/2010/main" val="38105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779D-A15E-1F83-F9E6-B2F7F9AA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681C-C8F8-5895-7DAB-66122E8E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 Pourquoi l’IA ne peut pas remplacer les enseignants ? ».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383C6D-11DA-DCB4-D2B2-699E9BE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59B54F-911C-FE03-A9CA-CC8CE1E5FBB1}"/>
              </a:ext>
            </a:extLst>
          </p:cNvPr>
          <p:cNvSpPr txBox="1"/>
          <p:nvPr/>
        </p:nvSpPr>
        <p:spPr>
          <a:xfrm>
            <a:off x="463614" y="2817276"/>
            <a:ext cx="8640680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l’IA ne peut pas remplacer les enseignants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B4A0-7287-3501-C30E-356D1616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51827D6-EB22-0C86-2C5D-71E643BC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3C8ED61F-7E98-47F8-7D5F-9CD92B674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860" y="755999"/>
            <a:ext cx="6876267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peut être : car elle ne ressent pas les émotions des élèves. Une autre réponse peut être : car elle ne comprend pas les besoins des élèves.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3627E40-413F-38F1-4532-84E632E7194A}"/>
              </a:ext>
            </a:extLst>
          </p:cNvPr>
          <p:cNvSpPr txBox="1"/>
          <p:nvPr/>
        </p:nvSpPr>
        <p:spPr>
          <a:xfrm>
            <a:off x="921328" y="2205289"/>
            <a:ext cx="7301344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L’IA est une technologie. Grâce à l’IA, les élèves peuvent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corriger des exercices. Mais l’IA ne peut pas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remplacer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les enseignants car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elle ne ressent pas les émotions des élèves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32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11BC995-48C8-83E2-6CF2-097AFDBD5CC4}"/>
              </a:ext>
            </a:extLst>
          </p:cNvPr>
          <p:cNvSpPr txBox="1"/>
          <p:nvPr/>
        </p:nvSpPr>
        <p:spPr>
          <a:xfrm>
            <a:off x="921328" y="2205289"/>
            <a:ext cx="7301344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L’IA est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une technologie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. Grâce à l’IA, les élèves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peuvent corriger des exercices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. Mais l’IA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ne peut pas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remplacer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les enseignant car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elle ne ressent pas les émotions des élèves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1057619" y="2466325"/>
            <a:ext cx="7353987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l’IA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peuvent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les élèves grâce à l’IA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l’IA peut remplacer les enseignants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l’IA ne peut pas remplacer les enseignants ?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455478" y="2918543"/>
            <a:ext cx="2128389" cy="1567376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75B7EF-D2AC-8BCD-8752-E256876B7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9E9C5E7-A8C3-7EAA-6FCA-E0B9079BF501}"/>
              </a:ext>
            </a:extLst>
          </p:cNvPr>
          <p:cNvSpPr txBox="1"/>
          <p:nvPr/>
        </p:nvSpPr>
        <p:spPr>
          <a:xfrm>
            <a:off x="2728378" y="2659885"/>
            <a:ext cx="6321979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2000" b="1" dirty="0">
                <a:solidFill>
                  <a:schemeClr val="tx2"/>
                </a:solidFill>
                <a:latin typeface="Dosis SemiBold" pitchFamily="2" charset="0"/>
              </a:rPr>
              <a:t>l’IA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peuvent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les élèves grâce 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l’IA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l’IA peut remplacer les enseignants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l’IA ne peut pas remplacer les enseignants 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maison, livret page 89. 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0B3F4A-F76E-3557-C5A9-39FF8AE0E9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153" y="1608119"/>
            <a:ext cx="3307302" cy="507294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2833744" y="5462337"/>
            <a:ext cx="3307302" cy="805387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11271</TotalTime>
  <Words>1204</Words>
  <Application>Microsoft Office PowerPoint</Application>
  <PresentationFormat>Affichage à l'écran (4:3)</PresentationFormat>
  <Paragraphs>127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Calibri</vt:lpstr>
      <vt:lpstr>Arial</vt:lpstr>
      <vt:lpstr>Dosis ExtraBold</vt:lpstr>
      <vt:lpstr>Dosis Medium</vt:lpstr>
      <vt:lpstr>Aptos Display</vt:lpstr>
      <vt:lpstr>Dosis</vt:lpstr>
      <vt:lpstr>Aptos</vt:lpstr>
      <vt:lpstr>Dosis SemiBold</vt:lpstr>
      <vt:lpstr>Wingdings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l’utilisation de l’IA. </vt:lpstr>
      <vt:lpstr>Lecture de la vidéo. </vt:lpstr>
      <vt:lpstr>Maintenant, on va prendre la parole pour parler de l’Intelligence Artificielle (IA). 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</vt:lpstr>
      <vt:lpstr>Dictée en cours. Deuxième lecture. </vt:lpstr>
      <vt:lpstr>Je vais relire le texte de la dictée. Écoutez bien et complétez votre texte. </vt:lpstr>
      <vt:lpstr>Corrigez. </vt:lpstr>
      <vt:lpstr>Qui veut expliquer ce paragraphe dans sa langue ? </vt:lpstr>
      <vt:lpstr>Maintenant, on va apprendre à écrire un paragraphe semblable.</vt:lpstr>
      <vt:lpstr>Je commence par me poser une question :  «  Qu’est-ce que l’IA ? » Qui veut me donner des propositions ? Levez la main. </vt:lpstr>
      <vt:lpstr>Il y a plusieurs réponses possibles. Une réponse peut être : L’IA est une technologie. Une autre réponse peut être :  L’IA est une machine intelligente.</vt:lpstr>
      <vt:lpstr>Après je pose une autre question : « Que peuvent faire les élèves grâce à l’IA ? ». Levez la main. </vt:lpstr>
      <vt:lpstr>Il y a plusieurs réponses possibles. Une réponse peut être : Grâce à l’IA, les élèves peuvent corriger des exercices. Une autre réponse : Grâce à l’IA les élèves peuvent comprendre les leçons. </vt:lpstr>
      <vt:lpstr>Ensuite, je me pose une autre question : « Est-ce que l’IA peut remplacer les enseignants ? » Levez la main. </vt:lpstr>
      <vt:lpstr>La réponse peut être : L’IA ne peut pas remplacer les enseignants. </vt:lpstr>
      <vt:lpstr>Ensuite, je me pose une autre question : «  Pourquoi l’IA ne peut pas remplacer les enseignants ? ». Levez la main. </vt:lpstr>
      <vt:lpstr>La réponse peut être : car elle ne ressent pas les émotions des élèves. Une autre réponse peut être : car elle ne comprend pas les besoins des élèves.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maison, livret page 89.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62</cp:revision>
  <cp:lastPrinted>2025-08-13T10:11:39Z</cp:lastPrinted>
  <dcterms:created xsi:type="dcterms:W3CDTF">2025-08-01T12:31:49Z</dcterms:created>
  <dcterms:modified xsi:type="dcterms:W3CDTF">2026-03-18T22:23:51Z</dcterms:modified>
</cp:coreProperties>
</file>