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9.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66" r:id="rId6"/>
    <p:sldMasterId id="2147483814" r:id="rId7"/>
    <p:sldMasterId id="2147483824" r:id="rId8"/>
    <p:sldMasterId id="2147483842" r:id="rId9"/>
    <p:sldMasterId id="2147483852" r:id="rId10"/>
  </p:sldMasterIdLst>
  <p:notesMasterIdLst>
    <p:notesMasterId r:id="rId61"/>
  </p:notesMasterIdLst>
  <p:sldIdLst>
    <p:sldId id="257" r:id="rId11"/>
    <p:sldId id="1029" r:id="rId12"/>
    <p:sldId id="951" r:id="rId13"/>
    <p:sldId id="1324" r:id="rId14"/>
    <p:sldId id="798" r:id="rId15"/>
    <p:sldId id="799" r:id="rId16"/>
    <p:sldId id="917" r:id="rId17"/>
    <p:sldId id="899" r:id="rId18"/>
    <p:sldId id="1240" r:id="rId19"/>
    <p:sldId id="1241" r:id="rId20"/>
    <p:sldId id="1332" r:id="rId21"/>
    <p:sldId id="1321" r:id="rId22"/>
    <p:sldId id="1327" r:id="rId23"/>
    <p:sldId id="1335" r:id="rId24"/>
    <p:sldId id="1336" r:id="rId25"/>
    <p:sldId id="1274" r:id="rId26"/>
    <p:sldId id="1275" r:id="rId27"/>
    <p:sldId id="1276" r:id="rId28"/>
    <p:sldId id="1277" r:id="rId29"/>
    <p:sldId id="955" r:id="rId30"/>
    <p:sldId id="800" r:id="rId31"/>
    <p:sldId id="902" r:id="rId32"/>
    <p:sldId id="1272" r:id="rId33"/>
    <p:sldId id="1334" r:id="rId34"/>
    <p:sldId id="945" r:id="rId35"/>
    <p:sldId id="1323" r:id="rId36"/>
    <p:sldId id="952" r:id="rId37"/>
    <p:sldId id="1330" r:id="rId38"/>
    <p:sldId id="953" r:id="rId39"/>
    <p:sldId id="1262" r:id="rId40"/>
    <p:sldId id="1331" r:id="rId41"/>
    <p:sldId id="1264" r:id="rId42"/>
    <p:sldId id="987" r:id="rId43"/>
    <p:sldId id="988" r:id="rId44"/>
    <p:sldId id="1043" r:id="rId45"/>
    <p:sldId id="1044" r:id="rId46"/>
    <p:sldId id="1045" r:id="rId47"/>
    <p:sldId id="1049" r:id="rId48"/>
    <p:sldId id="1048" r:id="rId49"/>
    <p:sldId id="1047" r:id="rId50"/>
    <p:sldId id="1046" r:id="rId51"/>
    <p:sldId id="1265" r:id="rId52"/>
    <p:sldId id="1266" r:id="rId53"/>
    <p:sldId id="1267" r:id="rId54"/>
    <p:sldId id="1268" r:id="rId55"/>
    <p:sldId id="1031" r:id="rId56"/>
    <p:sldId id="832" r:id="rId57"/>
    <p:sldId id="1054" r:id="rId58"/>
    <p:sldId id="1270" r:id="rId59"/>
    <p:sldId id="1018" r:id="rId60"/>
  </p:sldIdLst>
  <p:sldSz cx="9144000" cy="6858000" type="screen4x3"/>
  <p:notesSz cx="6735763" cy="9866313"/>
  <p:embeddedFontLst>
    <p:embeddedFont>
      <p:font typeface="Dosis" pitchFamily="2" charset="0"/>
      <p:regular r:id="rId62"/>
      <p:bold r:id="rId63"/>
    </p:embeddedFont>
    <p:embeddedFont>
      <p:font typeface="Dosis ExtraBold" pitchFamily="2" charset="0"/>
      <p:bold r:id="rId64"/>
    </p:embeddedFont>
    <p:embeddedFont>
      <p:font typeface="Dosis Medium" pitchFamily="2" charset="0"/>
      <p:regular r:id="rId65"/>
      <p:bold r:id="rId66"/>
    </p:embeddedFont>
    <p:embeddedFont>
      <p:font typeface="Dosis SemiBold" pitchFamily="2" charset="0"/>
      <p:regular r:id="rId67"/>
      <p:bold r:id="rId68"/>
    </p:embeddedFont>
    <p:embeddedFont>
      <p:font typeface="Play" panose="020B0604020202020204" charset="0"/>
      <p:regular r:id="rId69"/>
      <p:bold r:id="rId7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BE3F1"/>
    <a:srgbClr val="2AB6D7"/>
    <a:srgbClr val="565F88"/>
    <a:srgbClr val="00ACA4"/>
    <a:srgbClr val="F26553"/>
    <a:srgbClr val="E84234"/>
    <a:srgbClr val="55B7DE"/>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1CEEE8-AFCC-4937-8B1A-C4007D6BCFE8}" v="44" dt="2026-03-15T18:37:04.87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4" autoAdjust="0"/>
    <p:restoredTop sz="94605" autoAdjust="0"/>
  </p:normalViewPr>
  <p:slideViewPr>
    <p:cSldViewPr snapToGrid="0">
      <p:cViewPr varScale="1">
        <p:scale>
          <a:sx n="77" d="100"/>
          <a:sy n="77" d="100"/>
        </p:scale>
        <p:origin x="797" y="45"/>
      </p:cViewPr>
      <p:guideLst>
        <p:guide orient="horz" pos="2160"/>
        <p:guide pos="2880"/>
      </p:guideLst>
    </p:cSldViewPr>
  </p:slideViewPr>
  <p:notesTextViewPr>
    <p:cViewPr>
      <p:scale>
        <a:sx n="3" d="2"/>
        <a:sy n="3" d="2"/>
      </p:scale>
      <p:origin x="0" y="0"/>
    </p:cViewPr>
  </p:notesTextViewPr>
  <p:sorterViewPr>
    <p:cViewPr>
      <p:scale>
        <a:sx n="100" d="100"/>
        <a:sy n="100" d="100"/>
      </p:scale>
      <p:origin x="0" y="-73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font" Target="fonts/font2.fntdata"/><Relationship Id="rId68" Type="http://schemas.openxmlformats.org/officeDocument/2006/relationships/font" Target="fonts/font7.fntdata"/><Relationship Id="rId76"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font" Target="fonts/font5.fntdata"/><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font" Target="fonts/font4.fntdata"/><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font" Target="fonts/font3.fntdata"/><Relationship Id="rId69" Type="http://schemas.openxmlformats.org/officeDocument/2006/relationships/font" Target="fonts/font8.fntdata"/><Relationship Id="rId77"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font" Target="fonts/font6.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font" Target="fonts/font1.fntdata"/><Relationship Id="rId70" Type="http://schemas.openxmlformats.org/officeDocument/2006/relationships/font" Target="fonts/font9.fntdata"/><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3B2DA2D5-F576-45EC-96B1-60930CA05631}"/>
    <pc:docChg chg="custSel addSld delSld modSld delMainMaster">
      <pc:chgData name="Salima  Ben Najem" userId="5d5d9c33-4a8f-4fad-a74b-e23ae769dead" providerId="ADAL" clId="{3B2DA2D5-F576-45EC-96B1-60930CA05631}" dt="2026-03-15T18:37:59.896" v="1068" actId="478"/>
      <pc:docMkLst>
        <pc:docMk/>
      </pc:docMkLst>
      <pc:sldChg chg="addSp delSp modSp mod">
        <pc:chgData name="Salima  Ben Najem" userId="5d5d9c33-4a8f-4fad-a74b-e23ae769dead" providerId="ADAL" clId="{3B2DA2D5-F576-45EC-96B1-60930CA05631}" dt="2026-03-15T18:18:36.180" v="761" actId="26606"/>
        <pc:sldMkLst>
          <pc:docMk/>
          <pc:sldMk cId="56895326" sldId="257"/>
        </pc:sldMkLst>
        <pc:spChg chg="del">
          <ac:chgData name="Salima  Ben Najem" userId="5d5d9c33-4a8f-4fad-a74b-e23ae769dead" providerId="ADAL" clId="{3B2DA2D5-F576-45EC-96B1-60930CA05631}" dt="2026-03-15T18:18:36.180" v="761" actId="26606"/>
          <ac:spMkLst>
            <pc:docMk/>
            <pc:sldMk cId="56895326" sldId="257"/>
            <ac:spMk id="14" creationId="{42A4FC2C-047E-45A5-965D-8E1E3BF09BC6}"/>
          </ac:spMkLst>
        </pc:spChg>
        <pc:spChg chg="add">
          <ac:chgData name="Salima  Ben Najem" userId="5d5d9c33-4a8f-4fad-a74b-e23ae769dead" providerId="ADAL" clId="{3B2DA2D5-F576-45EC-96B1-60930CA05631}" dt="2026-03-15T18:18:36.180" v="761" actId="26606"/>
          <ac:spMkLst>
            <pc:docMk/>
            <pc:sldMk cId="56895326" sldId="257"/>
            <ac:spMk id="19" creationId="{42A4FC2C-047E-45A5-965D-8E1E3BF09BC6}"/>
          </ac:spMkLst>
        </pc:spChg>
        <pc:picChg chg="add mod">
          <ac:chgData name="Salima  Ben Najem" userId="5d5d9c33-4a8f-4fad-a74b-e23ae769dead" providerId="ADAL" clId="{3B2DA2D5-F576-45EC-96B1-60930CA05631}" dt="2026-03-15T18:18:36.180" v="761" actId="26606"/>
          <ac:picMkLst>
            <pc:docMk/>
            <pc:sldMk cId="56895326" sldId="257"/>
            <ac:picMk id="3" creationId="{E7553570-786B-62AE-2D39-F836C66C1A22}"/>
          </ac:picMkLst>
        </pc:picChg>
      </pc:sldChg>
      <pc:sldChg chg="addSp delSp modSp mod">
        <pc:chgData name="Salima  Ben Najem" userId="5d5d9c33-4a8f-4fad-a74b-e23ae769dead" providerId="ADAL" clId="{3B2DA2D5-F576-45EC-96B1-60930CA05631}" dt="2026-03-04T20:16:48.046" v="745" actId="14100"/>
        <pc:sldMkLst>
          <pc:docMk/>
          <pc:sldMk cId="4293758730" sldId="832"/>
        </pc:sldMkLst>
        <pc:picChg chg="add mod">
          <ac:chgData name="Salima  Ben Najem" userId="5d5d9c33-4a8f-4fad-a74b-e23ae769dead" providerId="ADAL" clId="{3B2DA2D5-F576-45EC-96B1-60930CA05631}" dt="2026-03-04T20:16:48.046" v="745" actId="14100"/>
          <ac:picMkLst>
            <pc:docMk/>
            <pc:sldMk cId="4293758730" sldId="832"/>
            <ac:picMk id="7" creationId="{CFFC2D6A-1B77-D752-44F4-767F856E18DC}"/>
          </ac:picMkLst>
        </pc:picChg>
      </pc:sldChg>
      <pc:sldChg chg="addSp delSp modSp mod delAnim modAnim">
        <pc:chgData name="Salima  Ben Najem" userId="5d5d9c33-4a8f-4fad-a74b-e23ae769dead" providerId="ADAL" clId="{3B2DA2D5-F576-45EC-96B1-60930CA05631}" dt="2026-03-15T18:34:04.024" v="1043" actId="1076"/>
        <pc:sldMkLst>
          <pc:docMk/>
          <pc:sldMk cId="4059475797" sldId="945"/>
        </pc:sldMkLst>
        <pc:picChg chg="add mod">
          <ac:chgData name="Salima  Ben Najem" userId="5d5d9c33-4a8f-4fad-a74b-e23ae769dead" providerId="ADAL" clId="{3B2DA2D5-F576-45EC-96B1-60930CA05631}" dt="2026-03-15T18:34:04.024" v="1043" actId="1076"/>
          <ac:picMkLst>
            <pc:docMk/>
            <pc:sldMk cId="4059475797" sldId="945"/>
            <ac:picMk id="3" creationId="{5FD2198E-674D-CC7A-9D16-2A15FF240381}"/>
          </ac:picMkLst>
        </pc:picChg>
      </pc:sldChg>
      <pc:sldChg chg="addSp delSp modSp mod">
        <pc:chgData name="Salima  Ben Najem" userId="5d5d9c33-4a8f-4fad-a74b-e23ae769dead" providerId="ADAL" clId="{3B2DA2D5-F576-45EC-96B1-60930CA05631}" dt="2026-03-04T19:58:56.814" v="140" actId="404"/>
        <pc:sldMkLst>
          <pc:docMk/>
          <pc:sldMk cId="1292393621" sldId="952"/>
        </pc:sldMkLst>
        <pc:spChg chg="add mod">
          <ac:chgData name="Salima  Ben Najem" userId="5d5d9c33-4a8f-4fad-a74b-e23ae769dead" providerId="ADAL" clId="{3B2DA2D5-F576-45EC-96B1-60930CA05631}" dt="2026-03-04T19:58:56.814" v="140" actId="404"/>
          <ac:spMkLst>
            <pc:docMk/>
            <pc:sldMk cId="1292393621" sldId="952"/>
            <ac:spMk id="2" creationId="{C3AD3C3A-34E6-CB54-F5D3-B4EF231CE23F}"/>
          </ac:spMkLst>
        </pc:spChg>
      </pc:sldChg>
      <pc:sldChg chg="addSp delSp modSp mod">
        <pc:chgData name="Salima  Ben Najem" userId="5d5d9c33-4a8f-4fad-a74b-e23ae769dead" providerId="ADAL" clId="{3B2DA2D5-F576-45EC-96B1-60930CA05631}" dt="2026-03-04T19:58:46.249" v="139" actId="404"/>
        <pc:sldMkLst>
          <pc:docMk/>
          <pc:sldMk cId="688923634" sldId="953"/>
        </pc:sldMkLst>
        <pc:spChg chg="add mod">
          <ac:chgData name="Salima  Ben Najem" userId="5d5d9c33-4a8f-4fad-a74b-e23ae769dead" providerId="ADAL" clId="{3B2DA2D5-F576-45EC-96B1-60930CA05631}" dt="2026-03-04T19:58:46.249" v="139" actId="404"/>
          <ac:spMkLst>
            <pc:docMk/>
            <pc:sldMk cId="688923634" sldId="953"/>
            <ac:spMk id="7" creationId="{1B285498-6F19-354E-2C84-4CE42DEA9606}"/>
          </ac:spMkLst>
        </pc:spChg>
      </pc:sldChg>
      <pc:sldChg chg="addSp delSp modSp mod">
        <pc:chgData name="Salima  Ben Najem" userId="5d5d9c33-4a8f-4fad-a74b-e23ae769dead" providerId="ADAL" clId="{3B2DA2D5-F576-45EC-96B1-60930CA05631}" dt="2026-03-15T18:30:20.802" v="1023" actId="1076"/>
        <pc:sldMkLst>
          <pc:docMk/>
          <pc:sldMk cId="3450752851" sldId="955"/>
        </pc:sldMkLst>
        <pc:spChg chg="add del mod">
          <ac:chgData name="Salima  Ben Najem" userId="5d5d9c33-4a8f-4fad-a74b-e23ae769dead" providerId="ADAL" clId="{3B2DA2D5-F576-45EC-96B1-60930CA05631}" dt="2026-03-15T18:30:11.478" v="1020" actId="478"/>
          <ac:spMkLst>
            <pc:docMk/>
            <pc:sldMk cId="3450752851" sldId="955"/>
            <ac:spMk id="2" creationId="{A378D6C2-CA98-A834-F83C-E024A7356CD8}"/>
          </ac:spMkLst>
        </pc:spChg>
        <pc:spChg chg="add mod">
          <ac:chgData name="Salima  Ben Najem" userId="5d5d9c33-4a8f-4fad-a74b-e23ae769dead" providerId="ADAL" clId="{3B2DA2D5-F576-45EC-96B1-60930CA05631}" dt="2026-03-15T18:30:17.080" v="1022" actId="1076"/>
          <ac:spMkLst>
            <pc:docMk/>
            <pc:sldMk cId="3450752851" sldId="955"/>
            <ac:spMk id="3" creationId="{298D4F74-A4FA-CE7B-1F38-72347F56D546}"/>
          </ac:spMkLst>
        </pc:spChg>
        <pc:picChg chg="mod">
          <ac:chgData name="Salima  Ben Najem" userId="5d5d9c33-4a8f-4fad-a74b-e23ae769dead" providerId="ADAL" clId="{3B2DA2D5-F576-45EC-96B1-60930CA05631}" dt="2026-03-15T18:30:20.802" v="1023" actId="1076"/>
          <ac:picMkLst>
            <pc:docMk/>
            <pc:sldMk cId="3450752851" sldId="955"/>
            <ac:picMk id="13" creationId="{26915DAE-49FF-81B9-C554-F25DBC3403C5}"/>
          </ac:picMkLst>
        </pc:picChg>
      </pc:sldChg>
      <pc:sldChg chg="addSp delSp modSp mod">
        <pc:chgData name="Salima  Ben Najem" userId="5d5d9c33-4a8f-4fad-a74b-e23ae769dead" providerId="ADAL" clId="{3B2DA2D5-F576-45EC-96B1-60930CA05631}" dt="2026-03-04T20:00:00.061" v="144"/>
        <pc:sldMkLst>
          <pc:docMk/>
          <pc:sldMk cId="151813608" sldId="988"/>
        </pc:sldMkLst>
        <pc:spChg chg="add mod">
          <ac:chgData name="Salima  Ben Najem" userId="5d5d9c33-4a8f-4fad-a74b-e23ae769dead" providerId="ADAL" clId="{3B2DA2D5-F576-45EC-96B1-60930CA05631}" dt="2026-03-04T20:00:00.061" v="144"/>
          <ac:spMkLst>
            <pc:docMk/>
            <pc:sldMk cId="151813608" sldId="988"/>
            <ac:spMk id="3" creationId="{BEAD5675-4ABB-ACEF-8D83-AA437E84DEC4}"/>
          </ac:spMkLst>
        </pc:spChg>
      </pc:sldChg>
      <pc:sldChg chg="addSp delSp modSp mod">
        <pc:chgData name="Salima  Ben Najem" userId="5d5d9c33-4a8f-4fad-a74b-e23ae769dead" providerId="ADAL" clId="{3B2DA2D5-F576-45EC-96B1-60930CA05631}" dt="2026-03-04T20:17:30.422" v="754" actId="1076"/>
        <pc:sldMkLst>
          <pc:docMk/>
          <pc:sldMk cId="4160190839" sldId="1018"/>
        </pc:sldMkLst>
        <pc:picChg chg="add mod">
          <ac:chgData name="Salima  Ben Najem" userId="5d5d9c33-4a8f-4fad-a74b-e23ae769dead" providerId="ADAL" clId="{3B2DA2D5-F576-45EC-96B1-60930CA05631}" dt="2026-03-04T20:17:30.422" v="754" actId="1076"/>
          <ac:picMkLst>
            <pc:docMk/>
            <pc:sldMk cId="4160190839" sldId="1018"/>
            <ac:picMk id="2" creationId="{683F4580-9284-C505-22BE-535E180E570E}"/>
          </ac:picMkLst>
        </pc:picChg>
      </pc:sldChg>
      <pc:sldChg chg="addSp delSp modSp mod">
        <pc:chgData name="Salima  Ben Najem" userId="5d5d9c33-4a8f-4fad-a74b-e23ae769dead" providerId="ADAL" clId="{3B2DA2D5-F576-45EC-96B1-60930CA05631}" dt="2026-03-15T18:36:59.816" v="1064" actId="1036"/>
        <pc:sldMkLst>
          <pc:docMk/>
          <pc:sldMk cId="3077946603" sldId="1031"/>
        </pc:sldMkLst>
        <pc:spChg chg="mod">
          <ac:chgData name="Salima  Ben Najem" userId="5d5d9c33-4a8f-4fad-a74b-e23ae769dead" providerId="ADAL" clId="{3B2DA2D5-F576-45EC-96B1-60930CA05631}" dt="2026-03-04T20:16:25.627" v="742" actId="20577"/>
          <ac:spMkLst>
            <pc:docMk/>
            <pc:sldMk cId="3077946603" sldId="1031"/>
            <ac:spMk id="8" creationId="{E279989E-CEA7-1898-7999-F155E7EE5220}"/>
          </ac:spMkLst>
        </pc:spChg>
        <pc:picChg chg="add mod">
          <ac:chgData name="Salima  Ben Najem" userId="5d5d9c33-4a8f-4fad-a74b-e23ae769dead" providerId="ADAL" clId="{3B2DA2D5-F576-45EC-96B1-60930CA05631}" dt="2026-03-15T18:36:59.816" v="1064" actId="1036"/>
          <ac:picMkLst>
            <pc:docMk/>
            <pc:sldMk cId="3077946603" sldId="1031"/>
            <ac:picMk id="2" creationId="{AF465781-E1A9-EEAD-2790-A137536C5F87}"/>
          </ac:picMkLst>
        </pc:picChg>
      </pc:sldChg>
      <pc:sldChg chg="addSp delSp modSp mod">
        <pc:chgData name="Salima  Ben Najem" userId="5d5d9c33-4a8f-4fad-a74b-e23ae769dead" providerId="ADAL" clId="{3B2DA2D5-F576-45EC-96B1-60930CA05631}" dt="2026-03-04T20:00:13.339" v="147" actId="1076"/>
        <pc:sldMkLst>
          <pc:docMk/>
          <pc:sldMk cId="2803600495" sldId="1043"/>
        </pc:sldMkLst>
        <pc:spChg chg="add mod">
          <ac:chgData name="Salima  Ben Najem" userId="5d5d9c33-4a8f-4fad-a74b-e23ae769dead" providerId="ADAL" clId="{3B2DA2D5-F576-45EC-96B1-60930CA05631}" dt="2026-03-04T20:00:13.339" v="147" actId="1076"/>
          <ac:spMkLst>
            <pc:docMk/>
            <pc:sldMk cId="2803600495" sldId="1043"/>
            <ac:spMk id="3" creationId="{2AE5CF7E-3672-4C4F-40CB-736A3FB0B7C5}"/>
          </ac:spMkLst>
        </pc:spChg>
      </pc:sldChg>
      <pc:sldChg chg="addSp delSp modSp mod">
        <pc:chgData name="Salima  Ben Najem" userId="5d5d9c33-4a8f-4fad-a74b-e23ae769dead" providerId="ADAL" clId="{3B2DA2D5-F576-45EC-96B1-60930CA05631}" dt="2026-03-04T20:15:57.162" v="737" actId="207"/>
        <pc:sldMkLst>
          <pc:docMk/>
          <pc:sldMk cId="3586741996" sldId="1044"/>
        </pc:sldMkLst>
        <pc:spChg chg="mod">
          <ac:chgData name="Salima  Ben Najem" userId="5d5d9c33-4a8f-4fad-a74b-e23ae769dead" providerId="ADAL" clId="{3B2DA2D5-F576-45EC-96B1-60930CA05631}" dt="2026-03-04T20:15:57.162" v="737" actId="207"/>
          <ac:spMkLst>
            <pc:docMk/>
            <pc:sldMk cId="3586741996" sldId="1044"/>
            <ac:spMk id="3" creationId="{EC7F88B5-237F-42EA-DB32-FCB656627622}"/>
          </ac:spMkLst>
        </pc:spChg>
        <pc:spChg chg="add mod">
          <ac:chgData name="Salima  Ben Najem" userId="5d5d9c33-4a8f-4fad-a74b-e23ae769dead" providerId="ADAL" clId="{3B2DA2D5-F576-45EC-96B1-60930CA05631}" dt="2026-03-04T20:00:24.244" v="150" actId="1076"/>
          <ac:spMkLst>
            <pc:docMk/>
            <pc:sldMk cId="3586741996" sldId="1044"/>
            <ac:spMk id="8" creationId="{D175E2E6-D8F3-21F7-C33C-C9CFE29A87EE}"/>
          </ac:spMkLst>
        </pc:spChg>
      </pc:sldChg>
      <pc:sldChg chg="addSp delSp modSp mod">
        <pc:chgData name="Salima  Ben Najem" userId="5d5d9c33-4a8f-4fad-a74b-e23ae769dead" providerId="ADAL" clId="{3B2DA2D5-F576-45EC-96B1-60930CA05631}" dt="2026-03-04T20:15:45.180" v="736" actId="207"/>
        <pc:sldMkLst>
          <pc:docMk/>
          <pc:sldMk cId="475935337" sldId="1045"/>
        </pc:sldMkLst>
        <pc:spChg chg="mod">
          <ac:chgData name="Salima  Ben Najem" userId="5d5d9c33-4a8f-4fad-a74b-e23ae769dead" providerId="ADAL" clId="{3B2DA2D5-F576-45EC-96B1-60930CA05631}" dt="2026-03-04T20:05:06.308" v="289" actId="20577"/>
          <ac:spMkLst>
            <pc:docMk/>
            <pc:sldMk cId="475935337" sldId="1045"/>
            <ac:spMk id="2" creationId="{BC02C117-AA2C-2CC1-1B63-82AA3C21B617}"/>
          </ac:spMkLst>
        </pc:spChg>
        <pc:spChg chg="add mod">
          <ac:chgData name="Salima  Ben Najem" userId="5d5d9c33-4a8f-4fad-a74b-e23ae769dead" providerId="ADAL" clId="{3B2DA2D5-F576-45EC-96B1-60930CA05631}" dt="2026-03-04T20:15:45.180" v="736" actId="207"/>
          <ac:spMkLst>
            <pc:docMk/>
            <pc:sldMk cId="475935337" sldId="1045"/>
            <ac:spMk id="4" creationId="{1727928F-43D1-DF4C-080C-451A1CA0FE64}"/>
          </ac:spMkLst>
        </pc:spChg>
        <pc:spChg chg="add mod">
          <ac:chgData name="Salima  Ben Najem" userId="5d5d9c33-4a8f-4fad-a74b-e23ae769dead" providerId="ADAL" clId="{3B2DA2D5-F576-45EC-96B1-60930CA05631}" dt="2026-03-04T20:05:23.573" v="290" actId="207"/>
          <ac:spMkLst>
            <pc:docMk/>
            <pc:sldMk cId="475935337" sldId="1045"/>
            <ac:spMk id="7" creationId="{FE77C85C-AFA2-DE25-2D16-507D7747DE7A}"/>
          </ac:spMkLst>
        </pc:spChg>
      </pc:sldChg>
      <pc:sldChg chg="addSp delSp modSp mod">
        <pc:chgData name="Salima  Ben Najem" userId="5d5d9c33-4a8f-4fad-a74b-e23ae769dead" providerId="ADAL" clId="{3B2DA2D5-F576-45EC-96B1-60930CA05631}" dt="2026-03-04T20:15:20.113" v="734" actId="207"/>
        <pc:sldMkLst>
          <pc:docMk/>
          <pc:sldMk cId="1518350710" sldId="1046"/>
        </pc:sldMkLst>
        <pc:spChg chg="mod">
          <ac:chgData name="Salima  Ben Najem" userId="5d5d9c33-4a8f-4fad-a74b-e23ae769dead" providerId="ADAL" clId="{3B2DA2D5-F576-45EC-96B1-60930CA05631}" dt="2026-03-04T20:15:06.132" v="733" actId="20577"/>
          <ac:spMkLst>
            <pc:docMk/>
            <pc:sldMk cId="1518350710" sldId="1046"/>
            <ac:spMk id="2" creationId="{50F4CC07-4939-267F-107C-FBEFCF582BD1}"/>
          </ac:spMkLst>
        </pc:spChg>
        <pc:spChg chg="add mod">
          <ac:chgData name="Salima  Ben Najem" userId="5d5d9c33-4a8f-4fad-a74b-e23ae769dead" providerId="ADAL" clId="{3B2DA2D5-F576-45EC-96B1-60930CA05631}" dt="2026-03-04T20:15:20.113" v="734" actId="207"/>
          <ac:spMkLst>
            <pc:docMk/>
            <pc:sldMk cId="1518350710" sldId="1046"/>
            <ac:spMk id="3" creationId="{CF94FF70-4701-FE39-21A6-A94BC9749381}"/>
          </ac:spMkLst>
        </pc:spChg>
        <pc:spChg chg="add mod">
          <ac:chgData name="Salima  Ben Najem" userId="5d5d9c33-4a8f-4fad-a74b-e23ae769dead" providerId="ADAL" clId="{3B2DA2D5-F576-45EC-96B1-60930CA05631}" dt="2026-03-04T20:08:18.466" v="349" actId="207"/>
          <ac:spMkLst>
            <pc:docMk/>
            <pc:sldMk cId="1518350710" sldId="1046"/>
            <ac:spMk id="9" creationId="{989B922C-5368-7C76-B762-B095214B9653}"/>
          </ac:spMkLst>
        </pc:spChg>
      </pc:sldChg>
      <pc:sldChg chg="addSp delSp modSp mod">
        <pc:chgData name="Salima  Ben Najem" userId="5d5d9c33-4a8f-4fad-a74b-e23ae769dead" providerId="ADAL" clId="{3B2DA2D5-F576-45EC-96B1-60930CA05631}" dt="2026-03-04T20:15:29.413" v="735" actId="207"/>
        <pc:sldMkLst>
          <pc:docMk/>
          <pc:sldMk cId="1818020756" sldId="1047"/>
        </pc:sldMkLst>
        <pc:spChg chg="mod">
          <ac:chgData name="Salima  Ben Najem" userId="5d5d9c33-4a8f-4fad-a74b-e23ae769dead" providerId="ADAL" clId="{3B2DA2D5-F576-45EC-96B1-60930CA05631}" dt="2026-03-04T20:15:29.413" v="735" actId="207"/>
          <ac:spMkLst>
            <pc:docMk/>
            <pc:sldMk cId="1818020756" sldId="1047"/>
            <ac:spMk id="5" creationId="{1DCE9D73-BAD7-34FA-72C5-45533B67A549}"/>
          </ac:spMkLst>
        </pc:spChg>
        <pc:spChg chg="add mod">
          <ac:chgData name="Salima  Ben Najem" userId="5d5d9c33-4a8f-4fad-a74b-e23ae769dead" providerId="ADAL" clId="{3B2DA2D5-F576-45EC-96B1-60930CA05631}" dt="2026-03-04T20:06:34.426" v="299" actId="1076"/>
          <ac:spMkLst>
            <pc:docMk/>
            <pc:sldMk cId="1818020756" sldId="1047"/>
            <ac:spMk id="8" creationId="{595C1AE0-E56D-1439-AB3B-FCF40E568EDF}"/>
          </ac:spMkLst>
        </pc:spChg>
      </pc:sldChg>
      <pc:sldChg chg="addSp delSp modSp mod">
        <pc:chgData name="Salima  Ben Najem" userId="5d5d9c33-4a8f-4fad-a74b-e23ae769dead" providerId="ADAL" clId="{3B2DA2D5-F576-45EC-96B1-60930CA05631}" dt="2026-03-04T20:06:22.197" v="296" actId="1076"/>
        <pc:sldMkLst>
          <pc:docMk/>
          <pc:sldMk cId="1802402321" sldId="1048"/>
        </pc:sldMkLst>
        <pc:spChg chg="add mod">
          <ac:chgData name="Salima  Ben Najem" userId="5d5d9c33-4a8f-4fad-a74b-e23ae769dead" providerId="ADAL" clId="{3B2DA2D5-F576-45EC-96B1-60930CA05631}" dt="2026-03-04T20:06:22.197" v="296" actId="1076"/>
          <ac:spMkLst>
            <pc:docMk/>
            <pc:sldMk cId="1802402321" sldId="1048"/>
            <ac:spMk id="16" creationId="{9EDCF187-EB27-D1BA-57CB-6769C5D548BB}"/>
          </ac:spMkLst>
        </pc:spChg>
      </pc:sldChg>
      <pc:sldChg chg="addSp delSp modSp mod">
        <pc:chgData name="Salima  Ben Najem" userId="5d5d9c33-4a8f-4fad-a74b-e23ae769dead" providerId="ADAL" clId="{3B2DA2D5-F576-45EC-96B1-60930CA05631}" dt="2026-03-04T20:06:09.994" v="293" actId="1076"/>
        <pc:sldMkLst>
          <pc:docMk/>
          <pc:sldMk cId="3895946665" sldId="1049"/>
        </pc:sldMkLst>
        <pc:spChg chg="add mod">
          <ac:chgData name="Salima  Ben Najem" userId="5d5d9c33-4a8f-4fad-a74b-e23ae769dead" providerId="ADAL" clId="{3B2DA2D5-F576-45EC-96B1-60930CA05631}" dt="2026-03-04T20:06:09.994" v="293" actId="1076"/>
          <ac:spMkLst>
            <pc:docMk/>
            <pc:sldMk cId="3895946665" sldId="1049"/>
            <ac:spMk id="14" creationId="{3B768078-E516-2E5D-FC54-6B596BFC70A2}"/>
          </ac:spMkLst>
        </pc:spChg>
      </pc:sldChg>
      <pc:sldChg chg="addSp delSp modSp mod">
        <pc:chgData name="Salima  Ben Najem" userId="5d5d9c33-4a8f-4fad-a74b-e23ae769dead" providerId="ADAL" clId="{3B2DA2D5-F576-45EC-96B1-60930CA05631}" dt="2026-03-15T18:37:12.613" v="1067" actId="167"/>
        <pc:sldMkLst>
          <pc:docMk/>
          <pc:sldMk cId="3851363534" sldId="1054"/>
        </pc:sldMkLst>
        <pc:spChg chg="mod">
          <ac:chgData name="Salima  Ben Najem" userId="5d5d9c33-4a8f-4fad-a74b-e23ae769dead" providerId="ADAL" clId="{3B2DA2D5-F576-45EC-96B1-60930CA05631}" dt="2026-03-04T20:17:10.812" v="750" actId="20577"/>
          <ac:spMkLst>
            <pc:docMk/>
            <pc:sldMk cId="3851363534" sldId="1054"/>
            <ac:spMk id="12" creationId="{5BFF5191-359B-281D-EE8F-BD32A6D86772}"/>
          </ac:spMkLst>
        </pc:spChg>
        <pc:picChg chg="add mod ord">
          <ac:chgData name="Salima  Ben Najem" userId="5d5d9c33-4a8f-4fad-a74b-e23ae769dead" providerId="ADAL" clId="{3B2DA2D5-F576-45EC-96B1-60930CA05631}" dt="2026-03-15T18:37:12.613" v="1067" actId="167"/>
          <ac:picMkLst>
            <pc:docMk/>
            <pc:sldMk cId="3851363534" sldId="1054"/>
            <ac:picMk id="4" creationId="{9E92773A-3224-8DAC-BFB6-9FB91461AEEC}"/>
          </ac:picMkLst>
        </pc:picChg>
      </pc:sldChg>
      <pc:sldChg chg="addSp delSp modSp mod delAnim modAnim">
        <pc:chgData name="Salima  Ben Najem" userId="5d5d9c33-4a8f-4fad-a74b-e23ae769dead" providerId="ADAL" clId="{3B2DA2D5-F576-45EC-96B1-60930CA05631}" dt="2026-03-15T18:19:21.508" v="765" actId="1076"/>
        <pc:sldMkLst>
          <pc:docMk/>
          <pc:sldMk cId="3547420295" sldId="1240"/>
        </pc:sldMkLst>
        <pc:picChg chg="add mod">
          <ac:chgData name="Salima  Ben Najem" userId="5d5d9c33-4a8f-4fad-a74b-e23ae769dead" providerId="ADAL" clId="{3B2DA2D5-F576-45EC-96B1-60930CA05631}" dt="2026-03-15T18:19:21.508" v="765" actId="1076"/>
          <ac:picMkLst>
            <pc:docMk/>
            <pc:sldMk cId="3547420295" sldId="1240"/>
            <ac:picMk id="2" creationId="{80CAF8CB-725E-D31B-EC61-B4067CEEC300}"/>
          </ac:picMkLst>
        </pc:picChg>
      </pc:sldChg>
      <pc:sldChg chg="del">
        <pc:chgData name="Salima  Ben Najem" userId="5d5d9c33-4a8f-4fad-a74b-e23ae769dead" providerId="ADAL" clId="{3B2DA2D5-F576-45EC-96B1-60930CA05631}" dt="2026-03-15T18:24:35.044" v="767" actId="47"/>
        <pc:sldMkLst>
          <pc:docMk/>
          <pc:sldMk cId="2159478718" sldId="1243"/>
        </pc:sldMkLst>
      </pc:sldChg>
      <pc:sldChg chg="addSp delSp modSp mod">
        <pc:chgData name="Salima  Ben Najem" userId="5d5d9c33-4a8f-4fad-a74b-e23ae769dead" providerId="ADAL" clId="{3B2DA2D5-F576-45EC-96B1-60930CA05631}" dt="2026-03-04T19:58:37.893" v="138" actId="404"/>
        <pc:sldMkLst>
          <pc:docMk/>
          <pc:sldMk cId="2354656685" sldId="1262"/>
        </pc:sldMkLst>
        <pc:spChg chg="add mod">
          <ac:chgData name="Salima  Ben Najem" userId="5d5d9c33-4a8f-4fad-a74b-e23ae769dead" providerId="ADAL" clId="{3B2DA2D5-F576-45EC-96B1-60930CA05631}" dt="2026-03-04T19:58:37.893" v="138" actId="404"/>
          <ac:spMkLst>
            <pc:docMk/>
            <pc:sldMk cId="2354656685" sldId="1262"/>
            <ac:spMk id="10" creationId="{4025ACD0-215B-6DA5-306C-C50090E42D50}"/>
          </ac:spMkLst>
        </pc:spChg>
      </pc:sldChg>
      <pc:sldChg chg="addSp delSp modSp mod">
        <pc:chgData name="Salima  Ben Najem" userId="5d5d9c33-4a8f-4fad-a74b-e23ae769dead" providerId="ADAL" clId="{3B2DA2D5-F576-45EC-96B1-60930CA05631}" dt="2026-03-04T19:58:28.581" v="137" actId="404"/>
        <pc:sldMkLst>
          <pc:docMk/>
          <pc:sldMk cId="1309386351" sldId="1264"/>
        </pc:sldMkLst>
        <pc:spChg chg="add mod">
          <ac:chgData name="Salima  Ben Najem" userId="5d5d9c33-4a8f-4fad-a74b-e23ae769dead" providerId="ADAL" clId="{3B2DA2D5-F576-45EC-96B1-60930CA05631}" dt="2026-03-04T19:58:28.581" v="137" actId="404"/>
          <ac:spMkLst>
            <pc:docMk/>
            <pc:sldMk cId="1309386351" sldId="1264"/>
            <ac:spMk id="11" creationId="{D080E075-D571-1A1E-5798-C1F7A366D281}"/>
          </ac:spMkLst>
        </pc:spChg>
      </pc:sldChg>
      <pc:sldChg chg="addSp delSp modSp mod">
        <pc:chgData name="Salima  Ben Najem" userId="5d5d9c33-4a8f-4fad-a74b-e23ae769dead" providerId="ADAL" clId="{3B2DA2D5-F576-45EC-96B1-60930CA05631}" dt="2026-03-04T20:09:31.234" v="445" actId="1076"/>
        <pc:sldMkLst>
          <pc:docMk/>
          <pc:sldMk cId="544273908" sldId="1265"/>
        </pc:sldMkLst>
        <pc:spChg chg="add mod">
          <ac:chgData name="Salima  Ben Najem" userId="5d5d9c33-4a8f-4fad-a74b-e23ae769dead" providerId="ADAL" clId="{3B2DA2D5-F576-45EC-96B1-60930CA05631}" dt="2026-03-04T20:09:31.234" v="445" actId="1076"/>
          <ac:spMkLst>
            <pc:docMk/>
            <pc:sldMk cId="544273908" sldId="1265"/>
            <ac:spMk id="3" creationId="{31F4EA80-4AB5-3529-6A94-0D3B2FEE1CCD}"/>
          </ac:spMkLst>
        </pc:spChg>
      </pc:sldChg>
      <pc:sldChg chg="addSp delSp modSp mod">
        <pc:chgData name="Salima  Ben Najem" userId="5d5d9c33-4a8f-4fad-a74b-e23ae769dead" providerId="ADAL" clId="{3B2DA2D5-F576-45EC-96B1-60930CA05631}" dt="2026-03-04T20:09:37.711" v="447"/>
        <pc:sldMkLst>
          <pc:docMk/>
          <pc:sldMk cId="3631800727" sldId="1266"/>
        </pc:sldMkLst>
        <pc:spChg chg="add mod">
          <ac:chgData name="Salima  Ben Najem" userId="5d5d9c33-4a8f-4fad-a74b-e23ae769dead" providerId="ADAL" clId="{3B2DA2D5-F576-45EC-96B1-60930CA05631}" dt="2026-03-04T20:09:37.711" v="447"/>
          <ac:spMkLst>
            <pc:docMk/>
            <pc:sldMk cId="3631800727" sldId="1266"/>
            <ac:spMk id="3" creationId="{CCFB2AB4-7077-57F3-1251-4777F7CDE2B3}"/>
          </ac:spMkLst>
        </pc:spChg>
      </pc:sldChg>
      <pc:sldChg chg="addSp delSp modSp mod">
        <pc:chgData name="Salima  Ben Najem" userId="5d5d9c33-4a8f-4fad-a74b-e23ae769dead" providerId="ADAL" clId="{3B2DA2D5-F576-45EC-96B1-60930CA05631}" dt="2026-03-04T20:14:20.352" v="715" actId="207"/>
        <pc:sldMkLst>
          <pc:docMk/>
          <pc:sldMk cId="266355637" sldId="1267"/>
        </pc:sldMkLst>
        <pc:spChg chg="mod">
          <ac:chgData name="Salima  Ben Najem" userId="5d5d9c33-4a8f-4fad-a74b-e23ae769dead" providerId="ADAL" clId="{3B2DA2D5-F576-45EC-96B1-60930CA05631}" dt="2026-03-04T20:14:20.352" v="715" actId="207"/>
          <ac:spMkLst>
            <pc:docMk/>
            <pc:sldMk cId="266355637" sldId="1267"/>
            <ac:spMk id="7" creationId="{27558183-2C01-4623-6D70-6A35504EB99B}"/>
          </ac:spMkLst>
        </pc:spChg>
        <pc:spChg chg="add mod">
          <ac:chgData name="Salima  Ben Najem" userId="5d5d9c33-4a8f-4fad-a74b-e23ae769dead" providerId="ADAL" clId="{3B2DA2D5-F576-45EC-96B1-60930CA05631}" dt="2026-03-04T20:10:43.952" v="455" actId="1076"/>
          <ac:spMkLst>
            <pc:docMk/>
            <pc:sldMk cId="266355637" sldId="1267"/>
            <ac:spMk id="16" creationId="{A2E25F5C-8643-6418-03C2-60241E89A4FC}"/>
          </ac:spMkLst>
        </pc:spChg>
      </pc:sldChg>
      <pc:sldChg chg="addSp delSp modSp mod">
        <pc:chgData name="Salima  Ben Najem" userId="5d5d9c33-4a8f-4fad-a74b-e23ae769dead" providerId="ADAL" clId="{3B2DA2D5-F576-45EC-96B1-60930CA05631}" dt="2026-03-04T20:14:03.312" v="713" actId="20577"/>
        <pc:sldMkLst>
          <pc:docMk/>
          <pc:sldMk cId="990197262" sldId="1268"/>
        </pc:sldMkLst>
        <pc:spChg chg="mod">
          <ac:chgData name="Salima  Ben Najem" userId="5d5d9c33-4a8f-4fad-a74b-e23ae769dead" providerId="ADAL" clId="{3B2DA2D5-F576-45EC-96B1-60930CA05631}" dt="2026-03-04T20:13:54.631" v="712" actId="1035"/>
          <ac:spMkLst>
            <pc:docMk/>
            <pc:sldMk cId="990197262" sldId="1268"/>
            <ac:spMk id="2" creationId="{E43E2476-E324-C98B-30FE-A55C470CA2FC}"/>
          </ac:spMkLst>
        </pc:spChg>
        <pc:spChg chg="add mod">
          <ac:chgData name="Salima  Ben Najem" userId="5d5d9c33-4a8f-4fad-a74b-e23ae769dead" providerId="ADAL" clId="{3B2DA2D5-F576-45EC-96B1-60930CA05631}" dt="2026-03-04T20:14:03.312" v="713" actId="20577"/>
          <ac:spMkLst>
            <pc:docMk/>
            <pc:sldMk cId="990197262" sldId="1268"/>
            <ac:spMk id="15" creationId="{97202964-4DEE-EED9-BF9C-B1D12F562EC9}"/>
          </ac:spMkLst>
        </pc:spChg>
        <pc:spChg chg="add mod">
          <ac:chgData name="Salima  Ben Najem" userId="5d5d9c33-4a8f-4fad-a74b-e23ae769dead" providerId="ADAL" clId="{3B2DA2D5-F576-45EC-96B1-60930CA05631}" dt="2026-03-04T20:12:09.388" v="459" actId="207"/>
          <ac:spMkLst>
            <pc:docMk/>
            <pc:sldMk cId="990197262" sldId="1268"/>
            <ac:spMk id="16" creationId="{0D9A0B1A-61C6-99C7-AD74-13680DBB6919}"/>
          </ac:spMkLst>
        </pc:spChg>
      </pc:sldChg>
      <pc:sldChg chg="addSp delSp modSp mod">
        <pc:chgData name="Salima  Ben Najem" userId="5d5d9c33-4a8f-4fad-a74b-e23ae769dead" providerId="ADAL" clId="{3B2DA2D5-F576-45EC-96B1-60930CA05631}" dt="2026-03-15T18:31:13.405" v="1038" actId="1036"/>
        <pc:sldMkLst>
          <pc:docMk/>
          <pc:sldMk cId="2778432391" sldId="1272"/>
        </pc:sldMkLst>
        <pc:spChg chg="mod">
          <ac:chgData name="Salima  Ben Najem" userId="5d5d9c33-4a8f-4fad-a74b-e23ae769dead" providerId="ADAL" clId="{3B2DA2D5-F576-45EC-96B1-60930CA05631}" dt="2026-03-15T18:31:13.405" v="1038" actId="1036"/>
          <ac:spMkLst>
            <pc:docMk/>
            <pc:sldMk cId="2778432391" sldId="1272"/>
            <ac:spMk id="3" creationId="{9FAC92C7-10A8-483E-0F87-B51ED45B385B}"/>
          </ac:spMkLst>
        </pc:spChg>
        <pc:picChg chg="add mod ord">
          <ac:chgData name="Salima  Ben Najem" userId="5d5d9c33-4a8f-4fad-a74b-e23ae769dead" providerId="ADAL" clId="{3B2DA2D5-F576-45EC-96B1-60930CA05631}" dt="2026-03-15T18:31:07.950" v="1028" actId="167"/>
          <ac:picMkLst>
            <pc:docMk/>
            <pc:sldMk cId="2778432391" sldId="1272"/>
            <ac:picMk id="2" creationId="{B662143E-6A30-AEC6-62BC-24C387C91B4B}"/>
          </ac:picMkLst>
        </pc:picChg>
      </pc:sldChg>
      <pc:sldChg chg="addSp delSp modSp mod">
        <pc:chgData name="Salima  Ben Najem" userId="5d5d9c33-4a8f-4fad-a74b-e23ae769dead" providerId="ADAL" clId="{3B2DA2D5-F576-45EC-96B1-60930CA05631}" dt="2026-03-04T19:52:22.272" v="24" actId="1076"/>
        <pc:sldMkLst>
          <pc:docMk/>
          <pc:sldMk cId="624824234" sldId="1274"/>
        </pc:sldMkLst>
        <pc:picChg chg="mod topLvl">
          <ac:chgData name="Salima  Ben Najem" userId="5d5d9c33-4a8f-4fad-a74b-e23ae769dead" providerId="ADAL" clId="{3B2DA2D5-F576-45EC-96B1-60930CA05631}" dt="2026-03-04T19:52:22.272" v="24" actId="1076"/>
          <ac:picMkLst>
            <pc:docMk/>
            <pc:sldMk cId="624824234" sldId="1274"/>
            <ac:picMk id="3" creationId="{DC64C21B-936C-61D5-BFB9-A4741DE9BCCD}"/>
          </ac:picMkLst>
        </pc:picChg>
        <pc:picChg chg="mod topLvl">
          <ac:chgData name="Salima  Ben Najem" userId="5d5d9c33-4a8f-4fad-a74b-e23ae769dead" providerId="ADAL" clId="{3B2DA2D5-F576-45EC-96B1-60930CA05631}" dt="2026-03-04T19:51:29.972" v="12" actId="165"/>
          <ac:picMkLst>
            <pc:docMk/>
            <pc:sldMk cId="624824234" sldId="1274"/>
            <ac:picMk id="11" creationId="{1B5AC753-3AF3-B9F1-6880-32CA6DB68320}"/>
          </ac:picMkLst>
        </pc:picChg>
        <pc:picChg chg="add mod ord">
          <ac:chgData name="Salima  Ben Najem" userId="5d5d9c33-4a8f-4fad-a74b-e23ae769dead" providerId="ADAL" clId="{3B2DA2D5-F576-45EC-96B1-60930CA05631}" dt="2026-03-04T19:52:19.564" v="23" actId="167"/>
          <ac:picMkLst>
            <pc:docMk/>
            <pc:sldMk cId="624824234" sldId="1274"/>
            <ac:picMk id="16" creationId="{A9CE5BE3-E62D-2223-6042-DF7B72149ED1}"/>
          </ac:picMkLst>
        </pc:picChg>
      </pc:sldChg>
      <pc:sldChg chg="addSp delSp modSp mod">
        <pc:chgData name="Salima  Ben Najem" userId="5d5d9c33-4a8f-4fad-a74b-e23ae769dead" providerId="ADAL" clId="{3B2DA2D5-F576-45EC-96B1-60930CA05631}" dt="2026-03-15T18:29:29.373" v="1015" actId="1076"/>
        <pc:sldMkLst>
          <pc:docMk/>
          <pc:sldMk cId="290542983" sldId="1275"/>
        </pc:sldMkLst>
        <pc:spChg chg="mod">
          <ac:chgData name="Salima  Ben Najem" userId="5d5d9c33-4a8f-4fad-a74b-e23ae769dead" providerId="ADAL" clId="{3B2DA2D5-F576-45EC-96B1-60930CA05631}" dt="2026-03-04T19:53:25.466" v="100" actId="20577"/>
          <ac:spMkLst>
            <pc:docMk/>
            <pc:sldMk cId="290542983" sldId="1275"/>
            <ac:spMk id="13" creationId="{646543F7-827C-41BF-EEE7-5A01C57CA445}"/>
          </ac:spMkLst>
        </pc:spChg>
        <pc:spChg chg="mod">
          <ac:chgData name="Salima  Ben Najem" userId="5d5d9c33-4a8f-4fad-a74b-e23ae769dead" providerId="ADAL" clId="{3B2DA2D5-F576-45EC-96B1-60930CA05631}" dt="2026-03-15T18:29:29.373" v="1015" actId="1076"/>
          <ac:spMkLst>
            <pc:docMk/>
            <pc:sldMk cId="290542983" sldId="1275"/>
            <ac:spMk id="20" creationId="{3CAA028D-FC9C-2B30-0953-008463F5798E}"/>
          </ac:spMkLst>
        </pc:spChg>
        <pc:picChg chg="add mod">
          <ac:chgData name="Salima  Ben Najem" userId="5d5d9c33-4a8f-4fad-a74b-e23ae769dead" providerId="ADAL" clId="{3B2DA2D5-F576-45EC-96B1-60930CA05631}" dt="2026-03-04T19:52:41.450" v="26" actId="1076"/>
          <ac:picMkLst>
            <pc:docMk/>
            <pc:sldMk cId="290542983" sldId="1275"/>
            <ac:picMk id="11" creationId="{8C7B1E46-4D5E-EC07-7040-FAE1F706C6C8}"/>
          </ac:picMkLst>
        </pc:picChg>
        <pc:picChg chg="add mod">
          <ac:chgData name="Salima  Ben Najem" userId="5d5d9c33-4a8f-4fad-a74b-e23ae769dead" providerId="ADAL" clId="{3B2DA2D5-F576-45EC-96B1-60930CA05631}" dt="2026-03-04T19:51:54.775" v="16" actId="14100"/>
          <ac:picMkLst>
            <pc:docMk/>
            <pc:sldMk cId="290542983" sldId="1275"/>
            <ac:picMk id="16" creationId="{0FC8EDA0-B749-593D-1439-2B25C95A8906}"/>
          </ac:picMkLst>
        </pc:picChg>
        <pc:picChg chg="add mod">
          <ac:chgData name="Salima  Ben Najem" userId="5d5d9c33-4a8f-4fad-a74b-e23ae769dead" providerId="ADAL" clId="{3B2DA2D5-F576-45EC-96B1-60930CA05631}" dt="2026-03-04T19:51:54.775" v="16" actId="14100"/>
          <ac:picMkLst>
            <pc:docMk/>
            <pc:sldMk cId="290542983" sldId="1275"/>
            <ac:picMk id="18" creationId="{FE4F9A5A-196A-B2BD-A75E-569FAB32DB53}"/>
          </ac:picMkLst>
        </pc:picChg>
      </pc:sldChg>
      <pc:sldChg chg="addSp delSp modSp mod">
        <pc:chgData name="Salima  Ben Najem" userId="5d5d9c33-4a8f-4fad-a74b-e23ae769dead" providerId="ADAL" clId="{3B2DA2D5-F576-45EC-96B1-60930CA05631}" dt="2026-03-15T18:29:56.313" v="1017"/>
        <pc:sldMkLst>
          <pc:docMk/>
          <pc:sldMk cId="2129516457" sldId="1276"/>
        </pc:sldMkLst>
        <pc:spChg chg="add mod">
          <ac:chgData name="Salima  Ben Najem" userId="5d5d9c33-4a8f-4fad-a74b-e23ae769dead" providerId="ADAL" clId="{3B2DA2D5-F576-45EC-96B1-60930CA05631}" dt="2026-03-15T18:29:56.313" v="1017"/>
          <ac:spMkLst>
            <pc:docMk/>
            <pc:sldMk cId="2129516457" sldId="1276"/>
            <ac:spMk id="3" creationId="{70C4088D-BE16-EB2A-E049-CA0A9C059335}"/>
          </ac:spMkLst>
        </pc:spChg>
        <pc:spChg chg="mod">
          <ac:chgData name="Salima  Ben Najem" userId="5d5d9c33-4a8f-4fad-a74b-e23ae769dead" providerId="ADAL" clId="{3B2DA2D5-F576-45EC-96B1-60930CA05631}" dt="2026-03-04T19:53:06.582" v="66" actId="20577"/>
          <ac:spMkLst>
            <pc:docMk/>
            <pc:sldMk cId="2129516457" sldId="1276"/>
            <ac:spMk id="11" creationId="{2283A91F-337F-DE23-54EB-B0DDD17A4822}"/>
          </ac:spMkLst>
        </pc:spChg>
        <pc:spChg chg="add del mod">
          <ac:chgData name="Salima  Ben Najem" userId="5d5d9c33-4a8f-4fad-a74b-e23ae769dead" providerId="ADAL" clId="{3B2DA2D5-F576-45EC-96B1-60930CA05631}" dt="2026-03-15T18:29:55.545" v="1016" actId="478"/>
          <ac:spMkLst>
            <pc:docMk/>
            <pc:sldMk cId="2129516457" sldId="1276"/>
            <ac:spMk id="18" creationId="{A0CA09E2-386B-A06E-012E-D2D523C9D7EF}"/>
          </ac:spMkLst>
        </pc:spChg>
        <pc:picChg chg="add mod">
          <ac:chgData name="Salima  Ben Najem" userId="5d5d9c33-4a8f-4fad-a74b-e23ae769dead" providerId="ADAL" clId="{3B2DA2D5-F576-45EC-96B1-60930CA05631}" dt="2026-03-04T19:52:53.883" v="28"/>
          <ac:picMkLst>
            <pc:docMk/>
            <pc:sldMk cId="2129516457" sldId="1276"/>
            <ac:picMk id="13" creationId="{5EABC73E-0B58-676C-58A9-4C5A04139B60}"/>
          </ac:picMkLst>
        </pc:picChg>
        <pc:picChg chg="add mod">
          <ac:chgData name="Salima  Ben Najem" userId="5d5d9c33-4a8f-4fad-a74b-e23ae769dead" providerId="ADAL" clId="{3B2DA2D5-F576-45EC-96B1-60930CA05631}" dt="2026-03-04T19:52:53.883" v="28"/>
          <ac:picMkLst>
            <pc:docMk/>
            <pc:sldMk cId="2129516457" sldId="1276"/>
            <ac:picMk id="15" creationId="{5B5A5917-D9BE-CDA4-A680-61B6204FF3DB}"/>
          </ac:picMkLst>
        </pc:picChg>
        <pc:picChg chg="add mod">
          <ac:chgData name="Salima  Ben Najem" userId="5d5d9c33-4a8f-4fad-a74b-e23ae769dead" providerId="ADAL" clId="{3B2DA2D5-F576-45EC-96B1-60930CA05631}" dt="2026-03-04T19:52:53.883" v="28"/>
          <ac:picMkLst>
            <pc:docMk/>
            <pc:sldMk cId="2129516457" sldId="1276"/>
            <ac:picMk id="16" creationId="{0D8D138F-9C58-6F49-91CB-651893079540}"/>
          </ac:picMkLst>
        </pc:picChg>
      </pc:sldChg>
      <pc:sldChg chg="addSp delSp modSp mod">
        <pc:chgData name="Salima  Ben Najem" userId="5d5d9c33-4a8f-4fad-a74b-e23ae769dead" providerId="ADAL" clId="{3B2DA2D5-F576-45EC-96B1-60930CA05631}" dt="2026-03-15T18:30:03.468" v="1019"/>
        <pc:sldMkLst>
          <pc:docMk/>
          <pc:sldMk cId="4204410744" sldId="1277"/>
        </pc:sldMkLst>
        <pc:spChg chg="add mod">
          <ac:chgData name="Salima  Ben Najem" userId="5d5d9c33-4a8f-4fad-a74b-e23ae769dead" providerId="ADAL" clId="{3B2DA2D5-F576-45EC-96B1-60930CA05631}" dt="2026-03-15T18:30:03.468" v="1019"/>
          <ac:spMkLst>
            <pc:docMk/>
            <pc:sldMk cId="4204410744" sldId="1277"/>
            <ac:spMk id="2" creationId="{67C944EA-B59A-3FDD-D3EB-FC31267791F9}"/>
          </ac:spMkLst>
        </pc:spChg>
        <pc:spChg chg="add mod">
          <ac:chgData name="Salima  Ben Najem" userId="5d5d9c33-4a8f-4fad-a74b-e23ae769dead" providerId="ADAL" clId="{3B2DA2D5-F576-45EC-96B1-60930CA05631}" dt="2026-03-04T19:55:32.688" v="111"/>
          <ac:spMkLst>
            <pc:docMk/>
            <pc:sldMk cId="4204410744" sldId="1277"/>
            <ac:spMk id="12" creationId="{4FFF82DB-71BD-A3F4-2876-CDE300A0A243}"/>
          </ac:spMkLst>
        </pc:spChg>
        <pc:spChg chg="add del mod">
          <ac:chgData name="Salima  Ben Najem" userId="5d5d9c33-4a8f-4fad-a74b-e23ae769dead" providerId="ADAL" clId="{3B2DA2D5-F576-45EC-96B1-60930CA05631}" dt="2026-03-15T18:30:02.762" v="1018" actId="478"/>
          <ac:spMkLst>
            <pc:docMk/>
            <pc:sldMk cId="4204410744" sldId="1277"/>
            <ac:spMk id="16" creationId="{E1F4E59C-3025-0225-AD74-7950A0DF60FE}"/>
          </ac:spMkLst>
        </pc:spChg>
        <pc:picChg chg="add mod">
          <ac:chgData name="Salima  Ben Najem" userId="5d5d9c33-4a8f-4fad-a74b-e23ae769dead" providerId="ADAL" clId="{3B2DA2D5-F576-45EC-96B1-60930CA05631}" dt="2026-03-04T19:55:32.688" v="111"/>
          <ac:picMkLst>
            <pc:docMk/>
            <pc:sldMk cId="4204410744" sldId="1277"/>
            <ac:picMk id="13" creationId="{032AC4AE-C561-99A6-16B7-753A13639CFE}"/>
          </ac:picMkLst>
        </pc:picChg>
        <pc:picChg chg="add mod">
          <ac:chgData name="Salima  Ben Najem" userId="5d5d9c33-4a8f-4fad-a74b-e23ae769dead" providerId="ADAL" clId="{3B2DA2D5-F576-45EC-96B1-60930CA05631}" dt="2026-03-04T19:55:32.688" v="111"/>
          <ac:picMkLst>
            <pc:docMk/>
            <pc:sldMk cId="4204410744" sldId="1277"/>
            <ac:picMk id="14" creationId="{5BA95769-5271-9D34-E21E-136281102782}"/>
          </ac:picMkLst>
        </pc:picChg>
        <pc:picChg chg="add mod">
          <ac:chgData name="Salima  Ben Najem" userId="5d5d9c33-4a8f-4fad-a74b-e23ae769dead" providerId="ADAL" clId="{3B2DA2D5-F576-45EC-96B1-60930CA05631}" dt="2026-03-04T19:55:32.688" v="111"/>
          <ac:picMkLst>
            <pc:docMk/>
            <pc:sldMk cId="4204410744" sldId="1277"/>
            <ac:picMk id="15" creationId="{C2196E82-3DC9-79C0-160E-010D85FD70C1}"/>
          </ac:picMkLst>
        </pc:picChg>
      </pc:sldChg>
      <pc:sldChg chg="addSp delSp modSp mod">
        <pc:chgData name="Salima  Ben Najem" userId="5d5d9c33-4a8f-4fad-a74b-e23ae769dead" providerId="ADAL" clId="{3B2DA2D5-F576-45EC-96B1-60930CA05631}" dt="2026-03-04T19:59:11.639" v="141" actId="404"/>
        <pc:sldMkLst>
          <pc:docMk/>
          <pc:sldMk cId="2747305349" sldId="1323"/>
        </pc:sldMkLst>
        <pc:spChg chg="add mod">
          <ac:chgData name="Salima  Ben Najem" userId="5d5d9c33-4a8f-4fad-a74b-e23ae769dead" providerId="ADAL" clId="{3B2DA2D5-F576-45EC-96B1-60930CA05631}" dt="2026-03-04T19:59:11.639" v="141" actId="404"/>
          <ac:spMkLst>
            <pc:docMk/>
            <pc:sldMk cId="2747305349" sldId="1323"/>
            <ac:spMk id="8" creationId="{A50E7352-9124-23A4-A261-8125FEADFD29}"/>
          </ac:spMkLst>
        </pc:spChg>
      </pc:sldChg>
      <pc:sldChg chg="addSp delSp modSp mod">
        <pc:chgData name="Salima  Ben Najem" userId="5d5d9c33-4a8f-4fad-a74b-e23ae769dead" providerId="ADAL" clId="{3B2DA2D5-F576-45EC-96B1-60930CA05631}" dt="2026-03-15T18:18:07.542" v="759" actId="1036"/>
        <pc:sldMkLst>
          <pc:docMk/>
          <pc:sldMk cId="2984935514" sldId="1324"/>
        </pc:sldMkLst>
        <pc:grpChg chg="add mod">
          <ac:chgData name="Salima  Ben Najem" userId="5d5d9c33-4a8f-4fad-a74b-e23ae769dead" providerId="ADAL" clId="{3B2DA2D5-F576-45EC-96B1-60930CA05631}" dt="2026-03-15T18:18:07.542" v="759" actId="1036"/>
          <ac:grpSpMkLst>
            <pc:docMk/>
            <pc:sldMk cId="2984935514" sldId="1324"/>
            <ac:grpSpMk id="7" creationId="{76B6DC35-0B0B-6D68-5ACC-EDD1206F5C58}"/>
          </ac:grpSpMkLst>
        </pc:grpChg>
        <pc:picChg chg="mod">
          <ac:chgData name="Salima  Ben Najem" userId="5d5d9c33-4a8f-4fad-a74b-e23ae769dead" providerId="ADAL" clId="{3B2DA2D5-F576-45EC-96B1-60930CA05631}" dt="2026-03-15T18:17:53.045" v="755"/>
          <ac:picMkLst>
            <pc:docMk/>
            <pc:sldMk cId="2984935514" sldId="1324"/>
            <ac:picMk id="8" creationId="{FC298DCA-E779-B5BF-3F41-96648CCA4F88}"/>
          </ac:picMkLst>
        </pc:picChg>
        <pc:picChg chg="mod">
          <ac:chgData name="Salima  Ben Najem" userId="5d5d9c33-4a8f-4fad-a74b-e23ae769dead" providerId="ADAL" clId="{3B2DA2D5-F576-45EC-96B1-60930CA05631}" dt="2026-03-15T18:17:53.045" v="755"/>
          <ac:picMkLst>
            <pc:docMk/>
            <pc:sldMk cId="2984935514" sldId="1324"/>
            <ac:picMk id="9" creationId="{0E7B5F0F-7D05-BB09-5C62-12E936C82E83}"/>
          </ac:picMkLst>
        </pc:picChg>
        <pc:picChg chg="mod">
          <ac:chgData name="Salima  Ben Najem" userId="5d5d9c33-4a8f-4fad-a74b-e23ae769dead" providerId="ADAL" clId="{3B2DA2D5-F576-45EC-96B1-60930CA05631}" dt="2026-03-15T18:17:53.045" v="755"/>
          <ac:picMkLst>
            <pc:docMk/>
            <pc:sldMk cId="2984935514" sldId="1324"/>
            <ac:picMk id="10" creationId="{AC1F062A-CD73-9BF2-C1C3-4EB89716AEA9}"/>
          </ac:picMkLst>
        </pc:picChg>
        <pc:picChg chg="mod">
          <ac:chgData name="Salima  Ben Najem" userId="5d5d9c33-4a8f-4fad-a74b-e23ae769dead" providerId="ADAL" clId="{3B2DA2D5-F576-45EC-96B1-60930CA05631}" dt="2026-03-15T18:17:53.045" v="755"/>
          <ac:picMkLst>
            <pc:docMk/>
            <pc:sldMk cId="2984935514" sldId="1324"/>
            <ac:picMk id="11" creationId="{1094C724-4486-5415-648F-5ED47A8DA824}"/>
          </ac:picMkLst>
        </pc:picChg>
        <pc:picChg chg="mod">
          <ac:chgData name="Salima  Ben Najem" userId="5d5d9c33-4a8f-4fad-a74b-e23ae769dead" providerId="ADAL" clId="{3B2DA2D5-F576-45EC-96B1-60930CA05631}" dt="2026-03-15T18:17:53.045" v="755"/>
          <ac:picMkLst>
            <pc:docMk/>
            <pc:sldMk cId="2984935514" sldId="1324"/>
            <ac:picMk id="12" creationId="{D3880988-4A99-5DEA-7159-F5E500FD3E64}"/>
          </ac:picMkLst>
        </pc:picChg>
      </pc:sldChg>
      <pc:sldChg chg="addSp delSp modSp mod delAnim modAnim">
        <pc:chgData name="Salima  Ben Najem" userId="5d5d9c33-4a8f-4fad-a74b-e23ae769dead" providerId="ADAL" clId="{3B2DA2D5-F576-45EC-96B1-60930CA05631}" dt="2026-03-15T18:34:44.469" v="1048" actId="1076"/>
        <pc:sldMkLst>
          <pc:docMk/>
          <pc:sldMk cId="3690709299" sldId="1330"/>
        </pc:sldMkLst>
        <pc:picChg chg="add mod">
          <ac:chgData name="Salima  Ben Najem" userId="5d5d9c33-4a8f-4fad-a74b-e23ae769dead" providerId="ADAL" clId="{3B2DA2D5-F576-45EC-96B1-60930CA05631}" dt="2026-03-15T18:34:44.469" v="1048" actId="1076"/>
          <ac:picMkLst>
            <pc:docMk/>
            <pc:sldMk cId="3690709299" sldId="1330"/>
            <ac:picMk id="3" creationId="{50350C7B-17DF-F17C-147A-6A37356752BB}"/>
          </ac:picMkLst>
        </pc:picChg>
      </pc:sldChg>
      <pc:sldChg chg="addSp delSp modSp mod delAnim modAnim">
        <pc:chgData name="Salima  Ben Najem" userId="5d5d9c33-4a8f-4fad-a74b-e23ae769dead" providerId="ADAL" clId="{3B2DA2D5-F576-45EC-96B1-60930CA05631}" dt="2026-03-15T18:35:33.782" v="1053" actId="1076"/>
        <pc:sldMkLst>
          <pc:docMk/>
          <pc:sldMk cId="684645797" sldId="1331"/>
        </pc:sldMkLst>
        <pc:picChg chg="add mod">
          <ac:chgData name="Salima  Ben Najem" userId="5d5d9c33-4a8f-4fad-a74b-e23ae769dead" providerId="ADAL" clId="{3B2DA2D5-F576-45EC-96B1-60930CA05631}" dt="2026-03-15T18:35:33.782" v="1053" actId="1076"/>
          <ac:picMkLst>
            <pc:docMk/>
            <pc:sldMk cId="684645797" sldId="1331"/>
            <ac:picMk id="3" creationId="{222D86E3-702E-FA4E-966C-3146C0EF85F7}"/>
          </ac:picMkLst>
        </pc:picChg>
      </pc:sldChg>
      <pc:sldChg chg="addSp delSp modSp mod delAnim modAnim">
        <pc:chgData name="Salima  Ben Najem" userId="5d5d9c33-4a8f-4fad-a74b-e23ae769dead" providerId="ADAL" clId="{3B2DA2D5-F576-45EC-96B1-60930CA05631}" dt="2026-03-15T18:20:35.480" v="766"/>
        <pc:sldMkLst>
          <pc:docMk/>
          <pc:sldMk cId="2928124483" sldId="1332"/>
        </pc:sldMkLst>
        <pc:picChg chg="add mod">
          <ac:chgData name="Salima  Ben Najem" userId="5d5d9c33-4a8f-4fad-a74b-e23ae769dead" providerId="ADAL" clId="{3B2DA2D5-F576-45EC-96B1-60930CA05631}" dt="2026-03-15T18:20:35.480" v="766"/>
          <ac:picMkLst>
            <pc:docMk/>
            <pc:sldMk cId="2928124483" sldId="1332"/>
            <ac:picMk id="2" creationId="{FA11A401-77CD-F13F-32F3-997A683C3941}"/>
          </ac:picMkLst>
        </pc:picChg>
      </pc:sldChg>
      <pc:sldChg chg="del">
        <pc:chgData name="Salima  Ben Najem" userId="5d5d9c33-4a8f-4fad-a74b-e23ae769dead" providerId="ADAL" clId="{3B2DA2D5-F576-45EC-96B1-60930CA05631}" dt="2026-03-15T18:25:16.371" v="768" actId="47"/>
        <pc:sldMkLst>
          <pc:docMk/>
          <pc:sldMk cId="155993865" sldId="1333"/>
        </pc:sldMkLst>
      </pc:sldChg>
      <pc:sldChg chg="addSp delSp modSp mod">
        <pc:chgData name="Salima  Ben Najem" userId="5d5d9c33-4a8f-4fad-a74b-e23ae769dead" providerId="ADAL" clId="{3B2DA2D5-F576-45EC-96B1-60930CA05631}" dt="2026-03-04T19:59:20.073" v="142" actId="404"/>
        <pc:sldMkLst>
          <pc:docMk/>
          <pc:sldMk cId="3432233185" sldId="1334"/>
        </pc:sldMkLst>
        <pc:spChg chg="add mod">
          <ac:chgData name="Salima  Ben Najem" userId="5d5d9c33-4a8f-4fad-a74b-e23ae769dead" providerId="ADAL" clId="{3B2DA2D5-F576-45EC-96B1-60930CA05631}" dt="2026-03-04T19:59:20.073" v="142" actId="404"/>
          <ac:spMkLst>
            <pc:docMk/>
            <pc:sldMk cId="3432233185" sldId="1334"/>
            <ac:spMk id="8" creationId="{86AA3943-EC72-3649-1DAA-C439D782BA0B}"/>
          </ac:spMkLst>
        </pc:spChg>
      </pc:sldChg>
      <pc:sldChg chg="delSp mod">
        <pc:chgData name="Salima  Ben Najem" userId="5d5d9c33-4a8f-4fad-a74b-e23ae769dead" providerId="ADAL" clId="{3B2DA2D5-F576-45EC-96B1-60930CA05631}" dt="2026-03-15T18:26:04.107" v="771" actId="478"/>
        <pc:sldMkLst>
          <pc:docMk/>
          <pc:sldMk cId="3770599420" sldId="1335"/>
        </pc:sldMkLst>
        <pc:spChg chg="del">
          <ac:chgData name="Salima  Ben Najem" userId="5d5d9c33-4a8f-4fad-a74b-e23ae769dead" providerId="ADAL" clId="{3B2DA2D5-F576-45EC-96B1-60930CA05631}" dt="2026-03-15T18:26:04.107" v="771" actId="478"/>
          <ac:spMkLst>
            <pc:docMk/>
            <pc:sldMk cId="3770599420" sldId="1335"/>
            <ac:spMk id="9" creationId="{3D3E1083-1552-90CB-6554-E19726B0BE65}"/>
          </ac:spMkLst>
        </pc:spChg>
        <pc:spChg chg="del">
          <ac:chgData name="Salima  Ben Najem" userId="5d5d9c33-4a8f-4fad-a74b-e23ae769dead" providerId="ADAL" clId="{3B2DA2D5-F576-45EC-96B1-60930CA05631}" dt="2026-03-15T18:26:01.030" v="770" actId="478"/>
          <ac:spMkLst>
            <pc:docMk/>
            <pc:sldMk cId="3770599420" sldId="1335"/>
            <ac:spMk id="10" creationId="{F5F94D56-3B6E-25CE-021D-E671B08FFF58}"/>
          </ac:spMkLst>
        </pc:spChg>
        <pc:spChg chg="del">
          <ac:chgData name="Salima  Ben Najem" userId="5d5d9c33-4a8f-4fad-a74b-e23ae769dead" providerId="ADAL" clId="{3B2DA2D5-F576-45EC-96B1-60930CA05631}" dt="2026-03-15T18:26:01.030" v="770" actId="478"/>
          <ac:spMkLst>
            <pc:docMk/>
            <pc:sldMk cId="3770599420" sldId="1335"/>
            <ac:spMk id="12" creationId="{E851C0A2-F5B1-DB6A-CAD3-ED2932D89630}"/>
          </ac:spMkLst>
        </pc:spChg>
        <pc:picChg chg="del">
          <ac:chgData name="Salima  Ben Najem" userId="5d5d9c33-4a8f-4fad-a74b-e23ae769dead" providerId="ADAL" clId="{3B2DA2D5-F576-45EC-96B1-60930CA05631}" dt="2026-03-15T18:26:01.030" v="770" actId="478"/>
          <ac:picMkLst>
            <pc:docMk/>
            <pc:sldMk cId="3770599420" sldId="1335"/>
            <ac:picMk id="20" creationId="{F0197CA1-018F-107F-F70B-B61A4CEDCC94}"/>
          </ac:picMkLst>
        </pc:picChg>
        <pc:picChg chg="del">
          <ac:chgData name="Salima  Ben Najem" userId="5d5d9c33-4a8f-4fad-a74b-e23ae769dead" providerId="ADAL" clId="{3B2DA2D5-F576-45EC-96B1-60930CA05631}" dt="2026-03-15T18:26:01.030" v="770" actId="478"/>
          <ac:picMkLst>
            <pc:docMk/>
            <pc:sldMk cId="3770599420" sldId="1335"/>
            <ac:picMk id="22" creationId="{EF297BCB-5993-F069-F8CD-01824A7E5AD3}"/>
          </ac:picMkLst>
        </pc:picChg>
      </pc:sldChg>
      <pc:sldChg chg="delSp modSp add mod">
        <pc:chgData name="Salima  Ben Najem" userId="5d5d9c33-4a8f-4fad-a74b-e23ae769dead" providerId="ADAL" clId="{3B2DA2D5-F576-45EC-96B1-60930CA05631}" dt="2026-03-15T18:37:59.896" v="1068" actId="478"/>
        <pc:sldMkLst>
          <pc:docMk/>
          <pc:sldMk cId="2974530802" sldId="1336"/>
        </pc:sldMkLst>
        <pc:spChg chg="mod">
          <ac:chgData name="Salima  Ben Najem" userId="5d5d9c33-4a8f-4fad-a74b-e23ae769dead" providerId="ADAL" clId="{3B2DA2D5-F576-45EC-96B1-60930CA05631}" dt="2026-03-15T18:26:37.852" v="821" actId="14100"/>
          <ac:spMkLst>
            <pc:docMk/>
            <pc:sldMk cId="2974530802" sldId="1336"/>
            <ac:spMk id="13" creationId="{C722EE66-5C7C-E6D8-828B-CC1E8C35EA48}"/>
          </ac:spMkLst>
        </pc:spChg>
        <pc:spChg chg="del">
          <ac:chgData name="Salima  Ben Najem" userId="5d5d9c33-4a8f-4fad-a74b-e23ae769dead" providerId="ADAL" clId="{3B2DA2D5-F576-45EC-96B1-60930CA05631}" dt="2026-03-15T18:37:59.896" v="1068" actId="478"/>
          <ac:spMkLst>
            <pc:docMk/>
            <pc:sldMk cId="2974530802" sldId="1336"/>
            <ac:spMk id="15" creationId="{67AA871A-563F-E131-622C-30E5C3A5493A}"/>
          </ac:spMkLst>
        </pc:spChg>
        <pc:spChg chg="mod">
          <ac:chgData name="Salima  Ben Najem" userId="5d5d9c33-4a8f-4fad-a74b-e23ae769dead" providerId="ADAL" clId="{3B2DA2D5-F576-45EC-96B1-60930CA05631}" dt="2026-03-15T18:27:30.743" v="881" actId="14100"/>
          <ac:spMkLst>
            <pc:docMk/>
            <pc:sldMk cId="2974530802" sldId="1336"/>
            <ac:spMk id="17" creationId="{8FA1DB64-1FEB-DA02-25D7-ECBCAD3E1C00}"/>
          </ac:spMkLst>
        </pc:spChg>
        <pc:spChg chg="mod">
          <ac:chgData name="Salima  Ben Najem" userId="5d5d9c33-4a8f-4fad-a74b-e23ae769dead" providerId="ADAL" clId="{3B2DA2D5-F576-45EC-96B1-60930CA05631}" dt="2026-03-15T18:27:34.450" v="882" actId="14100"/>
          <ac:spMkLst>
            <pc:docMk/>
            <pc:sldMk cId="2974530802" sldId="1336"/>
            <ac:spMk id="23" creationId="{131B40BC-52A5-7917-BB4D-0F226DD54133}"/>
          </ac:spMkLst>
        </pc:spChg>
        <pc:spChg chg="mod">
          <ac:chgData name="Salima  Ben Najem" userId="5d5d9c33-4a8f-4fad-a74b-e23ae769dead" providerId="ADAL" clId="{3B2DA2D5-F576-45EC-96B1-60930CA05631}" dt="2026-03-15T18:26:32.111" v="820" actId="14100"/>
          <ac:spMkLst>
            <pc:docMk/>
            <pc:sldMk cId="2974530802" sldId="1336"/>
            <ac:spMk id="24" creationId="{0DD2B095-FD25-0971-E68C-D6910DAEC054}"/>
          </ac:spMkLst>
        </pc:spChg>
        <pc:spChg chg="mod">
          <ac:chgData name="Salima  Ben Najem" userId="5d5d9c33-4a8f-4fad-a74b-e23ae769dead" providerId="ADAL" clId="{3B2DA2D5-F576-45EC-96B1-60930CA05631}" dt="2026-03-15T18:27:55.307" v="938" actId="20577"/>
          <ac:spMkLst>
            <pc:docMk/>
            <pc:sldMk cId="2974530802" sldId="1336"/>
            <ac:spMk id="25" creationId="{F723026A-B8B2-F98C-DF4B-659825BD2C09}"/>
          </ac:spMkLst>
        </pc:spChg>
        <pc:spChg chg="mod">
          <ac:chgData name="Salima  Ben Najem" userId="5d5d9c33-4a8f-4fad-a74b-e23ae769dead" providerId="ADAL" clId="{3B2DA2D5-F576-45EC-96B1-60930CA05631}" dt="2026-03-15T18:28:29.139" v="1013" actId="14100"/>
          <ac:spMkLst>
            <pc:docMk/>
            <pc:sldMk cId="2974530802" sldId="1336"/>
            <ac:spMk id="26" creationId="{D1802CCF-2EF3-D660-2A2C-CA06291646DA}"/>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9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18/03/2026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pPr/>
              <a:t>1</a:t>
            </a:fld>
            <a:endParaRPr lang="fr-MA"/>
          </a:p>
        </p:txBody>
      </p:sp>
    </p:spTree>
    <p:extLst>
      <p:ext uri="{BB962C8B-B14F-4D97-AF65-F5344CB8AC3E}">
        <p14:creationId xmlns:p14="http://schemas.microsoft.com/office/powerpoint/2010/main" val="30008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20C152CA-BDC3-E65C-F65F-C49DB7833569}"/>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5E2AA6F1-D8F7-AAAD-046B-E4E52224FAC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a:extLst>
              <a:ext uri="{FF2B5EF4-FFF2-40B4-BE49-F238E27FC236}">
                <a16:creationId xmlns:a16="http://schemas.microsoft.com/office/drawing/2014/main" id="{BDB4955C-8AC0-BBEC-47D1-DAC84CBE19E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224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78E46091-30CA-9EFF-2CCD-FA79796468BE}"/>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40A8B841-DF4B-B983-278C-AB488A5CAEA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a:extLst>
              <a:ext uri="{FF2B5EF4-FFF2-40B4-BE49-F238E27FC236}">
                <a16:creationId xmlns:a16="http://schemas.microsoft.com/office/drawing/2014/main" id="{1C13398D-E4C4-489D-4CFD-920DD994F0B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6309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7" y="2358258"/>
            <a:ext cx="1370529" cy="338554"/>
          </a:xfrm>
          <a:prstGeom prst="rect">
            <a:avLst/>
          </a:prstGeom>
          <a:noFill/>
        </p:spPr>
        <p:txBody>
          <a:bodyPr wrap="squar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6_Disposition personnalisée">
  <p:cSld name="12_Disposition personnalisée">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600"/>
              <a:buFont typeface="Play"/>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a:spLocks noGrp="1"/>
          </p:cNvSpPr>
          <p:nvPr>
            <p:ph type="pic" idx="2"/>
          </p:nvPr>
        </p:nvSpPr>
        <p:spPr>
          <a:xfrm>
            <a:off x="394184" y="792000"/>
            <a:ext cx="720000" cy="720000"/>
          </a:xfrm>
          <a:prstGeom prst="rect">
            <a:avLst/>
          </a:prstGeom>
          <a:noFill/>
          <a:ln>
            <a:noFill/>
          </a:ln>
        </p:spPr>
        <p:txBody>
          <a:bodyPr/>
          <a:lstStyle/>
          <a:p>
            <a:endParaRPr lang="fr-MA"/>
          </a:p>
        </p:txBody>
      </p:sp>
      <p:sp>
        <p:nvSpPr>
          <p:cNvPr id="18" name="Google Shape;18;p4"/>
          <p:cNvSpPr>
            <a:spLocks noGrp="1"/>
          </p:cNvSpPr>
          <p:nvPr>
            <p:ph type="media" idx="3"/>
          </p:nvPr>
        </p:nvSpPr>
        <p:spPr>
          <a:xfrm>
            <a:off x="2040385" y="1947285"/>
            <a:ext cx="2340000" cy="414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9" name="Google Shape;19;p4"/>
          <p:cNvSpPr>
            <a:spLocks noGrp="1"/>
          </p:cNvSpPr>
          <p:nvPr>
            <p:ph type="media" idx="4"/>
          </p:nvPr>
        </p:nvSpPr>
        <p:spPr>
          <a:xfrm>
            <a:off x="4763616" y="1962000"/>
            <a:ext cx="2340000" cy="414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717690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64736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0015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85922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9370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04932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84921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9896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50756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18291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16064152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1381253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72066270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975860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9011270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675853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379602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40379993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8596203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7711767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930341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e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8.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7.jpeg"/><Relationship Id="rId2" Type="http://schemas.openxmlformats.org/officeDocument/2006/relationships/slideLayout" Target="../slideLayouts/slideLayout43.xml"/><Relationship Id="rId16" Type="http://schemas.openxmlformats.org/officeDocument/2006/relationships/theme" Target="../theme/theme6.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image" Target="../media/image9.png"/><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9.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8.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7.jpeg"/><Relationship Id="rId5" Type="http://schemas.openxmlformats.org/officeDocument/2006/relationships/slideLayout" Target="../slideLayouts/slideLayout61.xml"/><Relationship Id="rId10" Type="http://schemas.openxmlformats.org/officeDocument/2006/relationships/theme" Target="../theme/theme7.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image" Target="../media/image9.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8.pn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7.jpeg"/><Relationship Id="rId5" Type="http://schemas.openxmlformats.org/officeDocument/2006/relationships/slideLayout" Target="../slideLayouts/slideLayout70.xml"/><Relationship Id="rId10" Type="http://schemas.openxmlformats.org/officeDocument/2006/relationships/theme" Target="../theme/theme8.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image" Target="../media/image9.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8.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1.jpeg"/><Relationship Id="rId5" Type="http://schemas.openxmlformats.org/officeDocument/2006/relationships/slideLayout" Target="../slideLayouts/slideLayout79.xml"/><Relationship Id="rId10" Type="http://schemas.openxmlformats.org/officeDocument/2006/relationships/theme" Target="../theme/theme9.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1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7"/>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864"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1" y="209732"/>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3"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709309"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3059143"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036113" y="17509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2" name="Image 1">
            <a:extLst>
              <a:ext uri="{FF2B5EF4-FFF2-40B4-BE49-F238E27FC236}">
                <a16:creationId xmlns:a16="http://schemas.microsoft.com/office/drawing/2014/main" id="{0ACA3066-505D-B0DA-6C49-1C373DFA50BF}"/>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Tree>
    <p:extLst>
      <p:ext uri="{BB962C8B-B14F-4D97-AF65-F5344CB8AC3E}">
        <p14:creationId xmlns:p14="http://schemas.microsoft.com/office/powerpoint/2010/main" val="183339534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pPr/>
              <a:t>18/03/2026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pPr/>
              <a:t>‹N°›</a:t>
            </a:fld>
            <a:endParaRPr lang="fr-MA"/>
          </a:p>
        </p:txBody>
      </p:sp>
    </p:spTree>
    <p:extLst>
      <p:ext uri="{BB962C8B-B14F-4D97-AF65-F5344CB8AC3E}">
        <p14:creationId xmlns:p14="http://schemas.microsoft.com/office/powerpoint/2010/main" val="142568013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2.mp4"/><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slideLayout" Target="../slideLayouts/slideLayout43.xml"/><Relationship Id="rId4" Type="http://schemas.openxmlformats.org/officeDocument/2006/relationships/video" Target="../media/media2.mp4"/><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5.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5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5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5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9.jpg"/><Relationship Id="rId1" Type="http://schemas.openxmlformats.org/officeDocument/2006/relationships/slideLayout" Target="../slideLayouts/slideLayout43.xml"/><Relationship Id="rId5" Type="http://schemas.openxmlformats.org/officeDocument/2006/relationships/image" Target="../media/image40.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6.png"/><Relationship Id="rId1" Type="http://schemas.openxmlformats.org/officeDocument/2006/relationships/slideLayout" Target="../slideLayouts/slideLayout58.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6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NULL"/><Relationship Id="rId7" Type="http://schemas.openxmlformats.org/officeDocument/2006/relationships/image" Target="../media/image27.png"/><Relationship Id="rId2" Type="http://schemas.openxmlformats.org/officeDocument/2006/relationships/customXml" Target="../ink/ink1.xml"/><Relationship Id="rId1" Type="http://schemas.openxmlformats.org/officeDocument/2006/relationships/slideLayout" Target="../slideLayouts/slideLayout83.xml"/><Relationship Id="rId6" Type="http://schemas.openxmlformats.org/officeDocument/2006/relationships/image" Target="NULL"/><Relationship Id="rId4" Type="http://schemas.openxmlformats.org/officeDocument/2006/relationships/customXml" Target="../ink/ink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3.xml"/><Relationship Id="rId12" Type="http://schemas.openxmlformats.org/officeDocument/2006/relationships/image" Target="../media/image4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customXml" Target="../ink/ink4.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7.png"/><Relationship Id="rId4" Type="http://schemas.openxmlformats.org/officeDocument/2006/relationships/customXml" Target="../ink/ink3.xml"/><Relationship Id="rId9" Type="http://schemas.openxmlformats.org/officeDocument/2006/relationships/image" Target="NULL"/></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NULL"/><Relationship Id="rId7" Type="http://schemas.openxmlformats.org/officeDocument/2006/relationships/image" Target="../media/image27.png"/><Relationship Id="rId2" Type="http://schemas.openxmlformats.org/officeDocument/2006/relationships/customXml" Target="../ink/ink5.xml"/><Relationship Id="rId1" Type="http://schemas.openxmlformats.org/officeDocument/2006/relationships/slideLayout" Target="../slideLayouts/slideLayout83.xml"/><Relationship Id="rId6" Type="http://schemas.openxmlformats.org/officeDocument/2006/relationships/image" Target="NULL"/><Relationship Id="rId4" Type="http://schemas.openxmlformats.org/officeDocument/2006/relationships/customXml" Target="../ink/ink6.xml"/></Relationships>
</file>

<file path=ppt/slides/_rels/slide27.xml.rels><?xml version="1.0" encoding="UTF-8" standalone="yes"?>
<Relationships xmlns="http://schemas.openxmlformats.org/package/2006/relationships"><Relationship Id="rId2" Type="http://schemas.openxmlformats.org/officeDocument/2006/relationships/customXml" Target="../ink/ink7.xml"/><Relationship Id="rId1" Type="http://schemas.openxmlformats.org/officeDocument/2006/relationships/slideLayout" Target="../slideLayouts/slideLayout83.xml"/><Relationship Id="rId6" Type="http://schemas.openxmlformats.org/officeDocument/2006/relationships/customXml" Target="../ink/ink8.xml"/><Relationship Id="rId11" Type="http://schemas.openxmlformats.org/officeDocument/2006/relationships/image" Target="../media/image28.png"/><Relationship Id="rId5" Type="http://schemas.openxmlformats.org/officeDocument/2006/relationships/image" Target="NULL"/><Relationship Id="rId10" Type="http://schemas.openxmlformats.org/officeDocument/2006/relationships/image" Target="../media/image27.png"/><Relationship Id="rId9" Type="http://schemas.openxmlformats.org/officeDocument/2006/relationships/image" Target="NUL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3.xml"/><Relationship Id="rId12" Type="http://schemas.openxmlformats.org/officeDocument/2006/relationships/image" Target="../media/image4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customXml" Target="../ink/ink10.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7.png"/><Relationship Id="rId4" Type="http://schemas.openxmlformats.org/officeDocument/2006/relationships/customXml" Target="../ink/ink9.xml"/><Relationship Id="rId9" Type="http://schemas.openxmlformats.org/officeDocument/2006/relationships/image" Target="NULL"/></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customXml" Target="../ink/ink11.xml"/><Relationship Id="rId1" Type="http://schemas.openxmlformats.org/officeDocument/2006/relationships/slideLayout" Target="../slideLayouts/slideLayout83.xml"/><Relationship Id="rId4" Type="http://schemas.openxmlformats.org/officeDocument/2006/relationships/customXml" Target="../ink/ink12.xml"/></Relationships>
</file>

<file path=ppt/slides/_rels/slide30.xml.rels><?xml version="1.0" encoding="UTF-8" standalone="yes"?>
<Relationships xmlns="http://schemas.openxmlformats.org/package/2006/relationships"><Relationship Id="rId3" Type="http://schemas.openxmlformats.org/officeDocument/2006/relationships/image" Target="../media/image510.png"/><Relationship Id="rId7" Type="http://schemas.openxmlformats.org/officeDocument/2006/relationships/image" Target="../media/image28.png"/><Relationship Id="rId2" Type="http://schemas.openxmlformats.org/officeDocument/2006/relationships/customXml" Target="../ink/ink13.xml"/><Relationship Id="rId1" Type="http://schemas.openxmlformats.org/officeDocument/2006/relationships/slideLayout" Target="../slideLayouts/slideLayout83.xml"/><Relationship Id="rId6" Type="http://schemas.openxmlformats.org/officeDocument/2006/relationships/image" Target="../media/image27.png"/><Relationship Id="rId5" Type="http://schemas.openxmlformats.org/officeDocument/2006/relationships/image" Target="../media/image52.png"/><Relationship Id="rId4" Type="http://schemas.openxmlformats.org/officeDocument/2006/relationships/customXml" Target="../ink/ink1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83.xml"/><Relationship Id="rId12" Type="http://schemas.openxmlformats.org/officeDocument/2006/relationships/image" Target="../media/image48.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customXml" Target="../ink/ink16.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7.png"/><Relationship Id="rId4" Type="http://schemas.openxmlformats.org/officeDocument/2006/relationships/customXml" Target="../ink/ink15.xml"/><Relationship Id="rId9" Type="http://schemas.openxmlformats.org/officeDocument/2006/relationships/image" Target="NULL"/></Relationships>
</file>

<file path=ppt/slides/_rels/slide32.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customXml" Target="../ink/ink17.xml"/><Relationship Id="rId1" Type="http://schemas.openxmlformats.org/officeDocument/2006/relationships/slideLayout" Target="../slideLayouts/slideLayout83.xml"/><Relationship Id="rId6" Type="http://schemas.openxmlformats.org/officeDocument/2006/relationships/image" Target="../media/image42.png"/><Relationship Id="rId5" Type="http://schemas.openxmlformats.org/officeDocument/2006/relationships/image" Target="../media/image52.png"/><Relationship Id="rId4" Type="http://schemas.openxmlformats.org/officeDocument/2006/relationships/customXml" Target="../ink/ink18.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 Id="rId6" Type="http://schemas.openxmlformats.org/officeDocument/2006/relationships/customXml" Target="../ink/ink20.xml"/><Relationship Id="rId5" Type="http://schemas.openxmlformats.org/officeDocument/2006/relationships/image" Target="../media/image510.png"/><Relationship Id="rId4" Type="http://schemas.openxmlformats.org/officeDocument/2006/relationships/customXml" Target="../ink/ink19.xml"/></Relationships>
</file>

<file path=ppt/slides/_rels/slide40.xml.rels><?xml version="1.0" encoding="UTF-8" standalone="yes"?>
<Relationships xmlns="http://schemas.openxmlformats.org/package/2006/relationships"><Relationship Id="rId3" Type="http://schemas.openxmlformats.org/officeDocument/2006/relationships/image" Target="../media/image510.png"/><Relationship Id="rId7" Type="http://schemas.openxmlformats.org/officeDocument/2006/relationships/image" Target="../media/image42.png"/><Relationship Id="rId2" Type="http://schemas.openxmlformats.org/officeDocument/2006/relationships/customXml" Target="../ink/ink21.xml"/><Relationship Id="rId1" Type="http://schemas.openxmlformats.org/officeDocument/2006/relationships/slideLayout" Target="../slideLayouts/slideLayout66.xml"/><Relationship Id="rId6" Type="http://schemas.openxmlformats.org/officeDocument/2006/relationships/image" Target="../media/image52.png"/><Relationship Id="rId4" Type="http://schemas.openxmlformats.org/officeDocument/2006/relationships/customXml" Target="../ink/ink2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4.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2.png"/><Relationship Id="rId2" Type="http://schemas.openxmlformats.org/officeDocument/2006/relationships/image" Target="../media/image27.png"/><Relationship Id="rId1" Type="http://schemas.openxmlformats.org/officeDocument/2006/relationships/slideLayout" Target="../slideLayouts/slideLayout74.xml"/><Relationship Id="rId6" Type="http://schemas.openxmlformats.org/officeDocument/2006/relationships/customXml" Target="../ink/ink24.xml"/><Relationship Id="rId5" Type="http://schemas.openxmlformats.org/officeDocument/2006/relationships/image" Target="../media/image510.png"/><Relationship Id="rId4" Type="http://schemas.openxmlformats.org/officeDocument/2006/relationships/customXml" Target="../ink/ink23.xml"/></Relationships>
</file>

<file path=ppt/slides/_rels/slide44.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customXml" Target="../ink/ink25.xml"/><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52.png"/><Relationship Id="rId4" Type="http://schemas.openxmlformats.org/officeDocument/2006/relationships/customXml" Target="../ink/ink26.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4.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7.xml"/><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 Id="rId5" Type="http://schemas.openxmlformats.org/officeDocument/2006/relationships/image" Target="../media/image22.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66.xml"/><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8" Type="http://schemas.openxmlformats.org/officeDocument/2006/relationships/image" Target="../media/image50.png"/><Relationship Id="rId3" Type="http://schemas.microsoft.com/office/2007/relationships/media" Target="../media/media8.mp4"/><Relationship Id="rId7" Type="http://schemas.openxmlformats.org/officeDocument/2006/relationships/image" Target="../media/image28.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7.png"/><Relationship Id="rId5" Type="http://schemas.openxmlformats.org/officeDocument/2006/relationships/slideLayout" Target="../slideLayouts/slideLayout66.xml"/><Relationship Id="rId4" Type="http://schemas.openxmlformats.org/officeDocument/2006/relationships/video" Target="../media/media8.mp4"/><Relationship Id="rId9"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58.emf"/><Relationship Id="rId7" Type="http://schemas.openxmlformats.org/officeDocument/2006/relationships/image" Target="../media/image22.png"/><Relationship Id="rId2" Type="http://schemas.openxmlformats.org/officeDocument/2006/relationships/customXml" Target="../ink/ink27.xml"/><Relationship Id="rId1" Type="http://schemas.openxmlformats.org/officeDocument/2006/relationships/slideLayout" Target="../slideLayouts/slideLayout83.xml"/><Relationship Id="rId6" Type="http://schemas.openxmlformats.org/officeDocument/2006/relationships/image" Target="../media/image53.png"/><Relationship Id="rId5" Type="http://schemas.openxmlformats.org/officeDocument/2006/relationships/image" Target="../media/image59.emf"/><Relationship Id="rId4" Type="http://schemas.openxmlformats.org/officeDocument/2006/relationships/customXml" Target="../ink/ink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E7553570-786B-62AE-2D39-F836C66C1A22}"/>
              </a:ext>
            </a:extLst>
          </p:cNvPr>
          <p:cNvPicPr>
            <a:picLocks noChangeAspect="1"/>
          </p:cNvPicPr>
          <p:nvPr/>
        </p:nvPicPr>
        <p:blipFill>
          <a:blip r:embed="rId3">
            <a:extLst>
              <a:ext uri="{28A0092B-C50C-407E-A947-70E740481C1C}">
                <a14:useLocalDpi xmlns:a14="http://schemas.microsoft.com/office/drawing/2010/main" val="0"/>
              </a:ext>
            </a:extLst>
          </a:blip>
          <a:srcRect t="3452" b="2816"/>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cstate="print">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cstate="print"/>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0D0310C7-8B7A-65C9-CDA2-9B031FFF9FCA}"/>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42A297D-FCA2-1158-8054-F1AC81C99EF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1BD7704-9EFD-1DDE-D8D4-C75F512C8F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10F6A3A-7786-3E09-175B-2A0FC33BDB0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76B6DC35-0B0B-6D68-5ACC-EDD1206F5C58}"/>
              </a:ext>
            </a:extLst>
          </p:cNvPr>
          <p:cNvGrpSpPr/>
          <p:nvPr/>
        </p:nvGrpSpPr>
        <p:grpSpPr>
          <a:xfrm>
            <a:off x="288934" y="2629408"/>
            <a:ext cx="8551196" cy="2625762"/>
            <a:chOff x="288934" y="2781972"/>
            <a:chExt cx="8054348" cy="2473198"/>
          </a:xfrm>
        </p:grpSpPr>
        <p:pic>
          <p:nvPicPr>
            <p:cNvPr id="8" name="Image 7">
              <a:extLst>
                <a:ext uri="{FF2B5EF4-FFF2-40B4-BE49-F238E27FC236}">
                  <a16:creationId xmlns:a16="http://schemas.microsoft.com/office/drawing/2014/main" id="{FC298DCA-E779-B5BF-3F41-96648CCA4F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6628" y="2781972"/>
              <a:ext cx="1610269" cy="2469930"/>
            </a:xfrm>
            <a:prstGeom prst="rect">
              <a:avLst/>
            </a:prstGeom>
          </p:spPr>
        </p:pic>
        <p:pic>
          <p:nvPicPr>
            <p:cNvPr id="9" name="Image 8">
              <a:extLst>
                <a:ext uri="{FF2B5EF4-FFF2-40B4-BE49-F238E27FC236}">
                  <a16:creationId xmlns:a16="http://schemas.microsoft.com/office/drawing/2014/main" id="{0E7B5F0F-7D05-BB09-5C62-12E936C82E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34" y="2785240"/>
              <a:ext cx="1610269" cy="2469930"/>
            </a:xfrm>
            <a:prstGeom prst="rect">
              <a:avLst/>
            </a:prstGeom>
          </p:spPr>
        </p:pic>
        <p:pic>
          <p:nvPicPr>
            <p:cNvPr id="10" name="Image 9">
              <a:extLst>
                <a:ext uri="{FF2B5EF4-FFF2-40B4-BE49-F238E27FC236}">
                  <a16:creationId xmlns:a16="http://schemas.microsoft.com/office/drawing/2014/main" id="{AC1F062A-CD73-9BF2-C1C3-4EB89716AE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2127" y="2785239"/>
              <a:ext cx="1610268" cy="2469929"/>
            </a:xfrm>
            <a:prstGeom prst="rect">
              <a:avLst/>
            </a:prstGeom>
          </p:spPr>
        </p:pic>
        <p:pic>
          <p:nvPicPr>
            <p:cNvPr id="11" name="Image 10">
              <a:extLst>
                <a:ext uri="{FF2B5EF4-FFF2-40B4-BE49-F238E27FC236}">
                  <a16:creationId xmlns:a16="http://schemas.microsoft.com/office/drawing/2014/main" id="{1094C724-4486-5415-648F-5ED47A8DA8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3013" y="2781972"/>
              <a:ext cx="1610269" cy="2469930"/>
            </a:xfrm>
            <a:prstGeom prst="rect">
              <a:avLst/>
            </a:prstGeom>
          </p:spPr>
        </p:pic>
        <p:pic>
          <p:nvPicPr>
            <p:cNvPr id="12" name="Image 11">
              <a:extLst>
                <a:ext uri="{FF2B5EF4-FFF2-40B4-BE49-F238E27FC236}">
                  <a16:creationId xmlns:a16="http://schemas.microsoft.com/office/drawing/2014/main" id="{D3880988-4A99-5DEA-7159-F5E500FD3E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9821" y="2781972"/>
              <a:ext cx="1610268" cy="2469929"/>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E6733C7-5264-4BA7-8B93-C1BD978C2780}"/>
              </a:ext>
            </a:extLst>
          </p:cNvPr>
          <p:cNvPicPr>
            <a:picLocks noChangeAspect="1"/>
          </p:cNvPicPr>
          <p:nvPr/>
        </p:nvPicPr>
        <p:blipFill>
          <a:blip r:embed="rId2"/>
          <a:stretch>
            <a:fillRect/>
          </a:stretch>
        </p:blipFill>
        <p:spPr>
          <a:xfrm>
            <a:off x="4706798" y="1923697"/>
            <a:ext cx="3828620" cy="136562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15350" y="2564856"/>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  ( fluidité et compréhension)</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 et compréhension.</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200" y="2300286"/>
            <a:ext cx="1231448" cy="338554"/>
          </a:xfrm>
          <a:prstGeom prst="rect">
            <a:avLst/>
          </a:prstGeom>
          <a:noFill/>
        </p:spPr>
        <p:txBody>
          <a:bodyPr wrap="square" rtlCol="0">
            <a:spAutoFit/>
          </a:bodyPr>
          <a:lstStyle/>
          <a:p>
            <a:r>
              <a:rPr lang="fr-MA" sz="1600" dirty="0">
                <a:solidFill>
                  <a:srgbClr val="424D7B"/>
                </a:solidFill>
                <a:latin typeface="Dosis ExtraBold" pitchFamily="2" charset="0"/>
              </a:rPr>
              <a:t>1.  Dialogue </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611164"/>
            <a:ext cx="5346248"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Jouer un dialogue en reprenant les actes de parole enseignés.</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4</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cstate="print">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F68E17E7-3286-8C1D-FCA0-2F1D5581E71F}"/>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370463FB-EAD3-CDBA-340D-0D34FB5FBC9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17F5D18-D6DF-A37E-B7BA-C5A0B3AED26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9EE545F8-7089-CEF2-7991-F76986B46B2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a:t>
            </a:r>
            <a:endParaRPr lang="fr-MA"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AAACF978-032E-1F37-A836-9F78931B106C}"/>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57527C7-AF31-AB07-83A9-500FCAA0972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1F17479-9BDB-FF67-37A9-FC177D0DA9A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9B4E084B-DCCF-793D-3DB3-C07AD2B4CA03}"/>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44AD6D55-9CCA-AF6C-FADD-C004619CFDD9}"/>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cstate="print"/>
          <a:srcRect b="1466"/>
          <a:stretch>
            <a:fillRect/>
          </a:stretch>
        </p:blipFill>
        <p:spPr>
          <a:xfrm flipH="1">
            <a:off x="2135345" y="2310148"/>
            <a:ext cx="2190013" cy="3497485"/>
          </a:xfr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17" name="Titre 8">
            <a:extLst>
              <a:ext uri="{FF2B5EF4-FFF2-40B4-BE49-F238E27FC236}">
                <a16:creationId xmlns:a16="http://schemas.microsoft.com/office/drawing/2014/main" id="{BE98E796-6839-6613-7734-54675A25BA9F}"/>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un dialogue avec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Nada. </a:t>
            </a:r>
            <a:endParaRPr lang="fr-FR" dirty="0">
              <a:solidFill>
                <a:schemeClr val="tx1">
                  <a:lumMod val="65000"/>
                  <a:lumOff val="35000"/>
                </a:schemeClr>
              </a:solidFill>
              <a:latin typeface="Dosis Medium" pitchFamily="2" charset="0"/>
            </a:endParaRPr>
          </a:p>
        </p:txBody>
      </p:sp>
      <p:grpSp>
        <p:nvGrpSpPr>
          <p:cNvPr id="18" name="Groupe 17">
            <a:extLst>
              <a:ext uri="{FF2B5EF4-FFF2-40B4-BE49-F238E27FC236}">
                <a16:creationId xmlns:a16="http://schemas.microsoft.com/office/drawing/2014/main" id="{083F23F2-BEA6-CD7B-DB47-BBFF52271A0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C7B09657-85F7-9D63-74E5-C98D5AA75F8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C5E0A0-B9F6-9FE6-F4F7-00D5565627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1" name="Image 20">
            <a:extLst>
              <a:ext uri="{FF2B5EF4-FFF2-40B4-BE49-F238E27FC236}">
                <a16:creationId xmlns:a16="http://schemas.microsoft.com/office/drawing/2014/main" id="{179C1DF5-959D-774A-0969-909207D91A64}"/>
              </a:ext>
            </a:extLst>
          </p:cNvPr>
          <p:cNvPicPr>
            <a:picLocks noChangeAspect="1"/>
          </p:cNvPicPr>
          <p:nvPr/>
        </p:nvPicPr>
        <p:blipFill>
          <a:blip r:embed="rId4"/>
          <a:stretch>
            <a:fillRect/>
          </a:stretch>
        </p:blipFill>
        <p:spPr>
          <a:xfrm>
            <a:off x="1603266" y="2397020"/>
            <a:ext cx="4710907" cy="3397867"/>
          </a:xfrm>
          <a:prstGeom prst="rect">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_P4_SEM1_S4_dialogue">
            <a:hlinkClick r:id="" action="ppaction://media"/>
            <a:extLst>
              <a:ext uri="{FF2B5EF4-FFF2-40B4-BE49-F238E27FC236}">
                <a16:creationId xmlns:a16="http://schemas.microsoft.com/office/drawing/2014/main" id="{80CAF8CB-725E-D31B-EC61-B4067CEEC30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78386" y="2191922"/>
            <a:ext cx="7953614" cy="3257550"/>
          </a:xfrm>
          <a:prstGeom prst="rect">
            <a:avLst/>
          </a:prstGeom>
        </p:spPr>
      </p:pic>
    </p:spTree>
    <p:extLst>
      <p:ext uri="{BB962C8B-B14F-4D97-AF65-F5344CB8AC3E}">
        <p14:creationId xmlns:p14="http://schemas.microsoft.com/office/powerpoint/2010/main" val="3547420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405" fill="hold"/>
                                        <p:tgtEl>
                                          <p:spTgt spid="2"/>
                                        </p:tgtEl>
                                      </p:cBhvr>
                                    </p:cmd>
                                  </p:childTnLst>
                                </p:cTn>
                              </p:par>
                            </p:childTnLst>
                          </p:cTn>
                        </p:par>
                        <p:par>
                          <p:cTn id="7" fill="hold">
                            <p:stCondLst>
                              <p:cond delay="64405"/>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4D9E2E7E-2AC1-0EF4-3A51-DAD0EE6EF9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10" name="Groupe 9">
            <a:extLst>
              <a:ext uri="{FF2B5EF4-FFF2-40B4-BE49-F238E27FC236}">
                <a16:creationId xmlns:a16="http://schemas.microsoft.com/office/drawing/2014/main" id="{D17F793A-1DA5-22EB-2123-16A097276F65}"/>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76190981-7616-A898-0293-7E20B24B3DF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49E663-BE6D-9795-A2B1-8EC260B948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0DFEAA44-B3EC-7101-F74C-1E3C98D82DE3}"/>
              </a:ext>
            </a:extLst>
          </p:cNvPr>
          <p:cNvPicPr>
            <a:picLocks noChangeAspect="1"/>
          </p:cNvPicPr>
          <p:nvPr/>
        </p:nvPicPr>
        <p:blipFill>
          <a:blip r:embed="rId4" cstate="print"/>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26637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_P4_SEM1_S4_dialogue">
            <a:hlinkClick r:id="" action="ppaction://media"/>
            <a:extLst>
              <a:ext uri="{FF2B5EF4-FFF2-40B4-BE49-F238E27FC236}">
                <a16:creationId xmlns:a16="http://schemas.microsoft.com/office/drawing/2014/main" id="{FA11A401-77CD-F13F-32F3-997A683C394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78386" y="2191922"/>
            <a:ext cx="7953614" cy="3257550"/>
          </a:xfrm>
          <a:prstGeom prst="rect">
            <a:avLst/>
          </a:prstGeom>
        </p:spPr>
      </p:pic>
    </p:spTree>
    <p:extLst>
      <p:ext uri="{BB962C8B-B14F-4D97-AF65-F5344CB8AC3E}">
        <p14:creationId xmlns:p14="http://schemas.microsoft.com/office/powerpoint/2010/main" val="2928124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405" fill="hold"/>
                                        <p:tgtEl>
                                          <p:spTgt spid="2"/>
                                        </p:tgtEl>
                                      </p:cBhvr>
                                    </p:cmd>
                                  </p:childTnLst>
                                </p:cTn>
                              </p:par>
                            </p:childTnLst>
                          </p:cTn>
                        </p:par>
                        <p:par>
                          <p:cTn id="7" fill="hold">
                            <p:stCondLst>
                              <p:cond delay="64405"/>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9EA4D-B888-5A32-6D18-E107126D4157}"/>
            </a:ext>
          </a:extLst>
        </p:cNvPr>
        <p:cNvGrpSpPr/>
        <p:nvPr/>
      </p:nvGrpSpPr>
      <p:grpSpPr>
        <a:xfrm>
          <a:off x="0" y="0"/>
          <a:ext cx="0" cy="0"/>
          <a:chOff x="0" y="0"/>
          <a:chExt cx="0" cy="0"/>
        </a:xfrm>
      </p:grpSpPr>
      <p:sp>
        <p:nvSpPr>
          <p:cNvPr id="64" name="Titre 1">
            <a:extLst>
              <a:ext uri="{FF2B5EF4-FFF2-40B4-BE49-F238E27FC236}">
                <a16:creationId xmlns:a16="http://schemas.microsoft.com/office/drawing/2014/main" id="{C122774D-7CCB-11A7-610B-6B8520701587}"/>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Puis, on va continuer à répéter le dialogue.</a:t>
            </a:r>
            <a:endParaRPr lang="fr-MA" dirty="0">
              <a:latin typeface="Dosis Medium" pitchFamily="2" charset="0"/>
            </a:endParaRPr>
          </a:p>
        </p:txBody>
      </p:sp>
      <p:grpSp>
        <p:nvGrpSpPr>
          <p:cNvPr id="2" name="Groupe 64">
            <a:extLst>
              <a:ext uri="{FF2B5EF4-FFF2-40B4-BE49-F238E27FC236}">
                <a16:creationId xmlns:a16="http://schemas.microsoft.com/office/drawing/2014/main" id="{BFD74FDC-98F8-814B-ACFC-3E91B7471AA3}"/>
              </a:ext>
            </a:extLst>
          </p:cNvPr>
          <p:cNvGrpSpPr/>
          <p:nvPr/>
        </p:nvGrpSpPr>
        <p:grpSpPr>
          <a:xfrm>
            <a:off x="113769" y="634753"/>
            <a:ext cx="1147140" cy="980797"/>
            <a:chOff x="113769" y="634753"/>
            <a:chExt cx="1147140" cy="980797"/>
          </a:xfrm>
        </p:grpSpPr>
        <p:pic>
          <p:nvPicPr>
            <p:cNvPr id="66" name="Image 65">
              <a:extLst>
                <a:ext uri="{FF2B5EF4-FFF2-40B4-BE49-F238E27FC236}">
                  <a16:creationId xmlns:a16="http://schemas.microsoft.com/office/drawing/2014/main" id="{11B6BB36-C4F9-347F-A2B8-84D1C11F5AE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92B39C3-B0A6-CE4A-2FFE-3C74C656C9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4998F189-80CD-49AA-3335-051FAA00BFAA}"/>
              </a:ext>
            </a:extLst>
          </p:cNvPr>
          <p:cNvPicPr>
            <a:picLocks noChangeAspect="1"/>
          </p:cNvPicPr>
          <p:nvPr/>
        </p:nvPicPr>
        <p:blipFill>
          <a:blip r:embed="rId4"/>
          <a:stretch>
            <a:fillRect/>
          </a:stretch>
        </p:blipFill>
        <p:spPr>
          <a:xfrm>
            <a:off x="688931" y="1941327"/>
            <a:ext cx="7766137" cy="3936868"/>
          </a:xfrm>
          <a:prstGeom prst="rect">
            <a:avLst/>
          </a:prstGeom>
        </p:spPr>
      </p:pic>
    </p:spTree>
    <p:extLst>
      <p:ext uri="{BB962C8B-B14F-4D97-AF65-F5344CB8AC3E}">
        <p14:creationId xmlns:p14="http://schemas.microsoft.com/office/powerpoint/2010/main" val="33931214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92" name="Google Shape;192;p2"/>
          <p:cNvSpPr/>
          <p:nvPr/>
        </p:nvSpPr>
        <p:spPr>
          <a:xfrm>
            <a:off x="2497234" y="5902169"/>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2" name="Titre 1">
            <a:extLst>
              <a:ext uri="{FF2B5EF4-FFF2-40B4-BE49-F238E27FC236}">
                <a16:creationId xmlns:a16="http://schemas.microsoft.com/office/drawing/2014/main" id="{8DACDCD2-97D0-C124-6C2F-8B9B1AE90349}"/>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D38E8DC7-45C0-53D5-4597-3BCD1BC725B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C14A4E08-C844-B451-1082-C0EF7781483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2B39343-8E4E-51ED-8534-ED21695E38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B2925076-6F08-623A-793E-D4E1D069D368}"/>
              </a:ext>
            </a:extLst>
          </p:cNvPr>
          <p:cNvGrpSpPr/>
          <p:nvPr/>
        </p:nvGrpSpPr>
        <p:grpSpPr>
          <a:xfrm>
            <a:off x="1477968" y="2153721"/>
            <a:ext cx="5730686" cy="4417647"/>
            <a:chOff x="1970725" y="1796508"/>
            <a:chExt cx="5730686" cy="4417647"/>
          </a:xfrm>
        </p:grpSpPr>
        <p:sp>
          <p:nvSpPr>
            <p:cNvPr id="141" name="Google Shape;141;p2"/>
            <p:cNvSpPr/>
            <p:nvPr/>
          </p:nvSpPr>
          <p:spPr>
            <a:xfrm>
              <a:off x="2619957" y="1796508"/>
              <a:ext cx="4785001"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r>
                <a:rPr lang="fr-FR" b="1" dirty="0">
                  <a:solidFill>
                    <a:schemeClr val="lt1"/>
                  </a:solidFill>
                  <a:latin typeface="Dosis SemiBold" pitchFamily="2" charset="0"/>
                  <a:ea typeface="Dosis SemiBold"/>
                  <a:cs typeface="Dosis SemiBold"/>
                  <a:sym typeface="Dosis SemiBold"/>
                </a:rPr>
                <a:t>    </a:t>
              </a:r>
              <a:r>
                <a:rPr lang="fr-FR" dirty="0">
                  <a:solidFill>
                    <a:srgbClr val="474F71"/>
                  </a:solidFill>
                  <a:latin typeface="Dosis SemiBold" pitchFamily="2" charset="0"/>
                  <a:sym typeface="Dosis SemiBold"/>
                </a:rPr>
                <a:t>Connais-tu la personne qui conduit un bateau ?</a:t>
              </a:r>
              <a:endParaRPr dirty="0">
                <a:solidFill>
                  <a:srgbClr val="474F71"/>
                </a:solidFill>
                <a:latin typeface="Dosis SemiBold" pitchFamily="2" charset="0"/>
                <a:sym typeface="Dosis SemiBold"/>
              </a:endParaRPr>
            </a:p>
          </p:txBody>
        </p:sp>
        <p:sp>
          <p:nvSpPr>
            <p:cNvPr id="145" name="Google Shape;145;p2" descr="Image générée"/>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47" name="Google Shape;147;p2"/>
            <p:cNvSpPr/>
            <p:nvPr/>
          </p:nvSpPr>
          <p:spPr>
            <a:xfrm>
              <a:off x="2841842" y="2413319"/>
              <a:ext cx="4344390"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51" name="Google Shape;151;p2"/>
            <p:cNvSpPr txBox="1"/>
            <p:nvPr/>
          </p:nvSpPr>
          <p:spPr>
            <a:xfrm>
              <a:off x="2818824" y="2446342"/>
              <a:ext cx="4205645" cy="346218"/>
            </a:xfrm>
            <a:prstGeom prst="rect">
              <a:avLst/>
            </a:prstGeom>
            <a:noFill/>
            <a:ln>
              <a:noFill/>
            </a:ln>
          </p:spPr>
          <p:txBody>
            <a:bodyPr spcFirstLastPara="1" wrap="square" lIns="68569" tIns="34275" rIns="68569" bIns="34275" anchor="t" anchorCtr="0">
              <a:spAutoFit/>
            </a:bodyPr>
            <a:lstStyle/>
            <a:p>
              <a:r>
                <a:rPr lang="fr-FR" b="1" dirty="0">
                  <a:solidFill>
                    <a:srgbClr val="474F71"/>
                  </a:solidFill>
                  <a:latin typeface="Dosis SemiBold" pitchFamily="2" charset="0"/>
                  <a:ea typeface="Dosis SemiBold"/>
                  <a:cs typeface="Dosis SemiBold"/>
                  <a:sym typeface="Dosis SemiBold"/>
                </a:rPr>
                <a:t> </a:t>
              </a:r>
              <a:r>
                <a:rPr lang="fr-FR" dirty="0">
                  <a:solidFill>
                    <a:srgbClr val="474F71"/>
                  </a:solidFill>
                  <a:latin typeface="Dosis SemiBold" pitchFamily="2" charset="0"/>
                  <a:ea typeface="Dosis SemiBold"/>
                  <a:cs typeface="Dosis SemiBold"/>
                  <a:sym typeface="Dosis SemiBold"/>
                </a:rPr>
                <a:t>Oui, c’est le capitaine qui conduit un bateau</a:t>
              </a:r>
              <a:r>
                <a:rPr lang="fr-FR" b="1" dirty="0">
                  <a:solidFill>
                    <a:srgbClr val="474F71"/>
                  </a:solidFill>
                  <a:latin typeface="Dosis SemiBold" pitchFamily="2" charset="0"/>
                  <a:ea typeface="Dosis SemiBold"/>
                  <a:cs typeface="Dosis SemiBold"/>
                  <a:sym typeface="Dosis SemiBold"/>
                </a:rPr>
                <a:t>.</a:t>
              </a:r>
              <a:endParaRPr b="1" dirty="0">
                <a:solidFill>
                  <a:schemeClr val="dk1"/>
                </a:solidFill>
                <a:latin typeface="Dosis SemiBold" pitchFamily="2" charset="0"/>
                <a:ea typeface="Dosis SemiBold"/>
                <a:cs typeface="Dosis SemiBold"/>
                <a:sym typeface="Dosis SemiBold"/>
              </a:endParaRPr>
            </a:p>
          </p:txBody>
        </p:sp>
        <p:sp>
          <p:nvSpPr>
            <p:cNvPr id="153" name="Google Shape;153;p2"/>
            <p:cNvSpPr/>
            <p:nvPr/>
          </p:nvSpPr>
          <p:spPr>
            <a:xfrm>
              <a:off x="2680760" y="3065424"/>
              <a:ext cx="4318378"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55" name="Google Shape;155;p2"/>
            <p:cNvSpPr/>
            <p:nvPr/>
          </p:nvSpPr>
          <p:spPr>
            <a:xfrm>
              <a:off x="3497054" y="3471904"/>
              <a:ext cx="3374916"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gn="r"/>
              <a:r>
                <a:rPr lang="fr-MA" dirty="0">
                  <a:solidFill>
                    <a:srgbClr val="474F71"/>
                  </a:solidFill>
                  <a:latin typeface="Dosis SemiBold" pitchFamily="2" charset="0"/>
                  <a:sym typeface="Dosis SemiBold"/>
                </a:rPr>
                <a:t>Non, je n’ai jamais pris de  bateau</a:t>
              </a:r>
              <a:r>
                <a:rPr lang="fr-MA" b="1" dirty="0">
                  <a:solidFill>
                    <a:srgbClr val="474F71"/>
                  </a:solidFill>
                  <a:latin typeface="Dosis SemiBold" pitchFamily="2" charset="0"/>
                  <a:sym typeface="Dosis SemiBold"/>
                </a:rPr>
                <a:t>. </a:t>
              </a:r>
              <a:endParaRPr b="1" dirty="0">
                <a:solidFill>
                  <a:srgbClr val="474F71"/>
                </a:solidFill>
                <a:latin typeface="Dosis SemiBold" pitchFamily="2" charset="0"/>
                <a:sym typeface="Dosis SemiBold"/>
              </a:endParaRPr>
            </a:p>
          </p:txBody>
        </p:sp>
        <p:sp>
          <p:nvSpPr>
            <p:cNvPr id="158" name="Google Shape;158;p2"/>
            <p:cNvSpPr txBox="1"/>
            <p:nvPr/>
          </p:nvSpPr>
          <p:spPr>
            <a:xfrm>
              <a:off x="2808476" y="3011170"/>
              <a:ext cx="3374915" cy="484718"/>
            </a:xfrm>
            <a:prstGeom prst="rect">
              <a:avLst/>
            </a:prstGeom>
            <a:noFill/>
            <a:ln>
              <a:noFill/>
            </a:ln>
          </p:spPr>
          <p:txBody>
            <a:bodyPr spcFirstLastPara="1" wrap="square" lIns="68569" tIns="34275" rIns="68569" bIns="34275" anchor="t" anchorCtr="0">
              <a:spAutoFit/>
            </a:bodyPr>
            <a:lstStyle/>
            <a:p>
              <a:pPr>
                <a:lnSpc>
                  <a:spcPct val="150000"/>
                </a:lnSpc>
              </a:pPr>
              <a:r>
                <a:rPr lang="fr-FR" b="1" dirty="0">
                  <a:solidFill>
                    <a:srgbClr val="474F71"/>
                  </a:solidFill>
                  <a:latin typeface="Dosis SemiBold" pitchFamily="2" charset="0"/>
                  <a:sym typeface="Dosis SemiBold"/>
                </a:rPr>
                <a:t> </a:t>
              </a:r>
              <a:r>
                <a:rPr lang="fr-FR" dirty="0">
                  <a:solidFill>
                    <a:srgbClr val="474F71"/>
                  </a:solidFill>
                  <a:latin typeface="Dosis SemiBold" pitchFamily="2" charset="0"/>
                  <a:sym typeface="Dosis SemiBold"/>
                </a:rPr>
                <a:t>As-tu déjà voyagé en bateau ? </a:t>
              </a:r>
              <a:endParaRPr dirty="0">
                <a:solidFill>
                  <a:srgbClr val="474F71"/>
                </a:solidFill>
                <a:latin typeface="Dosis SemiBold" pitchFamily="2" charset="0"/>
              </a:endParaRPr>
            </a:p>
          </p:txBody>
        </p:sp>
        <p:pic>
          <p:nvPicPr>
            <p:cNvPr id="161" name="Google Shape;161;p2"/>
            <p:cNvPicPr preferRelativeResize="0"/>
            <p:nvPr/>
          </p:nvPicPr>
          <p:blipFill rotWithShape="1">
            <a:blip r:embed="rId5">
              <a:alphaModFix/>
            </a:blip>
            <a:srcRect/>
            <a:stretch/>
          </p:blipFill>
          <p:spPr>
            <a:xfrm>
              <a:off x="7130329" y="3354743"/>
              <a:ext cx="571082" cy="765140"/>
            </a:xfrm>
            <a:prstGeom prst="rect">
              <a:avLst/>
            </a:prstGeom>
            <a:noFill/>
            <a:ln>
              <a:noFill/>
            </a:ln>
          </p:spPr>
        </p:pic>
        <p:sp>
          <p:nvSpPr>
            <p:cNvPr id="162" name="Google Shape;162;p2" descr="Image générée"/>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65" name="Google Shape;165;p2"/>
            <p:cNvSpPr/>
            <p:nvPr/>
          </p:nvSpPr>
          <p:spPr>
            <a:xfrm>
              <a:off x="2543602" y="2771555"/>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pic>
          <p:nvPicPr>
            <p:cNvPr id="167" name="Google Shape;167;p2"/>
            <p:cNvPicPr preferRelativeResize="0"/>
            <p:nvPr/>
          </p:nvPicPr>
          <p:blipFill rotWithShape="1">
            <a:blip r:embed="rId6">
              <a:alphaModFix/>
            </a:blip>
            <a:srcRect/>
            <a:stretch/>
          </p:blipFill>
          <p:spPr>
            <a:xfrm>
              <a:off x="2100985" y="2836657"/>
              <a:ext cx="749921" cy="749921"/>
            </a:xfrm>
            <a:prstGeom prst="rect">
              <a:avLst/>
            </a:prstGeom>
            <a:noFill/>
            <a:ln>
              <a:noFill/>
            </a:ln>
          </p:spPr>
        </p:pic>
        <p:sp>
          <p:nvSpPr>
            <p:cNvPr id="168" name="Google Shape;168;p2" descr="Image générée"/>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71" name="Google Shape;171;p2"/>
            <p:cNvSpPr/>
            <p:nvPr/>
          </p:nvSpPr>
          <p:spPr>
            <a:xfrm>
              <a:off x="2572919" y="4069128"/>
              <a:ext cx="3300299"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72" name="Google Shape;172;p2"/>
            <p:cNvSpPr/>
            <p:nvPr/>
          </p:nvSpPr>
          <p:spPr>
            <a:xfrm>
              <a:off x="2478480" y="3719373"/>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74" name="Google Shape;174;p2"/>
            <p:cNvSpPr/>
            <p:nvPr/>
          </p:nvSpPr>
          <p:spPr>
            <a:xfrm>
              <a:off x="6417118" y="3919685"/>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75" name="Google Shape;175;p2" descr="Image générée"/>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pic>
          <p:nvPicPr>
            <p:cNvPr id="176" name="Google Shape;176;p2"/>
            <p:cNvPicPr preferRelativeResize="0"/>
            <p:nvPr/>
          </p:nvPicPr>
          <p:blipFill rotWithShape="1">
            <a:blip r:embed="rId6">
              <a:alphaModFix/>
            </a:blip>
            <a:srcRect/>
            <a:stretch/>
          </p:blipFill>
          <p:spPr>
            <a:xfrm>
              <a:off x="1970725" y="3804908"/>
              <a:ext cx="749921" cy="749921"/>
            </a:xfrm>
            <a:prstGeom prst="rect">
              <a:avLst/>
            </a:prstGeom>
            <a:noFill/>
            <a:ln>
              <a:noFill/>
            </a:ln>
          </p:spPr>
        </p:pic>
        <p:sp>
          <p:nvSpPr>
            <p:cNvPr id="178" name="Google Shape;178;p2"/>
            <p:cNvSpPr/>
            <p:nvPr/>
          </p:nvSpPr>
          <p:spPr>
            <a:xfrm>
              <a:off x="3851564" y="4500166"/>
              <a:ext cx="3031818"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80" name="Google Shape;180;p2"/>
            <p:cNvSpPr/>
            <p:nvPr/>
          </p:nvSpPr>
          <p:spPr>
            <a:xfrm>
              <a:off x="6756728" y="4465904"/>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pic>
          <p:nvPicPr>
            <p:cNvPr id="183" name="Google Shape;183;p2"/>
            <p:cNvPicPr preferRelativeResize="0"/>
            <p:nvPr/>
          </p:nvPicPr>
          <p:blipFill rotWithShape="1">
            <a:blip r:embed="rId5">
              <a:alphaModFix/>
            </a:blip>
            <a:srcRect/>
            <a:stretch/>
          </p:blipFill>
          <p:spPr>
            <a:xfrm>
              <a:off x="6973329" y="4265911"/>
              <a:ext cx="571082" cy="765140"/>
            </a:xfrm>
            <a:prstGeom prst="rect">
              <a:avLst/>
            </a:prstGeom>
            <a:noFill/>
            <a:ln>
              <a:noFill/>
            </a:ln>
          </p:spPr>
        </p:pic>
        <p:sp>
          <p:nvSpPr>
            <p:cNvPr id="185" name="Google Shape;185;p2"/>
            <p:cNvSpPr/>
            <p:nvPr/>
          </p:nvSpPr>
          <p:spPr>
            <a:xfrm>
              <a:off x="2511425" y="4909810"/>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89" name="Google Shape;189;p2"/>
            <p:cNvSpPr/>
            <p:nvPr/>
          </p:nvSpPr>
          <p:spPr>
            <a:xfrm>
              <a:off x="6753692" y="5422808"/>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6" name="Google Shape;151;p2">
              <a:extLst>
                <a:ext uri="{FF2B5EF4-FFF2-40B4-BE49-F238E27FC236}">
                  <a16:creationId xmlns:a16="http://schemas.microsoft.com/office/drawing/2014/main" id="{ED69FB8B-222D-B38A-28E0-2A84BA07EAE7}"/>
                </a:ext>
              </a:extLst>
            </p:cNvPr>
            <p:cNvSpPr txBox="1"/>
            <p:nvPr/>
          </p:nvSpPr>
          <p:spPr>
            <a:xfrm>
              <a:off x="3935642" y="4508984"/>
              <a:ext cx="2993081" cy="346218"/>
            </a:xfrm>
            <a:prstGeom prst="rect">
              <a:avLst/>
            </a:prstGeom>
            <a:noFill/>
            <a:ln>
              <a:noFill/>
            </a:ln>
          </p:spPr>
          <p:txBody>
            <a:bodyPr spcFirstLastPara="1" wrap="square" lIns="68569" tIns="34275" rIns="68569" bIns="34275" anchor="t" anchorCtr="0">
              <a:spAutoFit/>
            </a:bodyPr>
            <a:lstStyle/>
            <a:p>
              <a:r>
                <a:rPr lang="fr-FR" b="1" dirty="0">
                  <a:solidFill>
                    <a:srgbClr val="474F71"/>
                  </a:solidFill>
                  <a:latin typeface="Dosis SemiBold" pitchFamily="2" charset="0"/>
                  <a:ea typeface="Dosis SemiBold"/>
                  <a:cs typeface="Dosis SemiBold"/>
                  <a:sym typeface="Dosis SemiBold"/>
                </a:rPr>
                <a:t> </a:t>
              </a:r>
              <a:r>
                <a:rPr lang="fr-FR" dirty="0">
                  <a:solidFill>
                    <a:srgbClr val="474F71"/>
                  </a:solidFill>
                  <a:latin typeface="Dosis SemiBold" pitchFamily="2" charset="0"/>
                  <a:sym typeface="Dosis SemiBold"/>
                </a:rPr>
                <a:t>Non, je n’ai jamais pris d’avion.</a:t>
              </a:r>
              <a:endParaRPr lang="fr-FR" dirty="0">
                <a:solidFill>
                  <a:schemeClr val="dk1"/>
                </a:solidFill>
                <a:latin typeface="Dosis SemiBold" pitchFamily="2" charset="0"/>
                <a:ea typeface="Dosis SemiBold"/>
                <a:cs typeface="Dosis SemiBold"/>
                <a:sym typeface="Dosis SemiBold"/>
              </a:endParaRPr>
            </a:p>
          </p:txBody>
        </p:sp>
        <p:sp>
          <p:nvSpPr>
            <p:cNvPr id="9" name="ZoneTexte 8">
              <a:extLst>
                <a:ext uri="{FF2B5EF4-FFF2-40B4-BE49-F238E27FC236}">
                  <a16:creationId xmlns:a16="http://schemas.microsoft.com/office/drawing/2014/main" id="{C343B81D-0D1D-6401-BB96-2D7F79018DD5}"/>
                </a:ext>
              </a:extLst>
            </p:cNvPr>
            <p:cNvSpPr txBox="1"/>
            <p:nvPr/>
          </p:nvSpPr>
          <p:spPr>
            <a:xfrm>
              <a:off x="2763113" y="4087610"/>
              <a:ext cx="3300299" cy="369332"/>
            </a:xfrm>
            <a:prstGeom prst="rect">
              <a:avLst/>
            </a:prstGeom>
            <a:noFill/>
          </p:spPr>
          <p:txBody>
            <a:bodyPr wrap="square">
              <a:spAutoFit/>
            </a:bodyPr>
            <a:lstStyle/>
            <a:p>
              <a:r>
                <a:rPr lang="fr-FR" dirty="0">
                  <a:solidFill>
                    <a:srgbClr val="474F71"/>
                  </a:solidFill>
                  <a:latin typeface="Dosis SemiBold" pitchFamily="2" charset="0"/>
                  <a:sym typeface="Dosis SemiBold"/>
                </a:rPr>
                <a:t>As-tu déjà voyagé en avion ?</a:t>
              </a:r>
              <a:endParaRPr lang="fr-MA" dirty="0">
                <a:solidFill>
                  <a:srgbClr val="474F71"/>
                </a:solidFill>
                <a:latin typeface="Dosis SemiBold" pitchFamily="2" charset="0"/>
              </a:endParaRPr>
            </a:p>
          </p:txBody>
        </p:sp>
      </p:grpSp>
      <p:pic>
        <p:nvPicPr>
          <p:cNvPr id="8" name="Google Shape;183;p2">
            <a:extLst>
              <a:ext uri="{FF2B5EF4-FFF2-40B4-BE49-F238E27FC236}">
                <a16:creationId xmlns:a16="http://schemas.microsoft.com/office/drawing/2014/main" id="{8360D867-1482-C9BB-CDFF-28AAF5C03094}"/>
              </a:ext>
            </a:extLst>
          </p:cNvPr>
          <p:cNvPicPr preferRelativeResize="0"/>
          <p:nvPr/>
        </p:nvPicPr>
        <p:blipFill rotWithShape="1">
          <a:blip r:embed="rId5">
            <a:alphaModFix/>
          </a:blip>
          <a:srcRect/>
          <a:stretch/>
        </p:blipFill>
        <p:spPr>
          <a:xfrm flipH="1">
            <a:off x="1524705" y="2068710"/>
            <a:ext cx="571081" cy="765140"/>
          </a:xfrm>
          <a:prstGeom prst="rect">
            <a:avLst/>
          </a:prstGeom>
          <a:noFill/>
          <a:ln>
            <a:noFill/>
          </a:ln>
        </p:spPr>
      </p:pic>
      <p:pic>
        <p:nvPicPr>
          <p:cNvPr id="13" name="Google Shape;176;p2">
            <a:extLst>
              <a:ext uri="{FF2B5EF4-FFF2-40B4-BE49-F238E27FC236}">
                <a16:creationId xmlns:a16="http://schemas.microsoft.com/office/drawing/2014/main" id="{95190D37-38E4-F013-CCA5-1B85BAFB2244}"/>
              </a:ext>
            </a:extLst>
          </p:cNvPr>
          <p:cNvPicPr preferRelativeResize="0"/>
          <p:nvPr/>
        </p:nvPicPr>
        <p:blipFill rotWithShape="1">
          <a:blip r:embed="rId6">
            <a:alphaModFix/>
          </a:blip>
          <a:srcRect/>
          <a:stretch/>
        </p:blipFill>
        <p:spPr>
          <a:xfrm flipH="1">
            <a:off x="6770593" y="2524038"/>
            <a:ext cx="725498" cy="74992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06DDBF3D-89A1-2B15-181B-5BDD75D9DE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6BF052-EE10-40FA-3DAD-35F938ED9A4F}"/>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5B17C5B7-3595-FD1D-011C-63011332B99A}"/>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3F7453BF-D706-F73D-5916-20523710519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AC27D63-FC87-C23E-08E2-06CD913D98D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Google Shape;192;p2">
            <a:extLst>
              <a:ext uri="{FF2B5EF4-FFF2-40B4-BE49-F238E27FC236}">
                <a16:creationId xmlns:a16="http://schemas.microsoft.com/office/drawing/2014/main" id="{6E11D674-C982-E651-F37E-77397657CF8F}"/>
              </a:ext>
            </a:extLst>
          </p:cNvPr>
          <p:cNvSpPr/>
          <p:nvPr/>
        </p:nvSpPr>
        <p:spPr>
          <a:xfrm>
            <a:off x="2480709" y="4514044"/>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8" name="Google Shape;162;p2" descr="Image générée">
            <a:extLst>
              <a:ext uri="{FF2B5EF4-FFF2-40B4-BE49-F238E27FC236}">
                <a16:creationId xmlns:a16="http://schemas.microsoft.com/office/drawing/2014/main" id="{BA8B6FEC-4E07-FB51-34EA-12453804C6CD}"/>
              </a:ext>
            </a:extLst>
          </p:cNvPr>
          <p:cNvSpPr/>
          <p:nvPr/>
        </p:nvSpPr>
        <p:spPr>
          <a:xfrm>
            <a:off x="5123349" y="4421616"/>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1" name="Google Shape;168;p2" descr="Image générée">
            <a:extLst>
              <a:ext uri="{FF2B5EF4-FFF2-40B4-BE49-F238E27FC236}">
                <a16:creationId xmlns:a16="http://schemas.microsoft.com/office/drawing/2014/main" id="{94F7FFC8-D151-51DF-69B8-70BC115B36D8}"/>
              </a:ext>
            </a:extLst>
          </p:cNvPr>
          <p:cNvSpPr/>
          <p:nvPr/>
        </p:nvSpPr>
        <p:spPr>
          <a:xfrm>
            <a:off x="5104867" y="407435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3" name="Google Shape;171;p2">
            <a:extLst>
              <a:ext uri="{FF2B5EF4-FFF2-40B4-BE49-F238E27FC236}">
                <a16:creationId xmlns:a16="http://schemas.microsoft.com/office/drawing/2014/main" id="{D46C11AA-EE25-E767-7D2C-675F24FD83D5}"/>
              </a:ext>
            </a:extLst>
          </p:cNvPr>
          <p:cNvSpPr/>
          <p:nvPr/>
        </p:nvSpPr>
        <p:spPr>
          <a:xfrm>
            <a:off x="2245603" y="2378499"/>
            <a:ext cx="3300299"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5" name="Google Shape;174;p2">
            <a:extLst>
              <a:ext uri="{FF2B5EF4-FFF2-40B4-BE49-F238E27FC236}">
                <a16:creationId xmlns:a16="http://schemas.microsoft.com/office/drawing/2014/main" id="{88D15A87-894B-290C-40DD-C5EE88914250}"/>
              </a:ext>
            </a:extLst>
          </p:cNvPr>
          <p:cNvSpPr/>
          <p:nvPr/>
        </p:nvSpPr>
        <p:spPr>
          <a:xfrm>
            <a:off x="6089802" y="2355746"/>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6" name="Google Shape;175;p2" descr="Image générée">
            <a:extLst>
              <a:ext uri="{FF2B5EF4-FFF2-40B4-BE49-F238E27FC236}">
                <a16:creationId xmlns:a16="http://schemas.microsoft.com/office/drawing/2014/main" id="{4E23245A-F205-A6F4-422B-2260C62DE358}"/>
              </a:ext>
            </a:extLst>
          </p:cNvPr>
          <p:cNvSpPr/>
          <p:nvPr/>
        </p:nvSpPr>
        <p:spPr>
          <a:xfrm>
            <a:off x="5135033" y="323062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7" name="Google Shape;178;p2">
            <a:extLst>
              <a:ext uri="{FF2B5EF4-FFF2-40B4-BE49-F238E27FC236}">
                <a16:creationId xmlns:a16="http://schemas.microsoft.com/office/drawing/2014/main" id="{FD74F736-FC8F-AC1E-34EC-C78437112D18}"/>
              </a:ext>
            </a:extLst>
          </p:cNvPr>
          <p:cNvSpPr/>
          <p:nvPr/>
        </p:nvSpPr>
        <p:spPr>
          <a:xfrm>
            <a:off x="3786567" y="2950440"/>
            <a:ext cx="3031818"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9" name="Google Shape;185;p2">
            <a:extLst>
              <a:ext uri="{FF2B5EF4-FFF2-40B4-BE49-F238E27FC236}">
                <a16:creationId xmlns:a16="http://schemas.microsoft.com/office/drawing/2014/main" id="{545863EF-CB53-C229-CA1B-364762BE6248}"/>
              </a:ext>
            </a:extLst>
          </p:cNvPr>
          <p:cNvSpPr/>
          <p:nvPr/>
        </p:nvSpPr>
        <p:spPr>
          <a:xfrm>
            <a:off x="2184109" y="3345871"/>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21" name="Google Shape;189;p2">
            <a:extLst>
              <a:ext uri="{FF2B5EF4-FFF2-40B4-BE49-F238E27FC236}">
                <a16:creationId xmlns:a16="http://schemas.microsoft.com/office/drawing/2014/main" id="{B259DDFF-49C8-C56F-995B-40DBD236A5EF}"/>
              </a:ext>
            </a:extLst>
          </p:cNvPr>
          <p:cNvSpPr/>
          <p:nvPr/>
        </p:nvSpPr>
        <p:spPr>
          <a:xfrm>
            <a:off x="6426376" y="3858869"/>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23" name="Google Shape;151;p2">
            <a:extLst>
              <a:ext uri="{FF2B5EF4-FFF2-40B4-BE49-F238E27FC236}">
                <a16:creationId xmlns:a16="http://schemas.microsoft.com/office/drawing/2014/main" id="{FB8D6CB9-F74A-AFC1-1F66-9DC7CA260854}"/>
              </a:ext>
            </a:extLst>
          </p:cNvPr>
          <p:cNvSpPr txBox="1"/>
          <p:nvPr/>
        </p:nvSpPr>
        <p:spPr>
          <a:xfrm>
            <a:off x="4055474" y="2956365"/>
            <a:ext cx="2993081" cy="346218"/>
          </a:xfrm>
          <a:prstGeom prst="rect">
            <a:avLst/>
          </a:prstGeom>
          <a:noFill/>
          <a:ln>
            <a:noFill/>
          </a:ln>
        </p:spPr>
        <p:txBody>
          <a:bodyPr spcFirstLastPara="1" wrap="square" lIns="68569" tIns="34275" rIns="68569" bIns="34275" anchor="t" anchorCtr="0">
            <a:spAutoFit/>
          </a:bodyPr>
          <a:lstStyle/>
          <a:p>
            <a:r>
              <a:rPr lang="fr-FR" b="1" dirty="0">
                <a:solidFill>
                  <a:srgbClr val="474F71"/>
                </a:solidFill>
                <a:latin typeface="Dosis SemiBold" pitchFamily="2" charset="0"/>
                <a:ea typeface="Dosis SemiBold"/>
                <a:cs typeface="Dosis SemiBold"/>
                <a:sym typeface="Dosis SemiBold"/>
              </a:rPr>
              <a:t> </a:t>
            </a:r>
            <a:r>
              <a:rPr lang="fr-FR" dirty="0">
                <a:solidFill>
                  <a:srgbClr val="474F71"/>
                </a:solidFill>
                <a:latin typeface="Dosis SemiBold" pitchFamily="2" charset="0"/>
                <a:sym typeface="Dosis SemiBold"/>
              </a:rPr>
              <a:t>L’infirmière est à la clinique.</a:t>
            </a:r>
            <a:endParaRPr lang="fr-FR" dirty="0">
              <a:solidFill>
                <a:schemeClr val="dk1"/>
              </a:solidFill>
              <a:latin typeface="Dosis SemiBold" pitchFamily="2" charset="0"/>
              <a:ea typeface="Dosis SemiBold"/>
              <a:cs typeface="Dosis SemiBold"/>
              <a:sym typeface="Dosis SemiBold"/>
            </a:endParaRPr>
          </a:p>
        </p:txBody>
      </p:sp>
      <p:sp>
        <p:nvSpPr>
          <p:cNvPr id="24" name="ZoneTexte 23">
            <a:extLst>
              <a:ext uri="{FF2B5EF4-FFF2-40B4-BE49-F238E27FC236}">
                <a16:creationId xmlns:a16="http://schemas.microsoft.com/office/drawing/2014/main" id="{17B7ED0F-3344-91B6-8F18-A541BC79E17C}"/>
              </a:ext>
            </a:extLst>
          </p:cNvPr>
          <p:cNvSpPr txBox="1"/>
          <p:nvPr/>
        </p:nvSpPr>
        <p:spPr>
          <a:xfrm>
            <a:off x="2435797" y="2355414"/>
            <a:ext cx="3300299" cy="369332"/>
          </a:xfrm>
          <a:prstGeom prst="rect">
            <a:avLst/>
          </a:prstGeom>
          <a:noFill/>
        </p:spPr>
        <p:txBody>
          <a:bodyPr wrap="square">
            <a:spAutoFit/>
          </a:bodyPr>
          <a:lstStyle/>
          <a:p>
            <a:r>
              <a:rPr lang="fr-FR" dirty="0">
                <a:solidFill>
                  <a:srgbClr val="474F71"/>
                </a:solidFill>
                <a:latin typeface="Dosis SemiBold" pitchFamily="2" charset="0"/>
                <a:sym typeface="Dosis SemiBold"/>
              </a:rPr>
              <a:t>Où est l’infirmière ?</a:t>
            </a:r>
            <a:endParaRPr lang="fr-MA" dirty="0">
              <a:solidFill>
                <a:srgbClr val="474F71"/>
              </a:solidFill>
              <a:latin typeface="Dosis SemiBold" pitchFamily="2" charset="0"/>
            </a:endParaRPr>
          </a:p>
        </p:txBody>
      </p:sp>
      <p:sp>
        <p:nvSpPr>
          <p:cNvPr id="25" name="Google Shape;153;p2">
            <a:extLst>
              <a:ext uri="{FF2B5EF4-FFF2-40B4-BE49-F238E27FC236}">
                <a16:creationId xmlns:a16="http://schemas.microsoft.com/office/drawing/2014/main" id="{6CFAC3E4-4D27-80FF-5299-56DDB8CDD1DB}"/>
              </a:ext>
            </a:extLst>
          </p:cNvPr>
          <p:cNvSpPr/>
          <p:nvPr/>
        </p:nvSpPr>
        <p:spPr>
          <a:xfrm>
            <a:off x="2436569" y="3413633"/>
            <a:ext cx="4318378"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r>
              <a:rPr lang="fr-FR" dirty="0">
                <a:solidFill>
                  <a:srgbClr val="474F71"/>
                </a:solidFill>
                <a:latin typeface="Dosis SemiBold" pitchFamily="2" charset="0"/>
                <a:sym typeface="Dosis SemiBold"/>
              </a:rPr>
              <a:t>Que fait l’infirmière ?</a:t>
            </a:r>
            <a:endParaRPr dirty="0">
              <a:solidFill>
                <a:srgbClr val="474F71"/>
              </a:solidFill>
              <a:latin typeface="Dosis SemiBold" pitchFamily="2" charset="0"/>
              <a:sym typeface="Dosis SemiBold"/>
            </a:endParaRPr>
          </a:p>
        </p:txBody>
      </p:sp>
      <p:sp>
        <p:nvSpPr>
          <p:cNvPr id="26" name="Google Shape;155;p2">
            <a:extLst>
              <a:ext uri="{FF2B5EF4-FFF2-40B4-BE49-F238E27FC236}">
                <a16:creationId xmlns:a16="http://schemas.microsoft.com/office/drawing/2014/main" id="{8B7BB82E-10BD-3180-BD3D-9A619B4925CD}"/>
              </a:ext>
            </a:extLst>
          </p:cNvPr>
          <p:cNvSpPr/>
          <p:nvPr/>
        </p:nvSpPr>
        <p:spPr>
          <a:xfrm>
            <a:off x="2396610" y="3977517"/>
            <a:ext cx="4480559"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gn="r"/>
            <a:r>
              <a:rPr lang="fr-MA" dirty="0">
                <a:solidFill>
                  <a:srgbClr val="474F71"/>
                </a:solidFill>
                <a:latin typeface="Dosis SemiBold" pitchFamily="2" charset="0"/>
                <a:sym typeface="Dosis SemiBold"/>
              </a:rPr>
              <a:t>Elle est en train de faire des piqûres au malade</a:t>
            </a:r>
            <a:r>
              <a:rPr lang="fr-MA" b="1" dirty="0">
                <a:solidFill>
                  <a:srgbClr val="474F71"/>
                </a:solidFill>
                <a:latin typeface="Dosis SemiBold" pitchFamily="2" charset="0"/>
                <a:sym typeface="Dosis SemiBold"/>
              </a:rPr>
              <a:t>. </a:t>
            </a:r>
            <a:endParaRPr b="1" dirty="0">
              <a:solidFill>
                <a:srgbClr val="474F71"/>
              </a:solidFill>
              <a:latin typeface="Dosis SemiBold" pitchFamily="2" charset="0"/>
              <a:sym typeface="Dosis SemiBold"/>
            </a:endParaRPr>
          </a:p>
        </p:txBody>
      </p:sp>
      <p:pic>
        <p:nvPicPr>
          <p:cNvPr id="7" name="Google Shape;183;p2">
            <a:extLst>
              <a:ext uri="{FF2B5EF4-FFF2-40B4-BE49-F238E27FC236}">
                <a16:creationId xmlns:a16="http://schemas.microsoft.com/office/drawing/2014/main" id="{B9081B42-6231-730A-B22E-DC1E0F9A3428}"/>
              </a:ext>
            </a:extLst>
          </p:cNvPr>
          <p:cNvPicPr preferRelativeResize="0"/>
          <p:nvPr/>
        </p:nvPicPr>
        <p:blipFill rotWithShape="1">
          <a:blip r:embed="rId5">
            <a:alphaModFix/>
          </a:blip>
          <a:srcRect/>
          <a:stretch/>
        </p:blipFill>
        <p:spPr>
          <a:xfrm flipH="1">
            <a:off x="1528775" y="2161150"/>
            <a:ext cx="571081" cy="765140"/>
          </a:xfrm>
          <a:prstGeom prst="rect">
            <a:avLst/>
          </a:prstGeom>
          <a:noFill/>
          <a:ln>
            <a:noFill/>
          </a:ln>
        </p:spPr>
      </p:pic>
      <p:pic>
        <p:nvPicPr>
          <p:cNvPr id="9" name="Google Shape;161;p2">
            <a:extLst>
              <a:ext uri="{FF2B5EF4-FFF2-40B4-BE49-F238E27FC236}">
                <a16:creationId xmlns:a16="http://schemas.microsoft.com/office/drawing/2014/main" id="{7A881C2D-E430-8398-350A-4E0F7A6206A2}"/>
              </a:ext>
            </a:extLst>
          </p:cNvPr>
          <p:cNvPicPr preferRelativeResize="0"/>
          <p:nvPr/>
        </p:nvPicPr>
        <p:blipFill rotWithShape="1">
          <a:blip r:embed="rId5">
            <a:alphaModFix/>
          </a:blip>
          <a:srcRect/>
          <a:stretch/>
        </p:blipFill>
        <p:spPr>
          <a:xfrm flipH="1">
            <a:off x="1542679" y="3164723"/>
            <a:ext cx="571081" cy="765140"/>
          </a:xfrm>
          <a:prstGeom prst="rect">
            <a:avLst/>
          </a:prstGeom>
          <a:noFill/>
          <a:ln>
            <a:noFill/>
          </a:ln>
        </p:spPr>
      </p:pic>
      <p:pic>
        <p:nvPicPr>
          <p:cNvPr id="10" name="Google Shape;167;p2">
            <a:extLst>
              <a:ext uri="{FF2B5EF4-FFF2-40B4-BE49-F238E27FC236}">
                <a16:creationId xmlns:a16="http://schemas.microsoft.com/office/drawing/2014/main" id="{89C7CEBF-482C-DE22-E739-1DA952CF0CD9}"/>
              </a:ext>
            </a:extLst>
          </p:cNvPr>
          <p:cNvPicPr preferRelativeResize="0"/>
          <p:nvPr/>
        </p:nvPicPr>
        <p:blipFill rotWithShape="1">
          <a:blip r:embed="rId6">
            <a:alphaModFix/>
          </a:blip>
          <a:srcRect/>
          <a:stretch/>
        </p:blipFill>
        <p:spPr>
          <a:xfrm flipH="1">
            <a:off x="7006097" y="3724814"/>
            <a:ext cx="674114" cy="749921"/>
          </a:xfrm>
          <a:prstGeom prst="rect">
            <a:avLst/>
          </a:prstGeom>
          <a:noFill/>
          <a:ln>
            <a:noFill/>
          </a:ln>
        </p:spPr>
      </p:pic>
      <p:pic>
        <p:nvPicPr>
          <p:cNvPr id="12" name="Google Shape;176;p2">
            <a:extLst>
              <a:ext uri="{FF2B5EF4-FFF2-40B4-BE49-F238E27FC236}">
                <a16:creationId xmlns:a16="http://schemas.microsoft.com/office/drawing/2014/main" id="{B222AFE3-C682-618D-4EA1-65F4A941C7E6}"/>
              </a:ext>
            </a:extLst>
          </p:cNvPr>
          <p:cNvPicPr preferRelativeResize="0"/>
          <p:nvPr/>
        </p:nvPicPr>
        <p:blipFill rotWithShape="1">
          <a:blip r:embed="rId6">
            <a:alphaModFix/>
          </a:blip>
          <a:srcRect/>
          <a:stretch/>
        </p:blipFill>
        <p:spPr>
          <a:xfrm flipH="1">
            <a:off x="6954713" y="2679079"/>
            <a:ext cx="725498" cy="749921"/>
          </a:xfrm>
          <a:prstGeom prst="rect">
            <a:avLst/>
          </a:prstGeom>
          <a:noFill/>
          <a:ln>
            <a:noFill/>
          </a:ln>
        </p:spPr>
      </p:pic>
    </p:spTree>
    <p:extLst>
      <p:ext uri="{BB962C8B-B14F-4D97-AF65-F5344CB8AC3E}">
        <p14:creationId xmlns:p14="http://schemas.microsoft.com/office/powerpoint/2010/main" val="3770599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03C4ECF5-8832-54EF-AE99-F736492A6F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A29E9C-B813-7681-A5F2-A2A98F814763}"/>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C7D03353-AF3F-EE83-5724-B3CC74E2CF6B}"/>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22A7503A-E2DF-6641-AB69-7442989BCEB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0FD448C-FF51-3A4D-0084-C0A76ADD5E2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Google Shape;192;p2">
            <a:extLst>
              <a:ext uri="{FF2B5EF4-FFF2-40B4-BE49-F238E27FC236}">
                <a16:creationId xmlns:a16="http://schemas.microsoft.com/office/drawing/2014/main" id="{39A60D5E-DBDC-AC57-8E27-2811A1D0F9A8}"/>
              </a:ext>
            </a:extLst>
          </p:cNvPr>
          <p:cNvSpPr/>
          <p:nvPr/>
        </p:nvSpPr>
        <p:spPr>
          <a:xfrm>
            <a:off x="2480709" y="4514044"/>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8" name="Google Shape;162;p2" descr="Image générée">
            <a:extLst>
              <a:ext uri="{FF2B5EF4-FFF2-40B4-BE49-F238E27FC236}">
                <a16:creationId xmlns:a16="http://schemas.microsoft.com/office/drawing/2014/main" id="{62A7D0D7-79D5-13D0-6A32-EA0D3E04FDB0}"/>
              </a:ext>
            </a:extLst>
          </p:cNvPr>
          <p:cNvSpPr/>
          <p:nvPr/>
        </p:nvSpPr>
        <p:spPr>
          <a:xfrm>
            <a:off x="5123349" y="4421616"/>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9" name="Google Shape;163;p2">
            <a:extLst>
              <a:ext uri="{FF2B5EF4-FFF2-40B4-BE49-F238E27FC236}">
                <a16:creationId xmlns:a16="http://schemas.microsoft.com/office/drawing/2014/main" id="{0802219F-9123-F01A-6F1D-0D3BCB675ECE}"/>
              </a:ext>
            </a:extLst>
          </p:cNvPr>
          <p:cNvSpPr/>
          <p:nvPr/>
        </p:nvSpPr>
        <p:spPr>
          <a:xfrm>
            <a:off x="2436569" y="4387428"/>
            <a:ext cx="1584083"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0" name="Google Shape;164;p2">
            <a:extLst>
              <a:ext uri="{FF2B5EF4-FFF2-40B4-BE49-F238E27FC236}">
                <a16:creationId xmlns:a16="http://schemas.microsoft.com/office/drawing/2014/main" id="{2F9ED7AC-2244-9C86-346D-39EA54921100}"/>
              </a:ext>
            </a:extLst>
          </p:cNvPr>
          <p:cNvSpPr txBox="1"/>
          <p:nvPr/>
        </p:nvSpPr>
        <p:spPr>
          <a:xfrm>
            <a:off x="2486519" y="4328304"/>
            <a:ext cx="1482204" cy="484718"/>
          </a:xfrm>
          <a:prstGeom prst="rect">
            <a:avLst/>
          </a:prstGeom>
          <a:noFill/>
          <a:ln>
            <a:noFill/>
          </a:ln>
        </p:spPr>
        <p:txBody>
          <a:bodyPr spcFirstLastPara="1" wrap="square" lIns="68569" tIns="34275" rIns="68569" bIns="34275" anchor="t" anchorCtr="0">
            <a:spAutoFit/>
          </a:bodyPr>
          <a:lstStyle/>
          <a:p>
            <a:pPr>
              <a:lnSpc>
                <a:spcPct val="150000"/>
              </a:lnSpc>
            </a:pPr>
            <a:r>
              <a:rPr lang="fr-FR" dirty="0">
                <a:solidFill>
                  <a:srgbClr val="474F71"/>
                </a:solidFill>
                <a:latin typeface="Dosis SemiBold" pitchFamily="2" charset="0"/>
                <a:ea typeface="Dosis SemiBold"/>
                <a:cs typeface="Dosis SemiBold"/>
                <a:sym typeface="Dosis SemiBold"/>
              </a:rPr>
              <a:t>À bientôt !  </a:t>
            </a:r>
            <a:endParaRPr dirty="0">
              <a:latin typeface="Dosis SemiBold" pitchFamily="2" charset="0"/>
            </a:endParaRPr>
          </a:p>
        </p:txBody>
      </p:sp>
      <p:sp>
        <p:nvSpPr>
          <p:cNvPr id="11" name="Google Shape;168;p2" descr="Image générée">
            <a:extLst>
              <a:ext uri="{FF2B5EF4-FFF2-40B4-BE49-F238E27FC236}">
                <a16:creationId xmlns:a16="http://schemas.microsoft.com/office/drawing/2014/main" id="{CD1975B8-EAA7-4A04-049B-824161BD5EA1}"/>
              </a:ext>
            </a:extLst>
          </p:cNvPr>
          <p:cNvSpPr/>
          <p:nvPr/>
        </p:nvSpPr>
        <p:spPr>
          <a:xfrm>
            <a:off x="5104867" y="407435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2" name="Google Shape;169;p2">
            <a:extLst>
              <a:ext uri="{FF2B5EF4-FFF2-40B4-BE49-F238E27FC236}">
                <a16:creationId xmlns:a16="http://schemas.microsoft.com/office/drawing/2014/main" id="{8480A9A5-3937-5F51-3326-EC8C647F278D}"/>
              </a:ext>
            </a:extLst>
          </p:cNvPr>
          <p:cNvSpPr/>
          <p:nvPr/>
        </p:nvSpPr>
        <p:spPr>
          <a:xfrm>
            <a:off x="4439403" y="4855536"/>
            <a:ext cx="2004023"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r"/>
            <a:r>
              <a:rPr lang="fr-MA" dirty="0">
                <a:solidFill>
                  <a:srgbClr val="474F71"/>
                </a:solidFill>
                <a:latin typeface="Dosis SemiBold" pitchFamily="2" charset="0"/>
                <a:sym typeface="Dosis SemiBold"/>
              </a:rPr>
              <a:t>Au revoir !</a:t>
            </a:r>
            <a:endParaRPr dirty="0">
              <a:solidFill>
                <a:srgbClr val="474F71"/>
              </a:solidFill>
              <a:latin typeface="Dosis SemiBold" pitchFamily="2" charset="0"/>
              <a:sym typeface="Dosis SemiBold"/>
            </a:endParaRPr>
          </a:p>
        </p:txBody>
      </p:sp>
      <p:sp>
        <p:nvSpPr>
          <p:cNvPr id="13" name="Google Shape;171;p2">
            <a:extLst>
              <a:ext uri="{FF2B5EF4-FFF2-40B4-BE49-F238E27FC236}">
                <a16:creationId xmlns:a16="http://schemas.microsoft.com/office/drawing/2014/main" id="{C722EE66-5C7C-E6D8-828B-CC1E8C35EA48}"/>
              </a:ext>
            </a:extLst>
          </p:cNvPr>
          <p:cNvSpPr/>
          <p:nvPr/>
        </p:nvSpPr>
        <p:spPr>
          <a:xfrm>
            <a:off x="2245603" y="2505189"/>
            <a:ext cx="4089645"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6" name="Google Shape;175;p2" descr="Image générée">
            <a:extLst>
              <a:ext uri="{FF2B5EF4-FFF2-40B4-BE49-F238E27FC236}">
                <a16:creationId xmlns:a16="http://schemas.microsoft.com/office/drawing/2014/main" id="{C0865C07-3A9D-FCA9-AB5F-EE666F984ECD}"/>
              </a:ext>
            </a:extLst>
          </p:cNvPr>
          <p:cNvSpPr/>
          <p:nvPr/>
        </p:nvSpPr>
        <p:spPr>
          <a:xfrm>
            <a:off x="5135033" y="323062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7" name="Google Shape;178;p2">
            <a:extLst>
              <a:ext uri="{FF2B5EF4-FFF2-40B4-BE49-F238E27FC236}">
                <a16:creationId xmlns:a16="http://schemas.microsoft.com/office/drawing/2014/main" id="{8FA1DB64-1FEB-DA02-25D7-ECBCAD3E1C00}"/>
              </a:ext>
            </a:extLst>
          </p:cNvPr>
          <p:cNvSpPr/>
          <p:nvPr/>
        </p:nvSpPr>
        <p:spPr>
          <a:xfrm>
            <a:off x="2418430" y="2950440"/>
            <a:ext cx="4399955"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pic>
        <p:nvPicPr>
          <p:cNvPr id="18" name="Google Shape;183;p2">
            <a:extLst>
              <a:ext uri="{FF2B5EF4-FFF2-40B4-BE49-F238E27FC236}">
                <a16:creationId xmlns:a16="http://schemas.microsoft.com/office/drawing/2014/main" id="{7FCCEDD7-AC2A-00BF-948C-B891DD7242FB}"/>
              </a:ext>
            </a:extLst>
          </p:cNvPr>
          <p:cNvPicPr preferRelativeResize="0"/>
          <p:nvPr/>
        </p:nvPicPr>
        <p:blipFill rotWithShape="1">
          <a:blip r:embed="rId5">
            <a:alphaModFix/>
          </a:blip>
          <a:srcRect/>
          <a:stretch/>
        </p:blipFill>
        <p:spPr>
          <a:xfrm flipH="1">
            <a:off x="1528775" y="2287842"/>
            <a:ext cx="571081" cy="765140"/>
          </a:xfrm>
          <a:prstGeom prst="rect">
            <a:avLst/>
          </a:prstGeom>
          <a:noFill/>
          <a:ln>
            <a:noFill/>
          </a:ln>
        </p:spPr>
      </p:pic>
      <p:sp>
        <p:nvSpPr>
          <p:cNvPr id="19" name="Google Shape;185;p2">
            <a:extLst>
              <a:ext uri="{FF2B5EF4-FFF2-40B4-BE49-F238E27FC236}">
                <a16:creationId xmlns:a16="http://schemas.microsoft.com/office/drawing/2014/main" id="{98B0BDDF-2DF6-BCDF-7159-70BE340589DD}"/>
              </a:ext>
            </a:extLst>
          </p:cNvPr>
          <p:cNvSpPr/>
          <p:nvPr/>
        </p:nvSpPr>
        <p:spPr>
          <a:xfrm>
            <a:off x="2184109" y="3345871"/>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pic>
        <p:nvPicPr>
          <p:cNvPr id="20" name="Google Shape;187;p2">
            <a:extLst>
              <a:ext uri="{FF2B5EF4-FFF2-40B4-BE49-F238E27FC236}">
                <a16:creationId xmlns:a16="http://schemas.microsoft.com/office/drawing/2014/main" id="{F0AB3623-6DDD-1A49-871F-F8FE91DFA367}"/>
              </a:ext>
            </a:extLst>
          </p:cNvPr>
          <p:cNvPicPr preferRelativeResize="0"/>
          <p:nvPr/>
        </p:nvPicPr>
        <p:blipFill rotWithShape="1">
          <a:blip r:embed="rId6">
            <a:alphaModFix/>
          </a:blip>
          <a:srcRect/>
          <a:stretch/>
        </p:blipFill>
        <p:spPr>
          <a:xfrm flipH="1">
            <a:off x="6549099" y="4668331"/>
            <a:ext cx="725498" cy="749921"/>
          </a:xfrm>
          <a:prstGeom prst="rect">
            <a:avLst/>
          </a:prstGeom>
          <a:noFill/>
          <a:ln>
            <a:noFill/>
          </a:ln>
        </p:spPr>
      </p:pic>
      <p:sp>
        <p:nvSpPr>
          <p:cNvPr id="21" name="Google Shape;189;p2">
            <a:extLst>
              <a:ext uri="{FF2B5EF4-FFF2-40B4-BE49-F238E27FC236}">
                <a16:creationId xmlns:a16="http://schemas.microsoft.com/office/drawing/2014/main" id="{C03349D4-D6D4-997E-5A10-DC097F5F934A}"/>
              </a:ext>
            </a:extLst>
          </p:cNvPr>
          <p:cNvSpPr/>
          <p:nvPr/>
        </p:nvSpPr>
        <p:spPr>
          <a:xfrm>
            <a:off x="6426376" y="3858869"/>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pic>
        <p:nvPicPr>
          <p:cNvPr id="22" name="Google Shape;191;p2">
            <a:extLst>
              <a:ext uri="{FF2B5EF4-FFF2-40B4-BE49-F238E27FC236}">
                <a16:creationId xmlns:a16="http://schemas.microsoft.com/office/drawing/2014/main" id="{82D7EF64-7D14-D794-C9CC-F7924ED059F4}"/>
              </a:ext>
            </a:extLst>
          </p:cNvPr>
          <p:cNvPicPr preferRelativeResize="0"/>
          <p:nvPr/>
        </p:nvPicPr>
        <p:blipFill rotWithShape="1">
          <a:blip r:embed="rId5">
            <a:alphaModFix/>
          </a:blip>
          <a:srcRect/>
          <a:stretch/>
        </p:blipFill>
        <p:spPr>
          <a:xfrm flipH="1">
            <a:off x="1528775" y="4153346"/>
            <a:ext cx="571082" cy="765140"/>
          </a:xfrm>
          <a:prstGeom prst="rect">
            <a:avLst/>
          </a:prstGeom>
          <a:noFill/>
          <a:ln>
            <a:noFill/>
          </a:ln>
        </p:spPr>
      </p:pic>
      <p:sp>
        <p:nvSpPr>
          <p:cNvPr id="23" name="Google Shape;151;p2">
            <a:extLst>
              <a:ext uri="{FF2B5EF4-FFF2-40B4-BE49-F238E27FC236}">
                <a16:creationId xmlns:a16="http://schemas.microsoft.com/office/drawing/2014/main" id="{131B40BC-52A5-7917-BB4D-0F226DD54133}"/>
              </a:ext>
            </a:extLst>
          </p:cNvPr>
          <p:cNvSpPr txBox="1"/>
          <p:nvPr/>
        </p:nvSpPr>
        <p:spPr>
          <a:xfrm>
            <a:off x="2429555" y="2956365"/>
            <a:ext cx="4447613" cy="346218"/>
          </a:xfrm>
          <a:prstGeom prst="rect">
            <a:avLst/>
          </a:prstGeom>
          <a:noFill/>
          <a:ln>
            <a:noFill/>
          </a:ln>
        </p:spPr>
        <p:txBody>
          <a:bodyPr spcFirstLastPara="1" wrap="square" lIns="68569" tIns="34275" rIns="68569" bIns="34275" anchor="t" anchorCtr="0">
            <a:spAutoFit/>
          </a:bodyPr>
          <a:lstStyle/>
          <a:p>
            <a:r>
              <a:rPr lang="fr-FR" b="1" dirty="0">
                <a:solidFill>
                  <a:srgbClr val="474F71"/>
                </a:solidFill>
                <a:latin typeface="Dosis SemiBold" pitchFamily="2" charset="0"/>
                <a:ea typeface="Dosis SemiBold"/>
                <a:cs typeface="Dosis SemiBold"/>
                <a:sym typeface="Dosis SemiBold"/>
              </a:rPr>
              <a:t> </a:t>
            </a:r>
            <a:r>
              <a:rPr lang="fr-FR" dirty="0">
                <a:solidFill>
                  <a:srgbClr val="474F71"/>
                </a:solidFill>
                <a:latin typeface="Dosis SemiBold" pitchFamily="2" charset="0"/>
                <a:sym typeface="Dosis SemiBold"/>
              </a:rPr>
              <a:t>Grâce à l’IA, nous pouvons apprendre plus vite.</a:t>
            </a:r>
          </a:p>
        </p:txBody>
      </p:sp>
      <p:sp>
        <p:nvSpPr>
          <p:cNvPr id="24" name="ZoneTexte 23">
            <a:extLst>
              <a:ext uri="{FF2B5EF4-FFF2-40B4-BE49-F238E27FC236}">
                <a16:creationId xmlns:a16="http://schemas.microsoft.com/office/drawing/2014/main" id="{0DD2B095-FD25-0971-E68C-D6910DAEC054}"/>
              </a:ext>
            </a:extLst>
          </p:cNvPr>
          <p:cNvSpPr txBox="1"/>
          <p:nvPr/>
        </p:nvSpPr>
        <p:spPr>
          <a:xfrm>
            <a:off x="2305230" y="2481819"/>
            <a:ext cx="4157798" cy="369332"/>
          </a:xfrm>
          <a:prstGeom prst="rect">
            <a:avLst/>
          </a:prstGeom>
          <a:noFill/>
        </p:spPr>
        <p:txBody>
          <a:bodyPr wrap="square">
            <a:spAutoFit/>
          </a:bodyPr>
          <a:lstStyle/>
          <a:p>
            <a:r>
              <a:rPr lang="fr-FR" dirty="0">
                <a:solidFill>
                  <a:srgbClr val="474F71"/>
                </a:solidFill>
                <a:latin typeface="Dosis SemiBold" pitchFamily="2" charset="0"/>
                <a:sym typeface="Dosis SemiBold"/>
              </a:rPr>
              <a:t>Qu’est-ce nous pouvons faire grâce à l’IA ?</a:t>
            </a:r>
            <a:endParaRPr lang="fr-MA" dirty="0">
              <a:solidFill>
                <a:srgbClr val="474F71"/>
              </a:solidFill>
              <a:latin typeface="Dosis SemiBold" pitchFamily="2" charset="0"/>
            </a:endParaRPr>
          </a:p>
        </p:txBody>
      </p:sp>
      <p:sp>
        <p:nvSpPr>
          <p:cNvPr id="25" name="Google Shape;153;p2">
            <a:extLst>
              <a:ext uri="{FF2B5EF4-FFF2-40B4-BE49-F238E27FC236}">
                <a16:creationId xmlns:a16="http://schemas.microsoft.com/office/drawing/2014/main" id="{F723026A-B8B2-F98C-DF4B-659825BD2C09}"/>
              </a:ext>
            </a:extLst>
          </p:cNvPr>
          <p:cNvSpPr/>
          <p:nvPr/>
        </p:nvSpPr>
        <p:spPr>
          <a:xfrm>
            <a:off x="2436569" y="3413633"/>
            <a:ext cx="4825463"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r>
              <a:rPr lang="fr-FR" dirty="0">
                <a:solidFill>
                  <a:srgbClr val="474F71"/>
                </a:solidFill>
                <a:latin typeface="Dosis SemiBold" pitchFamily="2" charset="0"/>
                <a:sym typeface="Dosis SemiBold"/>
              </a:rPr>
              <a:t>Est-ce que l’IA peut remplacer les enseignants ?</a:t>
            </a:r>
            <a:endParaRPr dirty="0">
              <a:solidFill>
                <a:srgbClr val="474F71"/>
              </a:solidFill>
              <a:latin typeface="Dosis SemiBold" pitchFamily="2" charset="0"/>
              <a:sym typeface="Dosis SemiBold"/>
            </a:endParaRPr>
          </a:p>
        </p:txBody>
      </p:sp>
      <p:sp>
        <p:nvSpPr>
          <p:cNvPr id="26" name="Google Shape;155;p2">
            <a:extLst>
              <a:ext uri="{FF2B5EF4-FFF2-40B4-BE49-F238E27FC236}">
                <a16:creationId xmlns:a16="http://schemas.microsoft.com/office/drawing/2014/main" id="{D1802CCF-2EF3-D660-2A2C-CA06291646DA}"/>
              </a:ext>
            </a:extLst>
          </p:cNvPr>
          <p:cNvSpPr/>
          <p:nvPr/>
        </p:nvSpPr>
        <p:spPr>
          <a:xfrm>
            <a:off x="2341034" y="3889388"/>
            <a:ext cx="4920998"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gn="r"/>
            <a:r>
              <a:rPr lang="fr-MA" sz="1600" dirty="0">
                <a:solidFill>
                  <a:srgbClr val="474F71"/>
                </a:solidFill>
                <a:latin typeface="Dosis SemiBold" pitchFamily="2" charset="0"/>
                <a:sym typeface="Dosis SemiBold"/>
              </a:rPr>
              <a:t>Non car l’IA ne peut pas ressentir l’émotions des élèves. </a:t>
            </a:r>
            <a:endParaRPr sz="1600" b="1" dirty="0">
              <a:solidFill>
                <a:srgbClr val="474F71"/>
              </a:solidFill>
              <a:latin typeface="Dosis SemiBold" pitchFamily="2" charset="0"/>
              <a:sym typeface="Dosis SemiBold"/>
            </a:endParaRPr>
          </a:p>
        </p:txBody>
      </p:sp>
      <p:pic>
        <p:nvPicPr>
          <p:cNvPr id="27" name="Google Shape;161;p2">
            <a:extLst>
              <a:ext uri="{FF2B5EF4-FFF2-40B4-BE49-F238E27FC236}">
                <a16:creationId xmlns:a16="http://schemas.microsoft.com/office/drawing/2014/main" id="{962DD4FE-6BA6-1318-7078-A9355907B8F9}"/>
              </a:ext>
            </a:extLst>
          </p:cNvPr>
          <p:cNvPicPr preferRelativeResize="0"/>
          <p:nvPr/>
        </p:nvPicPr>
        <p:blipFill rotWithShape="1">
          <a:blip r:embed="rId5">
            <a:alphaModFix/>
          </a:blip>
          <a:srcRect/>
          <a:stretch/>
        </p:blipFill>
        <p:spPr>
          <a:xfrm flipH="1">
            <a:off x="1542679" y="3164723"/>
            <a:ext cx="571081" cy="765140"/>
          </a:xfrm>
          <a:prstGeom prst="rect">
            <a:avLst/>
          </a:prstGeom>
          <a:noFill/>
          <a:ln>
            <a:noFill/>
          </a:ln>
        </p:spPr>
      </p:pic>
      <p:pic>
        <p:nvPicPr>
          <p:cNvPr id="28" name="Google Shape;167;p2">
            <a:extLst>
              <a:ext uri="{FF2B5EF4-FFF2-40B4-BE49-F238E27FC236}">
                <a16:creationId xmlns:a16="http://schemas.microsoft.com/office/drawing/2014/main" id="{EAC4A81F-BB61-F7A2-CB5D-9DF1EB87B9BB}"/>
              </a:ext>
            </a:extLst>
          </p:cNvPr>
          <p:cNvPicPr preferRelativeResize="0"/>
          <p:nvPr/>
        </p:nvPicPr>
        <p:blipFill rotWithShape="1">
          <a:blip r:embed="rId6">
            <a:alphaModFix/>
          </a:blip>
          <a:srcRect/>
          <a:stretch/>
        </p:blipFill>
        <p:spPr>
          <a:xfrm flipH="1">
            <a:off x="7489306" y="3663028"/>
            <a:ext cx="674114" cy="749921"/>
          </a:xfrm>
          <a:prstGeom prst="rect">
            <a:avLst/>
          </a:prstGeom>
          <a:noFill/>
          <a:ln>
            <a:noFill/>
          </a:ln>
        </p:spPr>
      </p:pic>
      <p:pic>
        <p:nvPicPr>
          <p:cNvPr id="29" name="Google Shape;176;p2">
            <a:extLst>
              <a:ext uri="{FF2B5EF4-FFF2-40B4-BE49-F238E27FC236}">
                <a16:creationId xmlns:a16="http://schemas.microsoft.com/office/drawing/2014/main" id="{DF8C9B4D-C880-5763-EA37-4F9CDE9A849A}"/>
              </a:ext>
            </a:extLst>
          </p:cNvPr>
          <p:cNvPicPr preferRelativeResize="0"/>
          <p:nvPr/>
        </p:nvPicPr>
        <p:blipFill rotWithShape="1">
          <a:blip r:embed="rId6">
            <a:alphaModFix/>
          </a:blip>
          <a:srcRect/>
          <a:stretch/>
        </p:blipFill>
        <p:spPr>
          <a:xfrm flipH="1">
            <a:off x="7008579" y="2608187"/>
            <a:ext cx="725498" cy="749921"/>
          </a:xfrm>
          <a:prstGeom prst="rect">
            <a:avLst/>
          </a:prstGeom>
          <a:noFill/>
          <a:ln>
            <a:noFill/>
          </a:ln>
        </p:spPr>
      </p:pic>
    </p:spTree>
    <p:extLst>
      <p:ext uri="{BB962C8B-B14F-4D97-AF65-F5344CB8AC3E}">
        <p14:creationId xmlns:p14="http://schemas.microsoft.com/office/powerpoint/2010/main" val="2974530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A9CE5BE3-E62D-2223-6042-DF7B72149E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244" y="2455677"/>
            <a:ext cx="5005826" cy="3754370"/>
          </a:xfrm>
          <a:prstGeom prst="rect">
            <a:avLst/>
          </a:prstGeom>
        </p:spPr>
      </p:pic>
      <p:sp>
        <p:nvSpPr>
          <p:cNvPr id="7" name="Titre 8">
            <a:extLst>
              <a:ext uri="{FF2B5EF4-FFF2-40B4-BE49-F238E27FC236}">
                <a16:creationId xmlns:a16="http://schemas.microsoft.com/office/drawing/2014/main" id="{D6F3887B-CEC2-2B49-B051-61C34C29AD28}"/>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jouer ce dialogue. On va le faire en 3 étapes. Soyez attentifs. </a:t>
            </a:r>
            <a:endParaRPr lang="fr-MA" dirty="0">
              <a:solidFill>
                <a:schemeClr val="tx1">
                  <a:lumMod val="65000"/>
                  <a:lumOff val="35000"/>
                </a:schemeClr>
              </a:solidFill>
              <a:latin typeface="Dosis Medium" pitchFamily="2" charset="0"/>
            </a:endParaRPr>
          </a:p>
        </p:txBody>
      </p:sp>
      <p:sp>
        <p:nvSpPr>
          <p:cNvPr id="14" name="AutoShape 4">
            <a:extLst>
              <a:ext uri="{FF2B5EF4-FFF2-40B4-BE49-F238E27FC236}">
                <a16:creationId xmlns:a16="http://schemas.microsoft.com/office/drawing/2014/main" id="{237AD3E1-1ADA-7724-E4BB-F151DC49B507}"/>
              </a:ext>
            </a:extLst>
          </p:cNvPr>
          <p:cNvSpPr>
            <a:spLocks noChangeAspect="1" noChangeArrowheads="1"/>
          </p:cNvSpPr>
          <p:nvPr/>
        </p:nvSpPr>
        <p:spPr bwMode="auto">
          <a:xfrm>
            <a:off x="4216142" y="305346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308B8212-7A29-D4C3-6925-632B819DC5EB}"/>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C8C27569-D4DD-771D-B197-4F9D092F4A6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D07CBE0B-141A-2891-2E6F-DAC32E43A20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102ECB3-D8F1-7EED-7A78-D7ABFF88777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C513A3D6-BB9C-7373-EC10-16667ECA3ACA}"/>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61B31378-5E55-C210-2A2B-C3A90AD128C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 name="Groupe 1">
            <a:extLst>
              <a:ext uri="{FF2B5EF4-FFF2-40B4-BE49-F238E27FC236}">
                <a16:creationId xmlns:a16="http://schemas.microsoft.com/office/drawing/2014/main" id="{22B59928-63F0-6C72-E586-0645E6CAC901}"/>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B52873BF-59C0-CB31-F6AA-4FA02E788D9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832BBC-1BC6-CA74-02EC-D477A818A45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DC64C21B-936C-61D5-BFB9-A4741DE9BCCD}"/>
              </a:ext>
            </a:extLst>
          </p:cNvPr>
          <p:cNvPicPr>
            <a:picLocks noChangeAspect="1"/>
          </p:cNvPicPr>
          <p:nvPr/>
        </p:nvPicPr>
        <p:blipFill>
          <a:blip r:embed="rId5">
            <a:duotone>
              <a:prstClr val="black"/>
              <a:srgbClr val="5B9BD5">
                <a:tint val="45000"/>
                <a:satMod val="400000"/>
              </a:srgbClr>
            </a:duotone>
          </a:blip>
          <a:stretch>
            <a:fillRect/>
          </a:stretch>
        </p:blipFill>
        <p:spPr>
          <a:xfrm>
            <a:off x="1886436" y="2401495"/>
            <a:ext cx="1383692" cy="1224189"/>
          </a:xfrm>
          <a:prstGeom prst="rect">
            <a:avLst/>
          </a:prstGeom>
        </p:spPr>
      </p:pic>
      <p:pic>
        <p:nvPicPr>
          <p:cNvPr id="11" name="Image 10">
            <a:extLst>
              <a:ext uri="{FF2B5EF4-FFF2-40B4-BE49-F238E27FC236}">
                <a16:creationId xmlns:a16="http://schemas.microsoft.com/office/drawing/2014/main" id="{1B5AC753-3AF3-B9F1-6880-32CA6DB68320}"/>
              </a:ext>
            </a:extLst>
          </p:cNvPr>
          <p:cNvPicPr>
            <a:picLocks noChangeAspect="1"/>
          </p:cNvPicPr>
          <p:nvPr/>
        </p:nvPicPr>
        <p:blipFill>
          <a:blip r:embed="rId5">
            <a:duotone>
              <a:prstClr val="black"/>
              <a:srgbClr val="5B9BD5">
                <a:tint val="45000"/>
                <a:satMod val="400000"/>
              </a:srgbClr>
            </a:duotone>
          </a:blip>
          <a:stretch>
            <a:fillRect/>
          </a:stretch>
        </p:blipFill>
        <p:spPr>
          <a:xfrm flipH="1">
            <a:off x="5142233" y="2593772"/>
            <a:ext cx="1383692" cy="1224189"/>
          </a:xfrm>
          <a:prstGeom prst="rect">
            <a:avLst/>
          </a:prstGeom>
        </p:spPr>
      </p:pic>
    </p:spTree>
    <p:extLst>
      <p:ext uri="{BB962C8B-B14F-4D97-AF65-F5344CB8AC3E}">
        <p14:creationId xmlns:p14="http://schemas.microsoft.com/office/powerpoint/2010/main" val="624824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FB84C-67C7-525A-756E-8B3DFC6623B9}"/>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91987670-9C92-B1C2-D63F-804BD7281135}"/>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1. Je vais vous expliquer la situation.  </a:t>
            </a:r>
          </a:p>
        </p:txBody>
      </p:sp>
      <p:sp>
        <p:nvSpPr>
          <p:cNvPr id="14" name="AutoShape 4">
            <a:extLst>
              <a:ext uri="{FF2B5EF4-FFF2-40B4-BE49-F238E27FC236}">
                <a16:creationId xmlns:a16="http://schemas.microsoft.com/office/drawing/2014/main" id="{B9E8508E-84C4-E8F3-CBB0-28CE40203B6D}"/>
              </a:ext>
            </a:extLst>
          </p:cNvPr>
          <p:cNvSpPr>
            <a:spLocks noChangeAspect="1" noChangeArrowheads="1"/>
          </p:cNvSpPr>
          <p:nvPr/>
        </p:nvSpPr>
        <p:spPr bwMode="auto">
          <a:xfrm>
            <a:off x="1339346" y="315204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A51E1580-626A-A37B-DBBA-14DA88178A6E}"/>
              </a:ext>
            </a:extLst>
          </p:cNvPr>
          <p:cNvSpPr/>
          <p:nvPr/>
        </p:nvSpPr>
        <p:spPr>
          <a:xfrm>
            <a:off x="2112377" y="164300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81F76501-7683-07A8-7742-2A10A3A20AB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2B7C9018-0269-586D-8658-12F298AE05F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B947862F-830D-095A-CF7B-BD1F33B92F97}"/>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19CFAC9-6DE3-342C-6EA5-A605B7CE8809}"/>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E9600311-57D8-FE34-A6AA-DBFBD7A088B7}"/>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3" name="Groupe 2">
            <a:extLst>
              <a:ext uri="{FF2B5EF4-FFF2-40B4-BE49-F238E27FC236}">
                <a16:creationId xmlns:a16="http://schemas.microsoft.com/office/drawing/2014/main" id="{C2F51596-F2E1-997D-0D6C-21CEEA38BEC5}"/>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9CD0FF8D-9D71-4802-D944-B9F744C042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9D91650-00A7-1E5E-C7FF-F51882C87C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0" name="ZoneTexte 19">
            <a:extLst>
              <a:ext uri="{FF2B5EF4-FFF2-40B4-BE49-F238E27FC236}">
                <a16:creationId xmlns:a16="http://schemas.microsoft.com/office/drawing/2014/main" id="{3CAA028D-FC9C-2B30-0953-008463F5798E}"/>
              </a:ext>
            </a:extLst>
          </p:cNvPr>
          <p:cNvSpPr txBox="1"/>
          <p:nvPr/>
        </p:nvSpPr>
        <p:spPr>
          <a:xfrm>
            <a:off x="3692379" y="3569843"/>
            <a:ext cx="5310831" cy="2139047"/>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Connais-tu la personne qui conduit ________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As-tu déjà voyagé en _________?</a:t>
            </a:r>
          </a:p>
          <a:p>
            <a:pPr marL="342900" lvl="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Où est _________?</a:t>
            </a:r>
          </a:p>
          <a:p>
            <a:pPr marL="342900" lvl="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Que fait _________?</a:t>
            </a:r>
          </a:p>
          <a:p>
            <a:pPr marL="34290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Qu’est-ce que nous pouvons faire grâce à l’IA ?</a:t>
            </a:r>
            <a:endParaRPr lang="fr-MA" dirty="0">
              <a:solidFill>
                <a:schemeClr val="accent5">
                  <a:lumMod val="50000"/>
                </a:schemeClr>
              </a:solidFill>
              <a:latin typeface="Dosis SemiBold" pitchFamily="2" charset="0"/>
            </a:endParaRPr>
          </a:p>
          <a:p>
            <a:pPr marL="34290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Est-ce que l’IA peut remplacer les enseignants ?</a:t>
            </a:r>
            <a:endParaRPr lang="fr-MA" dirty="0">
              <a:solidFill>
                <a:schemeClr val="accent5">
                  <a:lumMod val="50000"/>
                </a:schemeClr>
              </a:solidFill>
              <a:latin typeface="Dosis SemiBold" pitchFamily="2" charset="0"/>
            </a:endParaRPr>
          </a:p>
        </p:txBody>
      </p:sp>
      <p:pic>
        <p:nvPicPr>
          <p:cNvPr id="2" name="Image 1">
            <a:extLst>
              <a:ext uri="{FF2B5EF4-FFF2-40B4-BE49-F238E27FC236}">
                <a16:creationId xmlns:a16="http://schemas.microsoft.com/office/drawing/2014/main" id="{6FCAF706-8E3C-67EB-EE8E-223A68832BF2}"/>
              </a:ext>
            </a:extLst>
          </p:cNvPr>
          <p:cNvPicPr>
            <a:picLocks noChangeAspect="1"/>
          </p:cNvPicPr>
          <p:nvPr/>
        </p:nvPicPr>
        <p:blipFill>
          <a:blip r:embed="rId4"/>
          <a:stretch>
            <a:fillRect/>
          </a:stretch>
        </p:blipFill>
        <p:spPr>
          <a:xfrm>
            <a:off x="616378" y="3456846"/>
            <a:ext cx="2812487" cy="2148358"/>
          </a:xfrm>
          <a:prstGeom prst="rect">
            <a:avLst/>
          </a:prstGeom>
        </p:spPr>
      </p:pic>
      <p:sp>
        <p:nvSpPr>
          <p:cNvPr id="12" name="ZoneTexte 11">
            <a:extLst>
              <a:ext uri="{FF2B5EF4-FFF2-40B4-BE49-F238E27FC236}">
                <a16:creationId xmlns:a16="http://schemas.microsoft.com/office/drawing/2014/main" id="{53B59B59-103D-AA32-74DD-8317EA39D1B8}"/>
              </a:ext>
            </a:extLst>
          </p:cNvPr>
          <p:cNvSpPr txBox="1"/>
          <p:nvPr/>
        </p:nvSpPr>
        <p:spPr>
          <a:xfrm>
            <a:off x="1209623" y="2460044"/>
            <a:ext cx="6724753"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se rencontrent </a:t>
            </a:r>
            <a:r>
              <a:rPr lang="fr-FR" dirty="0">
                <a:solidFill>
                  <a:srgbClr val="5B9BD5">
                    <a:lumMod val="50000"/>
                  </a:srgbClr>
                </a:solidFill>
                <a:latin typeface="Dosis Medium" pitchFamily="2" charset="0"/>
              </a:rPr>
              <a:t>au salon des nouvelles technologies</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Chacun </a:t>
            </a:r>
            <a:r>
              <a:rPr lang="fr-FR" dirty="0">
                <a:solidFill>
                  <a:srgbClr val="5B9BD5">
                    <a:lumMod val="50000"/>
                  </a:srgbClr>
                </a:solidFill>
                <a:latin typeface="Dosis Medium" pitchFamily="2" charset="0"/>
              </a:rPr>
              <a:t>pose</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a:t>
            </a:r>
          </a:p>
        </p:txBody>
      </p:sp>
    </p:spTree>
    <p:extLst>
      <p:ext uri="{BB962C8B-B14F-4D97-AF65-F5344CB8AC3E}">
        <p14:creationId xmlns:p14="http://schemas.microsoft.com/office/powerpoint/2010/main" val="290542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8A3B-914C-149F-67CA-A82DE61D025B}"/>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1DE9F0C3-0834-F6A4-0EC5-4B76CF229B3B}"/>
              </a:ext>
            </a:extLst>
          </p:cNvPr>
          <p:cNvSpPr>
            <a:spLocks noGrp="1"/>
          </p:cNvSpPr>
          <p:nvPr>
            <p:ph type="title"/>
          </p:nvPr>
        </p:nvSpPr>
        <p:spPr>
          <a:xfrm>
            <a:off x="1692000" y="756000"/>
            <a:ext cx="7120924" cy="612000"/>
          </a:xfrm>
        </p:spPr>
        <p:txBody>
          <a:bodyPr>
            <a:normAutofit/>
          </a:bodyPr>
          <a:lstStyle/>
          <a:p>
            <a:r>
              <a:rPr lang="fr-MA" dirty="0">
                <a:solidFill>
                  <a:schemeClr val="tx1">
                    <a:lumMod val="65000"/>
                    <a:lumOff val="35000"/>
                  </a:schemeClr>
                </a:solidFill>
                <a:latin typeface="Dosis Medium" pitchFamily="2" charset="0"/>
              </a:rPr>
              <a:t>Etape 2.  Chacun réfléchit silencieusement à ce qu’il va dire dans le dialogue.</a:t>
            </a:r>
          </a:p>
        </p:txBody>
      </p:sp>
      <p:sp>
        <p:nvSpPr>
          <p:cNvPr id="4" name="Rectangle : coins arrondis 3">
            <a:extLst>
              <a:ext uri="{FF2B5EF4-FFF2-40B4-BE49-F238E27FC236}">
                <a16:creationId xmlns:a16="http://schemas.microsoft.com/office/drawing/2014/main" id="{802E1D90-8BAC-67F6-1D2B-04297CB243B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FDA19700-4492-7786-3A2E-21763710B75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C0FCC782-67F7-2424-AD55-17672208CF09}"/>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3B0039BF-9646-8031-3411-E9C58273C8E6}"/>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4215C25-7D15-E3FA-B4FD-7720414A40D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F67950C4-D00D-D04C-8AAA-0822CF7497E9}"/>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12" name="AutoShape 4">
            <a:extLst>
              <a:ext uri="{FF2B5EF4-FFF2-40B4-BE49-F238E27FC236}">
                <a16:creationId xmlns:a16="http://schemas.microsoft.com/office/drawing/2014/main" id="{4144DA9D-3172-EDA7-99AC-C8DBEF6A8970}"/>
              </a:ext>
            </a:extLst>
          </p:cNvPr>
          <p:cNvSpPr>
            <a:spLocks noChangeAspect="1" noChangeArrowheads="1"/>
          </p:cNvSpPr>
          <p:nvPr/>
        </p:nvSpPr>
        <p:spPr bwMode="auto">
          <a:xfrm>
            <a:off x="5931656" y="31901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e 1">
            <a:extLst>
              <a:ext uri="{FF2B5EF4-FFF2-40B4-BE49-F238E27FC236}">
                <a16:creationId xmlns:a16="http://schemas.microsoft.com/office/drawing/2014/main" id="{FEF1DE8D-987A-8754-4508-481C5686E41E}"/>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50964B8D-3A1E-044E-FD08-2E0AC61BC3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7A3177-AFB3-F561-035C-A164B8E973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ZoneTexte 10">
            <a:extLst>
              <a:ext uri="{FF2B5EF4-FFF2-40B4-BE49-F238E27FC236}">
                <a16:creationId xmlns:a16="http://schemas.microsoft.com/office/drawing/2014/main" id="{2283A91F-337F-DE23-54EB-B0DDD17A4822}"/>
              </a:ext>
            </a:extLst>
          </p:cNvPr>
          <p:cNvSpPr txBox="1"/>
          <p:nvPr/>
        </p:nvSpPr>
        <p:spPr>
          <a:xfrm>
            <a:off x="1324496" y="2263834"/>
            <a:ext cx="6724753"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se rencontrent </a:t>
            </a:r>
            <a:r>
              <a:rPr lang="fr-FR" dirty="0">
                <a:solidFill>
                  <a:srgbClr val="5B9BD5">
                    <a:lumMod val="50000"/>
                  </a:srgbClr>
                </a:solidFill>
                <a:latin typeface="Dosis Medium" pitchFamily="2" charset="0"/>
              </a:rPr>
              <a:t>au salon des nouvelles technologies</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Chacun </a:t>
            </a:r>
            <a:r>
              <a:rPr lang="fr-FR" dirty="0">
                <a:solidFill>
                  <a:srgbClr val="5B9BD5">
                    <a:lumMod val="50000"/>
                  </a:srgbClr>
                </a:solidFill>
                <a:latin typeface="Dosis Medium" pitchFamily="2" charset="0"/>
              </a:rPr>
              <a:t>pose</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a:t>
            </a:r>
          </a:p>
        </p:txBody>
      </p:sp>
      <p:sp>
        <p:nvSpPr>
          <p:cNvPr id="3" name="ZoneTexte 2">
            <a:extLst>
              <a:ext uri="{FF2B5EF4-FFF2-40B4-BE49-F238E27FC236}">
                <a16:creationId xmlns:a16="http://schemas.microsoft.com/office/drawing/2014/main" id="{70C4088D-BE16-EB2A-E049-CA0A9C059335}"/>
              </a:ext>
            </a:extLst>
          </p:cNvPr>
          <p:cNvSpPr txBox="1"/>
          <p:nvPr/>
        </p:nvSpPr>
        <p:spPr>
          <a:xfrm>
            <a:off x="3692379" y="3569843"/>
            <a:ext cx="5310831" cy="2139047"/>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Connais-tu la personne qui conduit ________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As-tu déjà voyagé en _________?</a:t>
            </a:r>
          </a:p>
          <a:p>
            <a:pPr marL="342900" lvl="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Où est _________?</a:t>
            </a:r>
          </a:p>
          <a:p>
            <a:pPr marL="342900" lvl="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Que fait _________?</a:t>
            </a:r>
          </a:p>
          <a:p>
            <a:pPr marL="34290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Qu’est-ce que nous pouvons faire grâce à l’IA ?</a:t>
            </a:r>
            <a:endParaRPr lang="fr-MA" dirty="0">
              <a:solidFill>
                <a:schemeClr val="accent5">
                  <a:lumMod val="50000"/>
                </a:schemeClr>
              </a:solidFill>
              <a:latin typeface="Dosis SemiBold" pitchFamily="2" charset="0"/>
            </a:endParaRPr>
          </a:p>
          <a:p>
            <a:pPr marL="34290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Est-ce que l’IA peut remplacer les enseignants ?</a:t>
            </a:r>
            <a:endParaRPr lang="fr-MA" dirty="0">
              <a:solidFill>
                <a:schemeClr val="accent5">
                  <a:lumMod val="50000"/>
                </a:schemeClr>
              </a:solidFill>
              <a:latin typeface="Dosis SemiBold" pitchFamily="2" charset="0"/>
            </a:endParaRPr>
          </a:p>
        </p:txBody>
      </p:sp>
      <p:pic>
        <p:nvPicPr>
          <p:cNvPr id="18" name="Image 17">
            <a:extLst>
              <a:ext uri="{FF2B5EF4-FFF2-40B4-BE49-F238E27FC236}">
                <a16:creationId xmlns:a16="http://schemas.microsoft.com/office/drawing/2014/main" id="{0DD21E8F-85A2-9F30-DCCF-1FE7F7FAABAF}"/>
              </a:ext>
            </a:extLst>
          </p:cNvPr>
          <p:cNvPicPr>
            <a:picLocks noChangeAspect="1"/>
          </p:cNvPicPr>
          <p:nvPr/>
        </p:nvPicPr>
        <p:blipFill>
          <a:blip r:embed="rId4"/>
          <a:stretch>
            <a:fillRect/>
          </a:stretch>
        </p:blipFill>
        <p:spPr>
          <a:xfrm>
            <a:off x="616378" y="3456846"/>
            <a:ext cx="2812487" cy="2148358"/>
          </a:xfrm>
          <a:prstGeom prst="rect">
            <a:avLst/>
          </a:prstGeom>
        </p:spPr>
      </p:pic>
    </p:spTree>
    <p:extLst>
      <p:ext uri="{BB962C8B-B14F-4D97-AF65-F5344CB8AC3E}">
        <p14:creationId xmlns:p14="http://schemas.microsoft.com/office/powerpoint/2010/main" val="2129516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57351-77B1-BF05-9B69-1E0C0DE868EC}"/>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A3974DE6-1777-C9C7-ED6D-20B580BE986A}"/>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3.  Maintenant, vous allez jouer le dialogue. Qui veut passer au tableau ? </a:t>
            </a:r>
          </a:p>
        </p:txBody>
      </p:sp>
      <p:pic>
        <p:nvPicPr>
          <p:cNvPr id="11" name="Espace réservé pour une image  6" descr="Une image contenant habits, sourire, dessin humoristique, clipart&#10;&#10;Le contenu généré par l’IA peut être incorrect.">
            <a:extLst>
              <a:ext uri="{FF2B5EF4-FFF2-40B4-BE49-F238E27FC236}">
                <a16:creationId xmlns:a16="http://schemas.microsoft.com/office/drawing/2014/main" id="{C3233119-79EC-F332-6762-AC6EAC91D388}"/>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Rectangle : coins arrondis 3">
            <a:extLst>
              <a:ext uri="{FF2B5EF4-FFF2-40B4-BE49-F238E27FC236}">
                <a16:creationId xmlns:a16="http://schemas.microsoft.com/office/drawing/2014/main" id="{E88E84A8-6583-84BB-F1C4-DBEFC7A0FC14}"/>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12A289B7-CCCA-B208-7CCB-8883F27BA382}"/>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7DE12DC3-5EC0-0F99-E86F-E93D762B4E7D}"/>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8AEB546-29A1-7A27-E0BD-D131BB93FE42}"/>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FFF7E10F-174B-555F-F50F-83CDBABFE540}"/>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4A366133-2D0A-3F48-14B4-4869F9F998F1}"/>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3" name="ZoneTexte 2">
            <a:extLst>
              <a:ext uri="{FF2B5EF4-FFF2-40B4-BE49-F238E27FC236}">
                <a16:creationId xmlns:a16="http://schemas.microsoft.com/office/drawing/2014/main" id="{D28E4531-0E56-0772-7AFC-D4AA3BE4FDAF}"/>
              </a:ext>
            </a:extLst>
          </p:cNvPr>
          <p:cNvSpPr txBox="1"/>
          <p:nvPr/>
        </p:nvSpPr>
        <p:spPr>
          <a:xfrm>
            <a:off x="3692379" y="3569843"/>
            <a:ext cx="5310831" cy="2139047"/>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Connais-tu la personne qui conduit ________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As-tu déjà voyagé en _________?</a:t>
            </a:r>
          </a:p>
          <a:p>
            <a:pPr marL="342900" lvl="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Où est _________?</a:t>
            </a:r>
          </a:p>
          <a:p>
            <a:pPr marL="342900" lvl="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Que fait _________?</a:t>
            </a:r>
          </a:p>
          <a:p>
            <a:pPr marL="34290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Qu’est-ce que nous pouvons faire grâce à l’IA ?</a:t>
            </a:r>
            <a:endParaRPr lang="fr-MA" dirty="0">
              <a:solidFill>
                <a:schemeClr val="accent5">
                  <a:lumMod val="50000"/>
                </a:schemeClr>
              </a:solidFill>
              <a:latin typeface="Dosis SemiBold" pitchFamily="2" charset="0"/>
            </a:endParaRPr>
          </a:p>
          <a:p>
            <a:pPr marL="34290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Est-ce que l’IA peut remplacer les enseignants ?</a:t>
            </a:r>
            <a:endParaRPr lang="fr-MA" dirty="0">
              <a:solidFill>
                <a:schemeClr val="accent5">
                  <a:lumMod val="50000"/>
                </a:schemeClr>
              </a:solidFill>
              <a:latin typeface="Dosis SemiBold" pitchFamily="2" charset="0"/>
            </a:endParaRPr>
          </a:p>
        </p:txBody>
      </p:sp>
      <p:pic>
        <p:nvPicPr>
          <p:cNvPr id="5" name="Image 4">
            <a:extLst>
              <a:ext uri="{FF2B5EF4-FFF2-40B4-BE49-F238E27FC236}">
                <a16:creationId xmlns:a16="http://schemas.microsoft.com/office/drawing/2014/main" id="{7DFB7301-FD02-076E-8715-9A10035C9553}"/>
              </a:ext>
            </a:extLst>
          </p:cNvPr>
          <p:cNvPicPr>
            <a:picLocks noChangeAspect="1"/>
          </p:cNvPicPr>
          <p:nvPr/>
        </p:nvPicPr>
        <p:blipFill>
          <a:blip r:embed="rId3"/>
          <a:stretch>
            <a:fillRect/>
          </a:stretch>
        </p:blipFill>
        <p:spPr>
          <a:xfrm>
            <a:off x="616378" y="3456846"/>
            <a:ext cx="2812487" cy="2148358"/>
          </a:xfrm>
          <a:prstGeom prst="rect">
            <a:avLst/>
          </a:prstGeom>
        </p:spPr>
      </p:pic>
      <p:sp>
        <p:nvSpPr>
          <p:cNvPr id="16" name="ZoneTexte 15">
            <a:extLst>
              <a:ext uri="{FF2B5EF4-FFF2-40B4-BE49-F238E27FC236}">
                <a16:creationId xmlns:a16="http://schemas.microsoft.com/office/drawing/2014/main" id="{01848502-9E74-633D-4CD9-A7C0D233B275}"/>
              </a:ext>
            </a:extLst>
          </p:cNvPr>
          <p:cNvSpPr txBox="1"/>
          <p:nvPr/>
        </p:nvSpPr>
        <p:spPr>
          <a:xfrm>
            <a:off x="1209623" y="2460044"/>
            <a:ext cx="6724753"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se rencontrent </a:t>
            </a:r>
            <a:r>
              <a:rPr lang="fr-FR" dirty="0">
                <a:solidFill>
                  <a:srgbClr val="5B9BD5">
                    <a:lumMod val="50000"/>
                  </a:srgbClr>
                </a:solidFill>
                <a:latin typeface="Dosis Medium" pitchFamily="2" charset="0"/>
              </a:rPr>
              <a:t>au salon des nouvelles technologies</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Chacun </a:t>
            </a:r>
            <a:r>
              <a:rPr lang="fr-FR" dirty="0">
                <a:solidFill>
                  <a:srgbClr val="5B9BD5">
                    <a:lumMod val="50000"/>
                  </a:srgbClr>
                </a:solidFill>
                <a:latin typeface="Dosis Medium" pitchFamily="2" charset="0"/>
              </a:rPr>
              <a:t>pose</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a:t>
            </a:r>
          </a:p>
        </p:txBody>
      </p:sp>
    </p:spTree>
    <p:extLst>
      <p:ext uri="{BB962C8B-B14F-4D97-AF65-F5344CB8AC3E}">
        <p14:creationId xmlns:p14="http://schemas.microsoft.com/office/powerpoint/2010/main" val="42044107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5" name="Titre 8">
            <a:extLst>
              <a:ext uri="{FF2B5EF4-FFF2-40B4-BE49-F238E27FC236}">
                <a16:creationId xmlns:a16="http://schemas.microsoft.com/office/drawing/2014/main" id="{CCEBF468-DA27-85DB-0354-80B56EA2E9C1}"/>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6" name="Groupe 5">
            <a:extLst>
              <a:ext uri="{FF2B5EF4-FFF2-40B4-BE49-F238E27FC236}">
                <a16:creationId xmlns:a16="http://schemas.microsoft.com/office/drawing/2014/main" id="{4E819158-5420-8B00-7E6F-F4207C99D4F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B5EBF4F-03A0-3CAF-0E44-F9D2020825F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2E2A9-0053-5B15-96F9-27C2C8942F6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26915DAE-49FF-81B9-C554-F25DBC3403C5}"/>
              </a:ext>
            </a:extLst>
          </p:cNvPr>
          <p:cNvPicPr>
            <a:picLocks noChangeAspect="1"/>
          </p:cNvPicPr>
          <p:nvPr/>
        </p:nvPicPr>
        <p:blipFill>
          <a:blip r:embed="rId4" cstate="print"/>
          <a:stretch>
            <a:fillRect/>
          </a:stretch>
        </p:blipFill>
        <p:spPr>
          <a:xfrm flipH="1">
            <a:off x="425827" y="2484167"/>
            <a:ext cx="3214881" cy="2143254"/>
          </a:xfrm>
          <a:prstGeom prst="rect">
            <a:avLst/>
          </a:prstGeom>
        </p:spPr>
      </p:pic>
      <p:sp>
        <p:nvSpPr>
          <p:cNvPr id="3" name="ZoneTexte 2">
            <a:extLst>
              <a:ext uri="{FF2B5EF4-FFF2-40B4-BE49-F238E27FC236}">
                <a16:creationId xmlns:a16="http://schemas.microsoft.com/office/drawing/2014/main" id="{298D4F74-A4FA-CE7B-1F38-72347F56D546}"/>
              </a:ext>
            </a:extLst>
          </p:cNvPr>
          <p:cNvSpPr txBox="1"/>
          <p:nvPr/>
        </p:nvSpPr>
        <p:spPr>
          <a:xfrm>
            <a:off x="3640708" y="2586170"/>
            <a:ext cx="5310831" cy="2139047"/>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Connais-tu la personne qui conduit ________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As-tu déjà voyagé en _________?</a:t>
            </a:r>
          </a:p>
          <a:p>
            <a:pPr marL="342900" lvl="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Où est _________?</a:t>
            </a:r>
          </a:p>
          <a:p>
            <a:pPr marL="342900" lvl="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Que fait _________?</a:t>
            </a:r>
          </a:p>
          <a:p>
            <a:pPr marL="34290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Qu’est-ce que nous pouvons faire grâce à l’IA ?</a:t>
            </a:r>
            <a:endParaRPr lang="fr-MA" dirty="0">
              <a:solidFill>
                <a:schemeClr val="accent5">
                  <a:lumMod val="50000"/>
                </a:schemeClr>
              </a:solidFill>
              <a:latin typeface="Dosis SemiBold" pitchFamily="2" charset="0"/>
            </a:endParaRPr>
          </a:p>
          <a:p>
            <a:pPr marL="342900" indent="-342900" defTabSz="457200">
              <a:spcAft>
                <a:spcPts val="600"/>
              </a:spcAft>
              <a:buFont typeface="Arial" panose="020B0604020202020204" pitchFamily="34" charset="0"/>
              <a:buChar char="•"/>
              <a:defRPr/>
            </a:pPr>
            <a:r>
              <a:rPr lang="fr-FR" dirty="0">
                <a:solidFill>
                  <a:schemeClr val="accent5">
                    <a:lumMod val="50000"/>
                  </a:schemeClr>
                </a:solidFill>
                <a:latin typeface="Dosis SemiBold" pitchFamily="2" charset="0"/>
              </a:rPr>
              <a:t>Est-ce que l’IA peut remplacer les enseignants ?</a:t>
            </a:r>
            <a:endParaRPr lang="fr-MA" dirty="0">
              <a:solidFill>
                <a:schemeClr val="accent5">
                  <a:lumMod val="50000"/>
                </a:schemeClr>
              </a:solidFill>
              <a:latin typeface="Dosis SemiBold" pitchFamily="2" charset="0"/>
            </a:endParaRPr>
          </a:p>
        </p:txBody>
      </p:sp>
    </p:spTree>
    <p:extLst>
      <p:ext uri="{BB962C8B-B14F-4D97-AF65-F5344CB8AC3E}">
        <p14:creationId xmlns:p14="http://schemas.microsoft.com/office/powerpoint/2010/main" val="345075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311768" y="2785126"/>
            <a:ext cx="4960805" cy="705267"/>
          </a:xfrm>
        </p:spPr>
        <p:txBody>
          <a:bodyPr/>
          <a:lstStyle/>
          <a:p>
            <a:r>
              <a:rPr lang="fr-FR" sz="1400" dirty="0"/>
              <a:t>Jouer un dialogue reprenant les actes de parole enseignés.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et compréhension.</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fr-FR" sz="3600" dirty="0"/>
              <a:t>4</a:t>
            </a:r>
            <a:r>
              <a:rPr lang="fr-MA" sz="3600" dirty="0"/>
              <a:t>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AB64559A-9D2D-476C-1306-BF348F037E99}"/>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63BD94A-F5D4-33BC-1CA7-70C47ECDB1F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E0EAF81-42EB-4E40-8F4E-125DA25868C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F60AC041-8B8E-226C-CD26-6717D69A27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7A4342FC-8890-5500-AF50-2EFFE23A60F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faire de la lecture. On va lire des mots, puis un texte. </a:t>
            </a:r>
            <a:endParaRPr lang="fr-FR" dirty="0"/>
          </a:p>
        </p:txBody>
      </p:sp>
      <p:pic>
        <p:nvPicPr>
          <p:cNvPr id="9" name="Image 8">
            <a:extLst>
              <a:ext uri="{FF2B5EF4-FFF2-40B4-BE49-F238E27FC236}">
                <a16:creationId xmlns:a16="http://schemas.microsoft.com/office/drawing/2014/main" id="{3A8C2640-8C6D-2F97-8BB6-42E901742E22}"/>
              </a:ext>
            </a:extLst>
          </p:cNvPr>
          <p:cNvPicPr>
            <a:picLocks noChangeAspect="1"/>
          </p:cNvPicPr>
          <p:nvPr/>
        </p:nvPicPr>
        <p:blipFill>
          <a:blip r:embed="rId2" cstate="print"/>
          <a:stretch>
            <a:fillRect/>
          </a:stretch>
        </p:blipFill>
        <p:spPr>
          <a:xfrm>
            <a:off x="2045970" y="2261937"/>
            <a:ext cx="5052060" cy="3368040"/>
          </a:xfrm>
          <a:prstGeom prst="rect">
            <a:avLst/>
          </a:prstGeom>
        </p:spPr>
      </p:pic>
      <p:grpSp>
        <p:nvGrpSpPr>
          <p:cNvPr id="11" name="Groupe 10">
            <a:extLst>
              <a:ext uri="{FF2B5EF4-FFF2-40B4-BE49-F238E27FC236}">
                <a16:creationId xmlns:a16="http://schemas.microsoft.com/office/drawing/2014/main" id="{D2656044-8DF8-6B9A-B784-92CE2164A4D6}"/>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3F06ACA4-F9BB-A7C0-0133-1FB5B07EF0D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A99995-DA67-65AF-E6A3-A66A959F8B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8457F-FD2D-1F0C-2C3C-44FDD036679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B662143E-6A30-AEC6-62BC-24C387C91B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422" y="1604287"/>
            <a:ext cx="3425153" cy="5253713"/>
          </a:xfrm>
          <a:prstGeom prst="rect">
            <a:avLst/>
          </a:prstGeom>
        </p:spPr>
      </p:pic>
      <p:sp>
        <p:nvSpPr>
          <p:cNvPr id="8" name="Titre 1">
            <a:extLst>
              <a:ext uri="{FF2B5EF4-FFF2-40B4-BE49-F238E27FC236}">
                <a16:creationId xmlns:a16="http://schemas.microsoft.com/office/drawing/2014/main" id="{4C3B29C2-A00D-C662-E56E-301A8CA3837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va lire ensemble ce texte du livret. On va le découper en 3 parties. Après, vous allez le </a:t>
            </a:r>
            <a:r>
              <a:rPr lang="fr-FR">
                <a:solidFill>
                  <a:schemeClr val="tx1">
                    <a:lumMod val="65000"/>
                    <a:lumOff val="35000"/>
                  </a:schemeClr>
                </a:solidFill>
                <a:latin typeface="Dosis Medium" pitchFamily="2" charset="0"/>
              </a:rPr>
              <a:t>lire tout </a:t>
            </a:r>
            <a:r>
              <a:rPr lang="fr-FR" dirty="0">
                <a:solidFill>
                  <a:schemeClr val="tx1">
                    <a:lumMod val="65000"/>
                    <a:lumOff val="35000"/>
                  </a:schemeClr>
                </a:solidFill>
                <a:latin typeface="Dosis Medium" pitchFamily="2" charset="0"/>
              </a:rPr>
              <a:t>seuls. </a:t>
            </a:r>
          </a:p>
        </p:txBody>
      </p:sp>
      <p:grpSp>
        <p:nvGrpSpPr>
          <p:cNvPr id="9" name="Groupe 8">
            <a:extLst>
              <a:ext uri="{FF2B5EF4-FFF2-40B4-BE49-F238E27FC236}">
                <a16:creationId xmlns:a16="http://schemas.microsoft.com/office/drawing/2014/main" id="{804EDFD6-6B5B-558D-F82A-37BCC7033DC7}"/>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8C9BE76-CD3F-4D1E-12C7-149DCE17F01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9DAA48-AA8C-95FE-DFA6-31CB52637EC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9FAC92C7-10A8-483E-0F87-B51ED45B385B}"/>
              </a:ext>
            </a:extLst>
          </p:cNvPr>
          <p:cNvSpPr/>
          <p:nvPr/>
        </p:nvSpPr>
        <p:spPr>
          <a:xfrm>
            <a:off x="2920229" y="2352909"/>
            <a:ext cx="3303541" cy="135047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778432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0AE3F-AF41-38B9-AEB4-CA0D647C03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7C4C10-013E-5DC1-A810-F719EBDECF94}"/>
              </a:ext>
            </a:extLst>
          </p:cNvPr>
          <p:cNvSpPr>
            <a:spLocks noGrp="1"/>
          </p:cNvSpPr>
          <p:nvPr>
            <p:ph type="title"/>
          </p:nvPr>
        </p:nvSpPr>
        <p:spPr>
          <a:xfrm>
            <a:off x="1565308" y="756000"/>
            <a:ext cx="7297764" cy="612000"/>
          </a:xfrm>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D4B1433-DC9B-69E1-CDE9-C73525BBDF9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B45FA67-A3E6-55C4-9244-0779F2DBCA0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77B02750-BEB7-F05A-26D3-506C526A46B8}"/>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5E8EBB63-60D1-6CC6-739C-767A29961C0A}"/>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2583482-94C9-0443-D441-29C09BB2BC6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C61CDBCA-B18C-FAAE-602F-E26413D5FD7E}"/>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379459F2-7C73-6071-F0AC-6E4F39AD5AEB}"/>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00DE65AC-CDAF-C007-FBA4-F790331DA07B}"/>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B580B1EF-36F0-F008-6B20-730A63EB1FDF}"/>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11F417EB-54D1-8006-184E-DD2DD437D062}"/>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C92995AA-28B0-07E7-9BCA-E1D765F2DC3D}"/>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9" name="ZoneTexte 8">
            <a:extLst>
              <a:ext uri="{FF2B5EF4-FFF2-40B4-BE49-F238E27FC236}">
                <a16:creationId xmlns:a16="http://schemas.microsoft.com/office/drawing/2014/main" id="{523F93D8-2D1C-764D-1771-DF734065755A}"/>
              </a:ext>
            </a:extLst>
          </p:cNvPr>
          <p:cNvSpPr txBox="1"/>
          <p:nvPr/>
        </p:nvSpPr>
        <p:spPr>
          <a:xfrm>
            <a:off x="1060052" y="2455590"/>
            <a:ext cx="7547551" cy="2793072"/>
          </a:xfrm>
          <a:prstGeom prst="rect">
            <a:avLst/>
          </a:prstGeom>
          <a:noFill/>
        </p:spPr>
        <p:txBody>
          <a:bodyPr wrap="square">
            <a:spAutoFit/>
          </a:bodyPr>
          <a:lstStyle/>
          <a:p>
            <a:pPr lvl="0" algn="ctr" defTabSz="914400">
              <a:lnSpc>
                <a:spcPct val="150000"/>
              </a:lnSpc>
              <a:defRPr/>
            </a:pPr>
            <a:r>
              <a:rPr lang="fr-FR" sz="2400" b="1" dirty="0">
                <a:solidFill>
                  <a:srgbClr val="424D7B"/>
                </a:solidFill>
                <a:latin typeface="Dosis SemiBold" pitchFamily="2" charset="0"/>
              </a:rPr>
              <a:t>L’intelligence artificielle</a:t>
            </a:r>
          </a:p>
          <a:p>
            <a:pPr lvl="0" algn="just" defTabSz="914400">
              <a:lnSpc>
                <a:spcPct val="150000"/>
              </a:lnSpc>
              <a:defRPr/>
            </a:pPr>
            <a:r>
              <a:rPr lang="fr-FR" sz="2400" b="1" dirty="0">
                <a:solidFill>
                  <a:srgbClr val="424D7B"/>
                </a:solidFill>
                <a:latin typeface="Dosis SemiBold" pitchFamily="2" charset="0"/>
              </a:rPr>
              <a:t>L’intelligence artificielle (IA) est une technologie moderne qui permet aux machines d’apprendre un peu comme les humains. On la trouve dans les téléphones, les ordinateurs ou les jeux vidéo.</a:t>
            </a:r>
          </a:p>
        </p:txBody>
      </p:sp>
    </p:spTree>
    <p:extLst>
      <p:ext uri="{BB962C8B-B14F-4D97-AF65-F5344CB8AC3E}">
        <p14:creationId xmlns:p14="http://schemas.microsoft.com/office/powerpoint/2010/main" val="3432233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E5A79746-1D65-BCBF-061E-F2E30358C0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4" name="Rectangle : coins arrondis 13">
            <a:extLst>
              <a:ext uri="{FF2B5EF4-FFF2-40B4-BE49-F238E27FC236}">
                <a16:creationId xmlns:a16="http://schemas.microsoft.com/office/drawing/2014/main" id="{FC306CCF-ED6D-63CA-6761-7685C5F0287D}"/>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 coins arrondis 14">
            <a:extLst>
              <a:ext uri="{FF2B5EF4-FFF2-40B4-BE49-F238E27FC236}">
                <a16:creationId xmlns:a16="http://schemas.microsoft.com/office/drawing/2014/main" id="{6EB8DAB3-2331-1C8A-6CF4-C9AF53990A2E}"/>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4058223C-35DF-6EA9-B0EC-48F69DA9254F}"/>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7" name="ZoneTexte 16">
            <a:extLst>
              <a:ext uri="{FF2B5EF4-FFF2-40B4-BE49-F238E27FC236}">
                <a16:creationId xmlns:a16="http://schemas.microsoft.com/office/drawing/2014/main" id="{DEE046DF-9427-8886-3293-AD2D73826B6D}"/>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Rectangle : coins arrondis 17">
            <a:extLst>
              <a:ext uri="{FF2B5EF4-FFF2-40B4-BE49-F238E27FC236}">
                <a16:creationId xmlns:a16="http://schemas.microsoft.com/office/drawing/2014/main" id="{57CDD534-0CFA-81C5-CB9A-C31BC915184D}"/>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AC6CC47D-AFD9-4896-9673-D0324374248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FR_N5_P4_SEM4_S4 (Karaoké) V1">
            <a:hlinkClick r:id="" action="ppaction://media"/>
            <a:extLst>
              <a:ext uri="{FF2B5EF4-FFF2-40B4-BE49-F238E27FC236}">
                <a16:creationId xmlns:a16="http://schemas.microsoft.com/office/drawing/2014/main" id="{5FD2198E-674D-CC7A-9D16-2A15FF240381}"/>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056350" y="2313452"/>
            <a:ext cx="6840000" cy="3847500"/>
          </a:xfrm>
          <a:prstGeom prst="rect">
            <a:avLst/>
          </a:prstGeom>
        </p:spPr>
      </p:pic>
    </p:spTree>
    <p:extLst>
      <p:ext uri="{BB962C8B-B14F-4D97-AF65-F5344CB8AC3E}">
        <p14:creationId xmlns:p14="http://schemas.microsoft.com/office/powerpoint/2010/main" val="405947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29" fill="hold"/>
                                        <p:tgtEl>
                                          <p:spTgt spid="3"/>
                                        </p:tgtEl>
                                      </p:cBhvr>
                                    </p:cmd>
                                  </p:childTnLst>
                                </p:cTn>
                              </p:par>
                            </p:childTnLst>
                          </p:cTn>
                        </p:par>
                        <p:par>
                          <p:cTn id="7" fill="hold">
                            <p:stCondLst>
                              <p:cond delay="19029"/>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A876E61C-1309-2674-E4A0-78AF1FED739C}"/>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CE518FA9-5B6D-D95D-48B0-9FC957F39F3A}"/>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57AC295-9811-9547-302B-1D72D7D52162}"/>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EE7795B5-A8F1-F6D2-749F-2C8CB1B7CA1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39564B20-E981-CB21-C7EF-E79DC43DDE57}"/>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E16C807-01A3-777C-44E8-8CDFF8171EC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9" name="ZoneTexte 8">
            <a:extLst>
              <a:ext uri="{FF2B5EF4-FFF2-40B4-BE49-F238E27FC236}">
                <a16:creationId xmlns:a16="http://schemas.microsoft.com/office/drawing/2014/main" id="{77771D13-4759-BA35-A5B0-8974CD32952F}"/>
              </a:ext>
            </a:extLst>
          </p:cNvPr>
          <p:cNvSpPr txBox="1"/>
          <p:nvPr/>
        </p:nvSpPr>
        <p:spPr>
          <a:xfrm>
            <a:off x="1060052" y="2455590"/>
            <a:ext cx="7547551" cy="2793072"/>
          </a:xfrm>
          <a:prstGeom prst="rect">
            <a:avLst/>
          </a:prstGeom>
          <a:noFill/>
        </p:spPr>
        <p:txBody>
          <a:bodyPr wrap="square">
            <a:spAutoFit/>
          </a:bodyPr>
          <a:lstStyle/>
          <a:p>
            <a:pPr lvl="0" algn="ctr" defTabSz="914400">
              <a:lnSpc>
                <a:spcPct val="150000"/>
              </a:lnSpc>
              <a:defRPr/>
            </a:pPr>
            <a:r>
              <a:rPr lang="fr-FR" sz="2400" b="1" dirty="0">
                <a:solidFill>
                  <a:srgbClr val="424D7B"/>
                </a:solidFill>
                <a:latin typeface="Dosis SemiBold" pitchFamily="2" charset="0"/>
              </a:rPr>
              <a:t>L’intelligence artificielle</a:t>
            </a:r>
          </a:p>
          <a:p>
            <a:pPr lvl="0" algn="just" defTabSz="914400">
              <a:lnSpc>
                <a:spcPct val="150000"/>
              </a:lnSpc>
              <a:defRPr/>
            </a:pPr>
            <a:r>
              <a:rPr lang="fr-FR" sz="2400" b="1" dirty="0">
                <a:solidFill>
                  <a:srgbClr val="424D7B"/>
                </a:solidFill>
                <a:latin typeface="Dosis SemiBold" pitchFamily="2" charset="0"/>
              </a:rPr>
              <a:t>L’intelligence artificielle (IA) est une technologie moderne qui permet aux machines d’apprendre un peu comme les humains. On la trouve dans les téléphones, les ordinateurs ou les jeux vidéo.</a:t>
            </a:r>
          </a:p>
        </p:txBody>
      </p:sp>
    </p:spTree>
    <p:extLst>
      <p:ext uri="{BB962C8B-B14F-4D97-AF65-F5344CB8AC3E}">
        <p14:creationId xmlns:p14="http://schemas.microsoft.com/office/powerpoint/2010/main" val="2747305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sp>
        <p:nvSpPr>
          <p:cNvPr id="20" name="ZoneTexte 19">
            <a:extLst>
              <a:ext uri="{FF2B5EF4-FFF2-40B4-BE49-F238E27FC236}">
                <a16:creationId xmlns:a16="http://schemas.microsoft.com/office/drawing/2014/main" id="{CD1F1AA0-CF48-3AA6-94A8-4FAF7B0E5A24}"/>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1" name="Rectangle : coins arrondis 20">
            <a:extLst>
              <a:ext uri="{FF2B5EF4-FFF2-40B4-BE49-F238E27FC236}">
                <a16:creationId xmlns:a16="http://schemas.microsoft.com/office/drawing/2014/main" id="{8CB56BC5-B9EA-72C7-9553-6A95516AEE75}"/>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 coins arrondis 21">
            <a:extLst>
              <a:ext uri="{FF2B5EF4-FFF2-40B4-BE49-F238E27FC236}">
                <a16:creationId xmlns:a16="http://schemas.microsoft.com/office/drawing/2014/main" id="{5792ADAA-7293-2335-6424-5655BE7B1F8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9B5D8D81-1027-86EF-09CD-E05AC12F3F26}"/>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4" name="ZoneTexte 23">
            <a:extLst>
              <a:ext uri="{FF2B5EF4-FFF2-40B4-BE49-F238E27FC236}">
                <a16:creationId xmlns:a16="http://schemas.microsoft.com/office/drawing/2014/main" id="{9385DC39-026F-4D28-A902-C2692A4D7FA8}"/>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6" name="Rectangle : coins arrondis 25">
            <a:extLst>
              <a:ext uri="{FF2B5EF4-FFF2-40B4-BE49-F238E27FC236}">
                <a16:creationId xmlns:a16="http://schemas.microsoft.com/office/drawing/2014/main" id="{EEA86209-E461-E55C-5798-58E8CEE00939}"/>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44E2AAB4-A333-C992-DB17-BD1E04050D7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7" name="Titre 1">
            <a:extLst>
              <a:ext uri="{FF2B5EF4-FFF2-40B4-BE49-F238E27FC236}">
                <a16:creationId xmlns:a16="http://schemas.microsoft.com/office/drawing/2014/main" id="{6EEF8DA7-F4C8-7B8B-FCFD-335A7BBF1813}"/>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a:solidFill>
                  <a:schemeClr val="tx1">
                    <a:lumMod val="65000"/>
                    <a:lumOff val="35000"/>
                  </a:schemeClr>
                </a:solidFill>
                <a:latin typeface="Dosis Medium" pitchFamily="2" charset="0"/>
              </a:rPr>
              <a:t>On passe à la deuxième partie.  Lisez en silence. </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7E86649-E105-B47A-C2A1-6545FA7DB8CE}"/>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B9E037BF-52BB-1A04-1BD5-3FDD8166BC14}"/>
                </a:ext>
              </a:extLst>
            </p:cNvPr>
            <p:cNvPicPr>
              <a:picLocks noChangeAspect="1"/>
            </p:cNvPicPr>
            <p:nvPr/>
          </p:nvPicPr>
          <p:blipFill>
            <a:blip r:embed="rId10"/>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4B8AE03-BD98-F5AB-39B3-802DA1D94BC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C3AD3C3A-34E6-CB54-F5D3-B4EF231CE23F}"/>
              </a:ext>
            </a:extLst>
          </p:cNvPr>
          <p:cNvSpPr txBox="1"/>
          <p:nvPr/>
        </p:nvSpPr>
        <p:spPr>
          <a:xfrm>
            <a:off x="926947" y="2671334"/>
            <a:ext cx="7410883" cy="2239074"/>
          </a:xfrm>
          <a:prstGeom prst="rect">
            <a:avLst/>
          </a:prstGeom>
          <a:noFill/>
        </p:spPr>
        <p:txBody>
          <a:bodyPr wrap="square">
            <a:spAutoFit/>
          </a:bodyPr>
          <a:lstStyle/>
          <a:p>
            <a:pPr algn="just">
              <a:lnSpc>
                <a:spcPct val="150000"/>
              </a:lnSpc>
              <a:defRPr/>
            </a:pPr>
            <a:r>
              <a:rPr lang="fr-FR" sz="2400" b="1" dirty="0">
                <a:solidFill>
                  <a:srgbClr val="424D7B"/>
                </a:solidFill>
                <a:latin typeface="Dosis SemiBold" pitchFamily="2" charset="0"/>
              </a:rPr>
              <a:t>Elle peut répondre à des questions, corriger des exercices ou donner des conseils. Par exemple, certaines applications scolaires expliquent les erreurs d’un élève et lui proposent de nouveaux exercices.</a:t>
            </a:r>
          </a:p>
        </p:txBody>
      </p:sp>
    </p:spTree>
    <p:extLst>
      <p:ext uri="{BB962C8B-B14F-4D97-AF65-F5344CB8AC3E}">
        <p14:creationId xmlns:p14="http://schemas.microsoft.com/office/powerpoint/2010/main" val="1292393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889A-4EE9-903C-4306-3D693C54C9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6DCC87-B20B-BB77-FAD4-497BED976EB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1BCC259C-B078-EB9F-D6FC-F6AD6CC08F19}"/>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C87C7D9-6F90-5338-2CC0-B9CC1D3062EB}"/>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2D1C4F5-E4ED-A229-27A2-DD535F3A7B43}"/>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06F83EB3-5ADC-DA38-C894-350A9F1A321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6" name="ZoneTexte 5">
            <a:extLst>
              <a:ext uri="{FF2B5EF4-FFF2-40B4-BE49-F238E27FC236}">
                <a16:creationId xmlns:a16="http://schemas.microsoft.com/office/drawing/2014/main" id="{9601674D-EBA3-43C0-1677-B41F4C79321E}"/>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7" name="Rectangle : coins arrondis 6">
            <a:extLst>
              <a:ext uri="{FF2B5EF4-FFF2-40B4-BE49-F238E27FC236}">
                <a16:creationId xmlns:a16="http://schemas.microsoft.com/office/drawing/2014/main" id="{9C22B839-B1F4-70AD-41EF-2EB1EFE3C63D}"/>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804A37AC-8E3B-4129-53C7-29F5C0AAB7F4}"/>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B707A4D4-4E3B-E238-A880-E20CF6DD7884}"/>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3" name="ZoneTexte 12">
            <a:extLst>
              <a:ext uri="{FF2B5EF4-FFF2-40B4-BE49-F238E27FC236}">
                <a16:creationId xmlns:a16="http://schemas.microsoft.com/office/drawing/2014/main" id="{633E0C89-A28B-358B-1D5D-D29F9693632C}"/>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0" name="Rectangle : coins arrondis 19">
            <a:extLst>
              <a:ext uri="{FF2B5EF4-FFF2-40B4-BE49-F238E27FC236}">
                <a16:creationId xmlns:a16="http://schemas.microsoft.com/office/drawing/2014/main" id="{0E699D96-E2CB-B026-E3E4-1494CD114A8A}"/>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1956886F-D3EB-53D9-2E48-8078FE16CC85}"/>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FR_N5_P4_SEM4_S4 (Karaoké) V2">
            <a:hlinkClick r:id="" action="ppaction://media"/>
            <a:extLst>
              <a:ext uri="{FF2B5EF4-FFF2-40B4-BE49-F238E27FC236}">
                <a16:creationId xmlns:a16="http://schemas.microsoft.com/office/drawing/2014/main" id="{50350C7B-17DF-F17C-147A-6A37356752BB}"/>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37448" y="2238129"/>
            <a:ext cx="6869104" cy="3863871"/>
          </a:xfrm>
          <a:prstGeom prst="rect">
            <a:avLst/>
          </a:prstGeom>
        </p:spPr>
      </p:pic>
    </p:spTree>
    <p:extLst>
      <p:ext uri="{BB962C8B-B14F-4D97-AF65-F5344CB8AC3E}">
        <p14:creationId xmlns:p14="http://schemas.microsoft.com/office/powerpoint/2010/main" val="3690709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72" fill="hold"/>
                                        <p:tgtEl>
                                          <p:spTgt spid="3"/>
                                        </p:tgtEl>
                                      </p:cBhvr>
                                    </p:cmd>
                                  </p:childTnLst>
                                </p:cTn>
                              </p:par>
                            </p:childTnLst>
                          </p:cTn>
                        </p:par>
                        <p:par>
                          <p:cTn id="7" fill="hold">
                            <p:stCondLst>
                              <p:cond delay="15872"/>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3"/>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7B6536-AF10-8D35-84CD-271ED835432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EBC369E-965A-5C64-57FC-83E112C646A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EA909765-1651-617C-121F-903350D7EC56}"/>
              </a:ext>
            </a:extLst>
          </p:cNvPr>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9" name="ZoneTexte 8">
            <a:extLst>
              <a:ext uri="{FF2B5EF4-FFF2-40B4-BE49-F238E27FC236}">
                <a16:creationId xmlns:a16="http://schemas.microsoft.com/office/drawing/2014/main" id="{C4DA7449-09D1-1E88-3D47-6D2E29A6587A}"/>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4" name="Rectangle : coins arrondis 3">
            <a:extLst>
              <a:ext uri="{FF2B5EF4-FFF2-40B4-BE49-F238E27FC236}">
                <a16:creationId xmlns:a16="http://schemas.microsoft.com/office/drawing/2014/main" id="{DC4B246F-009A-753F-FCB7-BEF7219AFD18}"/>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8EA2868-ED36-047D-81D2-1559D936ABC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23C333-05BE-897D-4026-82B9BF4B095C}"/>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4" name="ZoneTexte 13">
            <a:extLst>
              <a:ext uri="{FF2B5EF4-FFF2-40B4-BE49-F238E27FC236}">
                <a16:creationId xmlns:a16="http://schemas.microsoft.com/office/drawing/2014/main" id="{B360F899-D559-223C-B5A4-93E72BA5D940}"/>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5" name="Rectangle : coins arrondis 14">
            <a:extLst>
              <a:ext uri="{FF2B5EF4-FFF2-40B4-BE49-F238E27FC236}">
                <a16:creationId xmlns:a16="http://schemas.microsoft.com/office/drawing/2014/main" id="{DD1503B6-030B-F24B-7239-384851A103A1}"/>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695416A-D505-45A6-FB87-D534BD8E2CA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193CE3D6-9BF3-C7EB-6A96-ABA5FB9E12F1}"/>
              </a:ext>
            </a:extLst>
          </p:cNvPr>
          <p:cNvSpPr txBox="1"/>
          <p:nvPr/>
        </p:nvSpPr>
        <p:spPr>
          <a:xfrm>
            <a:off x="926947" y="2671334"/>
            <a:ext cx="7410883" cy="2239074"/>
          </a:xfrm>
          <a:prstGeom prst="rect">
            <a:avLst/>
          </a:prstGeom>
          <a:noFill/>
        </p:spPr>
        <p:txBody>
          <a:bodyPr wrap="square">
            <a:spAutoFit/>
          </a:bodyPr>
          <a:lstStyle/>
          <a:p>
            <a:pPr algn="just">
              <a:lnSpc>
                <a:spcPct val="150000"/>
              </a:lnSpc>
              <a:defRPr/>
            </a:pPr>
            <a:r>
              <a:rPr lang="fr-FR" sz="2400" b="1" dirty="0">
                <a:solidFill>
                  <a:srgbClr val="424D7B"/>
                </a:solidFill>
                <a:latin typeface="Dosis SemiBold" pitchFamily="2" charset="0"/>
              </a:rPr>
              <a:t>Elle peut répondre à des questions, corriger des exercices ou donner des conseils. Par exemple, certaines applications scolaires expliquent les erreurs d’un élève et lui proposent de nouveaux exercices.</a:t>
            </a:r>
          </a:p>
        </p:txBody>
      </p:sp>
    </p:spTree>
    <p:extLst>
      <p:ext uri="{BB962C8B-B14F-4D97-AF65-F5344CB8AC3E}">
        <p14:creationId xmlns:p14="http://schemas.microsoft.com/office/powerpoint/2010/main" val="688923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C99DD8-DFDB-F167-517A-964B0F38A22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Lisez en silence. </a:t>
            </a:r>
            <a:endParaRPr lang="fr-MA" dirty="0"/>
          </a:p>
        </p:txBody>
      </p:sp>
      <p:sp>
        <p:nvSpPr>
          <p:cNvPr id="4" name="Titre 1">
            <a:extLst>
              <a:ext uri="{FF2B5EF4-FFF2-40B4-BE49-F238E27FC236}">
                <a16:creationId xmlns:a16="http://schemas.microsoft.com/office/drawing/2014/main" id="{11C13640-E4F5-9B88-10F7-83C41D470B2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69406708-BB99-00D7-34CF-7D36A3F3F966}"/>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69406708-BB99-00D7-34CF-7D36A3F3F96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1611A480-131E-0E22-C794-4EE1EDC9AEE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1611A480-131E-0E22-C794-4EE1EDC9AEE1}"/>
                  </a:ext>
                </a:extLst>
              </p:cNvPr>
              <p:cNvPicPr/>
              <p:nvPr/>
            </p:nvPicPr>
            <p:blipFill>
              <a:blip r:embed="rId5"/>
              <a:stretch>
                <a:fillRect/>
              </a:stretch>
            </p:blipFill>
            <p:spPr>
              <a:xfrm>
                <a:off x="1593492" y="833185"/>
                <a:ext cx="26730" cy="23400"/>
              </a:xfrm>
              <a:prstGeom prst="rect">
                <a:avLst/>
              </a:prstGeom>
            </p:spPr>
          </p:pic>
        </mc:Fallback>
      </mc:AlternateContent>
      <p:grpSp>
        <p:nvGrpSpPr>
          <p:cNvPr id="7" name="Groupe 6">
            <a:extLst>
              <a:ext uri="{FF2B5EF4-FFF2-40B4-BE49-F238E27FC236}">
                <a16:creationId xmlns:a16="http://schemas.microsoft.com/office/drawing/2014/main" id="{0C3880A2-EEB9-FC6F-8901-5254A9C8C134}"/>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46A60BA3-390A-257B-3547-9AB41E0D7C1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6D5251-819F-B001-E819-87AD9BACA2B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ZoneTexte 16">
            <a:extLst>
              <a:ext uri="{FF2B5EF4-FFF2-40B4-BE49-F238E27FC236}">
                <a16:creationId xmlns:a16="http://schemas.microsoft.com/office/drawing/2014/main" id="{EA31D35E-71B7-C377-8B0E-CB39AA538B9B}"/>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8" name="Rectangle : coins arrondis 17">
            <a:extLst>
              <a:ext uri="{FF2B5EF4-FFF2-40B4-BE49-F238E27FC236}">
                <a16:creationId xmlns:a16="http://schemas.microsoft.com/office/drawing/2014/main" id="{439AC202-B605-AC4F-29F4-66315733219E}"/>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C9AEECF4-D3AF-69AB-F384-E618344EEEEB}"/>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272BF231-6ED3-D043-F02E-D36B9863174E}"/>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1" name="Rectangle : coins arrondis 20">
            <a:extLst>
              <a:ext uri="{FF2B5EF4-FFF2-40B4-BE49-F238E27FC236}">
                <a16:creationId xmlns:a16="http://schemas.microsoft.com/office/drawing/2014/main" id="{351B88D5-2E71-D450-1B82-52D286D0410D}"/>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ZoneTexte 21">
            <a:extLst>
              <a:ext uri="{FF2B5EF4-FFF2-40B4-BE49-F238E27FC236}">
                <a16:creationId xmlns:a16="http://schemas.microsoft.com/office/drawing/2014/main" id="{7956F175-7098-5E10-6020-7047D6287E3C}"/>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3" name="ZoneTexte 22">
            <a:extLst>
              <a:ext uri="{FF2B5EF4-FFF2-40B4-BE49-F238E27FC236}">
                <a16:creationId xmlns:a16="http://schemas.microsoft.com/office/drawing/2014/main" id="{6C3A6B1E-B409-B4DA-B05E-C63253C4D4E0}"/>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0" name="ZoneTexte 9">
            <a:extLst>
              <a:ext uri="{FF2B5EF4-FFF2-40B4-BE49-F238E27FC236}">
                <a16:creationId xmlns:a16="http://schemas.microsoft.com/office/drawing/2014/main" id="{4025ACD0-215B-6DA5-306C-C50090E42D50}"/>
              </a:ext>
            </a:extLst>
          </p:cNvPr>
          <p:cNvSpPr txBox="1"/>
          <p:nvPr/>
        </p:nvSpPr>
        <p:spPr>
          <a:xfrm>
            <a:off x="672873" y="2671334"/>
            <a:ext cx="7798254"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Mais l’IA n’est pas humaine : elle n’a pas d’émotions et ne comprend pas toujours les besoins. Certains élèves essaient de tricher en l’utilisant pour faire leurs devoirs. Dans le futur, l’IA sera plus présente mais ne remplacera pas les enseignants.</a:t>
            </a: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2354656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43860-6FC4-8E8D-5590-4103FDADDB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CA6522-B249-574F-21FB-E1244F6E66A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97ED36F9-91E8-0B9C-5F0D-B6CC04A219DA}"/>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3A455602-F612-5E83-71C1-CC51762F85C4}"/>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341C8177-7602-F5CC-7BD3-A8280823C823}"/>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F3FD60A-016F-A5F9-3A1F-15E7D8D4D2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7" name="Rectangle : coins arrondis 6">
            <a:extLst>
              <a:ext uri="{FF2B5EF4-FFF2-40B4-BE49-F238E27FC236}">
                <a16:creationId xmlns:a16="http://schemas.microsoft.com/office/drawing/2014/main" id="{41F6B0E6-FA38-1AA9-2108-806B9471BF96}"/>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A93A1DCC-6420-1CF7-32C1-3A096BA3809F}"/>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99C839CB-C5D9-D194-5331-B6FD12D6F54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81DD0846-D47D-DFFB-6D50-EDC25D318221}"/>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882C131-0CFA-9381-6981-ED44A06EF006}"/>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1" name="ZoneTexte 20">
            <a:extLst>
              <a:ext uri="{FF2B5EF4-FFF2-40B4-BE49-F238E27FC236}">
                <a16:creationId xmlns:a16="http://schemas.microsoft.com/office/drawing/2014/main" id="{2F258BA3-9189-FA3C-2088-2A875EB84CCD}"/>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pic>
        <p:nvPicPr>
          <p:cNvPr id="3" name="FR_N5_P4_SEM4_S4 (Karaoké) V3">
            <a:hlinkClick r:id="" action="ppaction://media"/>
            <a:extLst>
              <a:ext uri="{FF2B5EF4-FFF2-40B4-BE49-F238E27FC236}">
                <a16:creationId xmlns:a16="http://schemas.microsoft.com/office/drawing/2014/main" id="{222D86E3-702E-FA4E-966C-3146C0EF85F7}"/>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14184" y="2296886"/>
            <a:ext cx="7036522" cy="3700895"/>
          </a:xfrm>
          <a:prstGeom prst="rect">
            <a:avLst/>
          </a:prstGeom>
        </p:spPr>
      </p:pic>
    </p:spTree>
    <p:extLst>
      <p:ext uri="{BB962C8B-B14F-4D97-AF65-F5344CB8AC3E}">
        <p14:creationId xmlns:p14="http://schemas.microsoft.com/office/powerpoint/2010/main" val="68464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06" fill="hold"/>
                                        <p:tgtEl>
                                          <p:spTgt spid="3"/>
                                        </p:tgtEl>
                                      </p:cBhvr>
                                    </p:cmd>
                                  </p:childTnLst>
                                </p:cTn>
                              </p:par>
                            </p:childTnLst>
                          </p:cTn>
                        </p:par>
                        <p:par>
                          <p:cTn id="7" fill="hold">
                            <p:stCondLst>
                              <p:cond delay="19306"/>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0AD7A5-D9A5-4FF0-C89C-53663DDF2CA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endParaRPr lang="fr-MA" dirty="0"/>
          </a:p>
        </p:txBody>
      </p:sp>
      <p:sp>
        <p:nvSpPr>
          <p:cNvPr id="4" name="Titre 1">
            <a:extLst>
              <a:ext uri="{FF2B5EF4-FFF2-40B4-BE49-F238E27FC236}">
                <a16:creationId xmlns:a16="http://schemas.microsoft.com/office/drawing/2014/main" id="{D790891B-2137-0164-DFE8-8B91E730FCB2}"/>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5AB6E4B8-B5B1-9348-12AB-C31BB6BCF9CE}"/>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5AB6E4B8-B5B1-9348-12AB-C31BB6BCF9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FD2F1A36-C0DF-43ED-8991-D29ABD75089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FD2F1A36-C0DF-43ED-8991-D29ABD750891}"/>
                  </a:ext>
                </a:extLst>
              </p:cNvPr>
              <p:cNvPicPr/>
              <p:nvPr/>
            </p:nvPicPr>
            <p:blipFill>
              <a:blip r:embed="rId5"/>
              <a:stretch>
                <a:fillRect/>
              </a:stretch>
            </p:blipFill>
            <p:spPr>
              <a:xfrm>
                <a:off x="1593492" y="833185"/>
                <a:ext cx="26730" cy="23400"/>
              </a:xfrm>
              <a:prstGeom prst="rect">
                <a:avLst/>
              </a:prstGeom>
            </p:spPr>
          </p:pic>
        </mc:Fallback>
      </mc:AlternateContent>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A89E08D-3B4C-43ED-9699-FC2C0BD300CD}"/>
              </a:ext>
            </a:extLst>
          </p:cNvPr>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ZoneTexte 7">
            <a:extLst>
              <a:ext uri="{FF2B5EF4-FFF2-40B4-BE49-F238E27FC236}">
                <a16:creationId xmlns:a16="http://schemas.microsoft.com/office/drawing/2014/main" id="{860155AC-3477-D864-7075-F378A1BABBD2}"/>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9" name="Rectangle : coins arrondis 8">
            <a:extLst>
              <a:ext uri="{FF2B5EF4-FFF2-40B4-BE49-F238E27FC236}">
                <a16:creationId xmlns:a16="http://schemas.microsoft.com/office/drawing/2014/main" id="{55972C71-C9EA-2CB3-340A-DDD1B962EE58}"/>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55113DC6-5576-3D4B-1D25-5A3A9B1D3248}"/>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A4D9E5BB-4230-DA10-C903-19A126CB64DC}"/>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23817D95-1990-1221-3164-9AD223FB8510}"/>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FE9F006B-4978-FAE3-36F7-D4211C28B5B5}"/>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9" name="ZoneTexte 18">
            <a:extLst>
              <a:ext uri="{FF2B5EF4-FFF2-40B4-BE49-F238E27FC236}">
                <a16:creationId xmlns:a16="http://schemas.microsoft.com/office/drawing/2014/main" id="{4AED5032-375E-3BDF-B7EA-A528E8E48C1A}"/>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 name="ZoneTexte 2">
            <a:extLst>
              <a:ext uri="{FF2B5EF4-FFF2-40B4-BE49-F238E27FC236}">
                <a16:creationId xmlns:a16="http://schemas.microsoft.com/office/drawing/2014/main" id="{86BA9702-8196-9C04-BE5C-DD4673A6FBE7}"/>
              </a:ext>
            </a:extLst>
          </p:cNvPr>
          <p:cNvSpPr txBox="1"/>
          <p:nvPr/>
        </p:nvSpPr>
        <p:spPr>
          <a:xfrm>
            <a:off x="672873" y="2671334"/>
            <a:ext cx="7798254"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Mais l’IA n’est pas humaine : elle n’a pas d’émotions et ne comprend pas toujours les besoins. Certains élèves essaient de tricher en l’utilisant pour faire leurs devoirs. Dans le futur, l’IA sera plus présente mais ne remplacera pas les enseignants.</a:t>
            </a: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1309386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C6E94-779A-85CC-30F5-0A8247E0D16D}"/>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0FA21DC3-E47E-4E92-00CA-301CAC0EFFA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CD058AC-B42D-5099-3870-8C04A5C4BA2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4571E0-465D-0D2A-D7C4-B721799FEB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921DB7B6-7E28-375A-CAE5-0C18EF7FFDA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essayer de comprendre le texte, partie par partie. Pour chaque partie du texte, on va suivre les mêmes étapes. </a:t>
            </a:r>
          </a:p>
        </p:txBody>
      </p:sp>
      <p:sp>
        <p:nvSpPr>
          <p:cNvPr id="13" name="Rectangle : coins arrondis 12">
            <a:extLst>
              <a:ext uri="{FF2B5EF4-FFF2-40B4-BE49-F238E27FC236}">
                <a16:creationId xmlns:a16="http://schemas.microsoft.com/office/drawing/2014/main" id="{4EC8CF76-D5B5-365E-1277-C788FABFF942}"/>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CAAC5D5-71A5-1A88-5CF4-A70A959CBFD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F986627C-7FA1-01CE-D408-CDC6FA089872}"/>
              </a:ext>
            </a:extLst>
          </p:cNvPr>
          <p:cNvSpPr txBox="1"/>
          <p:nvPr/>
        </p:nvSpPr>
        <p:spPr>
          <a:xfrm>
            <a:off x="1326181" y="3401041"/>
            <a:ext cx="1636295" cy="1200329"/>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1800" b="1" i="0" u="none" strike="noStrike" kern="1200" cap="none" spc="0" normalizeH="0" baseline="0" noProof="0" dirty="0">
                <a:ln w="0"/>
                <a:solidFill>
                  <a:schemeClr val="accent5">
                    <a:lumMod val="50000"/>
                  </a:schemeClr>
                </a:solidFill>
                <a:effectLst/>
                <a:uLnTx/>
                <a:uFillTx/>
                <a:latin typeface="Dosis Medium" pitchFamily="2" charset="0"/>
              </a:rPr>
              <a:t>Je lis en silence </a:t>
            </a:r>
            <a:r>
              <a:rPr kumimoji="0" lang="fr-FR" sz="1800" i="0" u="none" strike="noStrike" kern="1200" cap="none" spc="0" normalizeH="0" baseline="0" noProof="0" dirty="0">
                <a:ln w="0"/>
                <a:solidFill>
                  <a:schemeClr val="accent5">
                    <a:lumMod val="50000"/>
                  </a:schemeClr>
                </a:solidFill>
                <a:effectLst/>
                <a:uLnTx/>
                <a:uFillTx/>
                <a:latin typeface="Dosis Medium" pitchFamily="2" charset="0"/>
              </a:rPr>
              <a:t>et j’essaie de comprendre le texte.</a:t>
            </a:r>
          </a:p>
        </p:txBody>
      </p:sp>
      <p:sp>
        <p:nvSpPr>
          <p:cNvPr id="16" name="Rectangle : coins arrondis 15">
            <a:extLst>
              <a:ext uri="{FF2B5EF4-FFF2-40B4-BE49-F238E27FC236}">
                <a16:creationId xmlns:a16="http://schemas.microsoft.com/office/drawing/2014/main" id="{2C9B9FF5-9362-1AC6-2E6A-47EA9EF03DFA}"/>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AC098C23-3561-0F06-533E-FE0AE2273219}"/>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8" name="ZoneTexte 17">
            <a:extLst>
              <a:ext uri="{FF2B5EF4-FFF2-40B4-BE49-F238E27FC236}">
                <a16:creationId xmlns:a16="http://schemas.microsoft.com/office/drawing/2014/main" id="{9AB31211-D848-3858-DA94-BB0D19A7B6AC}"/>
              </a:ext>
            </a:extLst>
          </p:cNvPr>
          <p:cNvSpPr txBox="1"/>
          <p:nvPr/>
        </p:nvSpPr>
        <p:spPr>
          <a:xfrm>
            <a:off x="3427073" y="3320380"/>
            <a:ext cx="1947009" cy="1477328"/>
          </a:xfrm>
          <a:prstGeom prst="rect">
            <a:avLst/>
          </a:prstGeom>
          <a:noFill/>
        </p:spPr>
        <p:txBody>
          <a:bodyPr wrap="square">
            <a:spAutoFit/>
          </a:bodyPr>
          <a:lstStyle/>
          <a:p>
            <a:pPr lvl="0" algn="just">
              <a:spcAft>
                <a:spcPts val="1800"/>
              </a:spcAft>
              <a:defRPr/>
            </a:pPr>
            <a:r>
              <a:rPr lang="fr-FR" b="1" dirty="0">
                <a:ln w="0"/>
                <a:solidFill>
                  <a:schemeClr val="accent5">
                    <a:lumMod val="50000"/>
                  </a:schemeClr>
                </a:solidFill>
                <a:latin typeface="Dosis Medium" pitchFamily="2" charset="0"/>
              </a:rPr>
              <a:t>Je repère les mots difficiles </a:t>
            </a:r>
            <a:r>
              <a:rPr lang="fr-FR" dirty="0">
                <a:ln w="0"/>
                <a:solidFill>
                  <a:schemeClr val="accent5">
                    <a:lumMod val="50000"/>
                  </a:schemeClr>
                </a:solidFill>
                <a:latin typeface="Dosis Medium" pitchFamily="2" charset="0"/>
              </a:rPr>
              <a:t>et je demande à mon enseignant(e) de me les expliquer</a:t>
            </a:r>
            <a:endParaRPr kumimoji="0" lang="fr-FR" sz="1800"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9" name="Rectangle : coins arrondis 18">
            <a:extLst>
              <a:ext uri="{FF2B5EF4-FFF2-40B4-BE49-F238E27FC236}">
                <a16:creationId xmlns:a16="http://schemas.microsoft.com/office/drawing/2014/main" id="{20E77CB4-470D-CBB4-1DF4-3D0C7341CE3F}"/>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a:extLst>
              <a:ext uri="{FF2B5EF4-FFF2-40B4-BE49-F238E27FC236}">
                <a16:creationId xmlns:a16="http://schemas.microsoft.com/office/drawing/2014/main" id="{882504C0-82BD-929B-E2F6-4D17EADD712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a:t>
            </a:r>
            <a:r>
              <a:rPr lang="fr-FR" sz="2000" b="1" dirty="0">
                <a:ln w="0"/>
                <a:solidFill>
                  <a:schemeClr val="bg1">
                    <a:lumMod val="95000"/>
                  </a:schemeClr>
                </a:solidFill>
                <a:latin typeface="Dosis" pitchFamily="2" charset="0"/>
              </a:rPr>
              <a:t>3</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21" name="ZoneTexte 20">
            <a:extLst>
              <a:ext uri="{FF2B5EF4-FFF2-40B4-BE49-F238E27FC236}">
                <a16:creationId xmlns:a16="http://schemas.microsoft.com/office/drawing/2014/main" id="{A9BA732F-0236-0801-852C-498BD1D51A87}"/>
              </a:ext>
            </a:extLst>
          </p:cNvPr>
          <p:cNvSpPr txBox="1"/>
          <p:nvPr/>
        </p:nvSpPr>
        <p:spPr>
          <a:xfrm>
            <a:off x="5891573" y="3401041"/>
            <a:ext cx="1796906" cy="1200329"/>
          </a:xfrm>
          <a:prstGeom prst="rect">
            <a:avLst/>
          </a:prstGeom>
          <a:noFill/>
        </p:spPr>
        <p:txBody>
          <a:bodyPr wrap="square">
            <a:spAutoFit/>
          </a:bodyPr>
          <a:lstStyle/>
          <a:p>
            <a:pPr algn="just">
              <a:spcAft>
                <a:spcPts val="1800"/>
              </a:spcAft>
              <a:defRPr/>
            </a:pPr>
            <a:r>
              <a:rPr lang="fr-FR" dirty="0">
                <a:ln w="0"/>
                <a:solidFill>
                  <a:schemeClr val="accent5">
                    <a:lumMod val="50000"/>
                  </a:schemeClr>
                </a:solidFill>
                <a:latin typeface="Dosis Medium" pitchFamily="2" charset="0"/>
              </a:rPr>
              <a:t>Je lis la question, puis </a:t>
            </a:r>
            <a:r>
              <a:rPr lang="fr-FR" b="1" dirty="0">
                <a:ln w="0"/>
                <a:solidFill>
                  <a:schemeClr val="accent5">
                    <a:lumMod val="50000"/>
                  </a:schemeClr>
                </a:solidFill>
                <a:latin typeface="Dosis Medium" pitchFamily="2" charset="0"/>
              </a:rPr>
              <a:t>je cherche la réponse </a:t>
            </a:r>
            <a:r>
              <a:rPr lang="fr-FR" dirty="0">
                <a:ln w="0"/>
                <a:solidFill>
                  <a:schemeClr val="accent5">
                    <a:lumMod val="50000"/>
                  </a:schemeClr>
                </a:solidFill>
                <a:latin typeface="Dosis Medium" pitchFamily="2" charset="0"/>
              </a:rPr>
              <a:t>dans le texte. </a:t>
            </a:r>
          </a:p>
        </p:txBody>
      </p:sp>
    </p:spTree>
    <p:extLst>
      <p:ext uri="{BB962C8B-B14F-4D97-AF65-F5344CB8AC3E}">
        <p14:creationId xmlns:p14="http://schemas.microsoft.com/office/powerpoint/2010/main" val="3546814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FC63-9ECD-242B-304E-357C63ECB10A}"/>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1A9DD395-D07A-C628-6F95-61719611B91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E220FE9F-2D63-49E0-B7A8-F307164A18D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B737EAD-19AF-5639-8B2F-23E863E4F2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69A0F8A9-7369-6957-6757-6BC3E4734EE2}"/>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D28E0E4B-4464-35DF-B0BC-098B5833CDC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sp>
        <p:nvSpPr>
          <p:cNvPr id="14" name="ZoneTexte 13">
            <a:extLst>
              <a:ext uri="{FF2B5EF4-FFF2-40B4-BE49-F238E27FC236}">
                <a16:creationId xmlns:a16="http://schemas.microsoft.com/office/drawing/2014/main" id="{9C58FA79-3FBD-DA57-E6D7-C86273EFB33F}"/>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3175CA44-4C14-7567-AEDB-C9702337384D}"/>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6" name="Rectangle : coins arrondis 15">
            <a:extLst>
              <a:ext uri="{FF2B5EF4-FFF2-40B4-BE49-F238E27FC236}">
                <a16:creationId xmlns:a16="http://schemas.microsoft.com/office/drawing/2014/main" id="{D6ACE888-BFED-B9F2-D317-90A7E4A4EE30}"/>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6ADD74EB-5B9E-BD9F-B48F-58C1B2421B2A}"/>
              </a:ext>
            </a:extLst>
          </p:cNvPr>
          <p:cNvSpPr txBox="1"/>
          <p:nvPr/>
        </p:nvSpPr>
        <p:spPr>
          <a:xfrm>
            <a:off x="5225233"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D5C1C050-AEB1-E042-3298-C2449632C43D}"/>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05A3B42A-F857-7D03-CACF-3A8F576EE3AA}"/>
              </a:ext>
            </a:extLst>
          </p:cNvPr>
          <p:cNvSpPr txBox="1"/>
          <p:nvPr/>
        </p:nvSpPr>
        <p:spPr>
          <a:xfrm>
            <a:off x="6944722" y="168247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BEAD5675-4ABB-ACEF-8D83-AA437E84DEC4}"/>
              </a:ext>
            </a:extLst>
          </p:cNvPr>
          <p:cNvSpPr txBox="1"/>
          <p:nvPr/>
        </p:nvSpPr>
        <p:spPr>
          <a:xfrm>
            <a:off x="773510" y="2514893"/>
            <a:ext cx="7758490" cy="2793072"/>
          </a:xfrm>
          <a:prstGeom prst="rect">
            <a:avLst/>
          </a:prstGeom>
          <a:noFill/>
        </p:spPr>
        <p:txBody>
          <a:bodyPr wrap="square">
            <a:spAutoFit/>
          </a:bodyPr>
          <a:lstStyle/>
          <a:p>
            <a:pPr lvl="0" algn="ctr" defTabSz="914400">
              <a:lnSpc>
                <a:spcPct val="150000"/>
              </a:lnSpc>
              <a:defRPr/>
            </a:pPr>
            <a:r>
              <a:rPr lang="fr-FR" sz="2400" b="1" dirty="0">
                <a:solidFill>
                  <a:srgbClr val="424D7B"/>
                </a:solidFill>
                <a:latin typeface="Dosis SemiBold" pitchFamily="2" charset="0"/>
              </a:rPr>
              <a:t>L’intelligence artificielle</a:t>
            </a:r>
          </a:p>
          <a:p>
            <a:pPr lvl="0" algn="just" defTabSz="914400">
              <a:lnSpc>
                <a:spcPct val="150000"/>
              </a:lnSpc>
              <a:defRPr/>
            </a:pPr>
            <a:r>
              <a:rPr lang="fr-FR" sz="2400" b="1" dirty="0">
                <a:solidFill>
                  <a:srgbClr val="424D7B"/>
                </a:solidFill>
                <a:latin typeface="Dosis SemiBold" pitchFamily="2" charset="0"/>
              </a:rPr>
              <a:t>L’intelligence artificielle (IA) est une technologie moderne qui permet aux machines d’apprendre un peu comme les humains. On la trouve dans les téléphones, les ordinateurs ou les jeux vidéo.</a:t>
            </a:r>
          </a:p>
        </p:txBody>
      </p:sp>
    </p:spTree>
    <p:extLst>
      <p:ext uri="{BB962C8B-B14F-4D97-AF65-F5344CB8AC3E}">
        <p14:creationId xmlns:p14="http://schemas.microsoft.com/office/powerpoint/2010/main" val="151813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798F-AB91-2D5F-4A69-291EB334E14C}"/>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A358E3C0-B5B7-ACE0-DD81-ABB253DF25CF}"/>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1EDC29C-D007-D643-71FE-C9A58997AA4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D15225-7A9B-8096-73F6-7B5CCD1604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E16F8435-81A7-8C25-86D5-2F6C8B199B47}"/>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76D7F7A4-D9EE-00AF-B530-42893F76E9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p:sp>
        <p:nvSpPr>
          <p:cNvPr id="14" name="Rectangle : coins arrondis 13">
            <a:extLst>
              <a:ext uri="{FF2B5EF4-FFF2-40B4-BE49-F238E27FC236}">
                <a16:creationId xmlns:a16="http://schemas.microsoft.com/office/drawing/2014/main" id="{6A08D864-8F50-D387-FEB5-A1E4A35CB9C1}"/>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7EB2EC2-DAF2-FF81-3E6A-321482A8FF20}"/>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6" name="ZoneTexte 15">
            <a:extLst>
              <a:ext uri="{FF2B5EF4-FFF2-40B4-BE49-F238E27FC236}">
                <a16:creationId xmlns:a16="http://schemas.microsoft.com/office/drawing/2014/main" id="{139CE8E9-D3D2-1EB6-5C02-7FAA67A15F00}"/>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a:t>
            </a:r>
            <a:r>
              <a:rPr lang="fr-FR" sz="2200" b="1" dirty="0">
                <a:ln w="0"/>
                <a:solidFill>
                  <a:schemeClr val="accent5">
                    <a:lumMod val="50000"/>
                  </a:schemeClr>
                </a:solidFill>
                <a:latin typeface="Dosis Medium" pitchFamily="2" charset="0"/>
              </a:rPr>
              <a:t>3</a:t>
            </a:r>
            <a:endParaRPr kumimoji="0" lang="fr-FR" sz="2200" b="1"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7" name="ZoneTexte 16">
            <a:extLst>
              <a:ext uri="{FF2B5EF4-FFF2-40B4-BE49-F238E27FC236}">
                <a16:creationId xmlns:a16="http://schemas.microsoft.com/office/drawing/2014/main" id="{D77E7E5F-8DFD-D8E0-BEAF-3AA0C107BDA5}"/>
              </a:ext>
            </a:extLst>
          </p:cNvPr>
          <p:cNvSpPr txBox="1"/>
          <p:nvPr/>
        </p:nvSpPr>
        <p:spPr>
          <a:xfrm>
            <a:off x="5144680"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F846F928-7ED2-14B7-EEF0-DFD48A3F00C6}"/>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ACE15A8C-C48C-599D-8CF7-B360A95003A4}"/>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 name="ZoneTexte 1">
            <a:extLst>
              <a:ext uri="{FF2B5EF4-FFF2-40B4-BE49-F238E27FC236}">
                <a16:creationId xmlns:a16="http://schemas.microsoft.com/office/drawing/2014/main" id="{F57BD033-D5E3-4917-119F-B731269086A1}"/>
              </a:ext>
            </a:extLst>
          </p:cNvPr>
          <p:cNvSpPr txBox="1"/>
          <p:nvPr/>
        </p:nvSpPr>
        <p:spPr>
          <a:xfrm>
            <a:off x="773510" y="2514893"/>
            <a:ext cx="7758490" cy="2793072"/>
          </a:xfrm>
          <a:prstGeom prst="rect">
            <a:avLst/>
          </a:prstGeom>
          <a:noFill/>
        </p:spPr>
        <p:txBody>
          <a:bodyPr wrap="square">
            <a:spAutoFit/>
          </a:bodyPr>
          <a:lstStyle/>
          <a:p>
            <a:pPr lvl="0" algn="ctr" defTabSz="914400">
              <a:lnSpc>
                <a:spcPct val="150000"/>
              </a:lnSpc>
              <a:defRPr/>
            </a:pPr>
            <a:r>
              <a:rPr lang="fr-FR" sz="2400" b="1" dirty="0">
                <a:solidFill>
                  <a:srgbClr val="424D7B"/>
                </a:solidFill>
                <a:latin typeface="Dosis SemiBold" pitchFamily="2" charset="0"/>
              </a:rPr>
              <a:t>L’intelligence artificielle</a:t>
            </a:r>
          </a:p>
          <a:p>
            <a:pPr lvl="0" algn="just" defTabSz="914400">
              <a:lnSpc>
                <a:spcPct val="150000"/>
              </a:lnSpc>
              <a:defRPr/>
            </a:pPr>
            <a:r>
              <a:rPr lang="fr-FR" sz="2400" b="1" dirty="0">
                <a:solidFill>
                  <a:srgbClr val="424D7B"/>
                </a:solidFill>
                <a:latin typeface="Dosis SemiBold" pitchFamily="2" charset="0"/>
              </a:rPr>
              <a:t>L’intelligence artificielle (IA) est une technologie moderne qui permet aux machines d’apprendre un peu comme les humains. On la trouve dans les téléphones, les ordinateurs ou les jeux vidéo.</a:t>
            </a:r>
          </a:p>
        </p:txBody>
      </p:sp>
    </p:spTree>
    <p:extLst>
      <p:ext uri="{BB962C8B-B14F-4D97-AF65-F5344CB8AC3E}">
        <p14:creationId xmlns:p14="http://schemas.microsoft.com/office/powerpoint/2010/main" val="2803600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3972-2969-A7C4-5405-3FE7810C9A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BF745D-97C2-7289-0060-AE628DA635C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p:sp>
        <p:nvSpPr>
          <p:cNvPr id="4" name="Rectangle : coins arrondis 3">
            <a:extLst>
              <a:ext uri="{FF2B5EF4-FFF2-40B4-BE49-F238E27FC236}">
                <a16:creationId xmlns:a16="http://schemas.microsoft.com/office/drawing/2014/main" id="{97AA6A55-DC8E-6E04-3637-E963837AB52E}"/>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D0BAAE9-A62A-304C-72C0-0F8C97C9A1EE}"/>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F2DA497A-D3C6-A17F-C497-BA44EB5E0A96}"/>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D3500CBB-E1BA-74B6-86F1-5E2D18E0FB5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AC825AB-D661-F12F-387B-B0AA7A7D01B3}"/>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977FFD11-0703-AC04-F619-3ECB37A46CA1}"/>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94AAA5C-9DBF-0677-2A48-B4BCA558DA7A}"/>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0F2DBE-2714-50A4-6165-61B1237ABE0A}"/>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EC7F88B5-237F-42EA-DB32-FCB656627622}"/>
              </a:ext>
            </a:extLst>
          </p:cNvPr>
          <p:cNvSpPr txBox="1"/>
          <p:nvPr/>
        </p:nvSpPr>
        <p:spPr>
          <a:xfrm>
            <a:off x="879370" y="2415884"/>
            <a:ext cx="7330051" cy="400110"/>
          </a:xfrm>
          <a:prstGeom prst="rect">
            <a:avLst/>
          </a:prstGeom>
          <a:noFill/>
        </p:spPr>
        <p:txBody>
          <a:bodyPr wrap="square">
            <a:spAutoFit/>
          </a:bodyPr>
          <a:lstStyle/>
          <a:p>
            <a:pPr algn="ctr"/>
            <a:r>
              <a:rPr lang="fr-FR" sz="2000" b="1" dirty="0">
                <a:solidFill>
                  <a:schemeClr val="accent1">
                    <a:lumMod val="50000"/>
                  </a:schemeClr>
                </a:solidFill>
                <a:latin typeface="Dosis SemiBold" pitchFamily="2" charset="0"/>
              </a:rPr>
              <a:t>Question 1 : </a:t>
            </a:r>
            <a:r>
              <a:rPr lang="fr-FR" sz="2000" b="1" dirty="0">
                <a:solidFill>
                  <a:srgbClr val="C00000"/>
                </a:solidFill>
                <a:latin typeface="Dosis SemiBold" pitchFamily="2" charset="0"/>
              </a:rPr>
              <a:t>Qu’est-ce que </a:t>
            </a:r>
            <a:r>
              <a:rPr lang="fr-FR" sz="2000" b="1" dirty="0">
                <a:solidFill>
                  <a:schemeClr val="accent1">
                    <a:lumMod val="50000"/>
                  </a:schemeClr>
                </a:solidFill>
                <a:latin typeface="Dosis SemiBold" pitchFamily="2" charset="0"/>
              </a:rPr>
              <a:t>l’intelligence artificielle (IA) selon le texte ?</a:t>
            </a:r>
            <a:endParaRPr lang="fr-FR" sz="2000" b="1" dirty="0">
              <a:solidFill>
                <a:schemeClr val="tx2"/>
              </a:solidFill>
              <a:latin typeface="Dosis SemiBold" pitchFamily="2" charset="0"/>
            </a:endParaRPr>
          </a:p>
        </p:txBody>
      </p:sp>
      <p:sp>
        <p:nvSpPr>
          <p:cNvPr id="7" name="ZoneTexte 6">
            <a:extLst>
              <a:ext uri="{FF2B5EF4-FFF2-40B4-BE49-F238E27FC236}">
                <a16:creationId xmlns:a16="http://schemas.microsoft.com/office/drawing/2014/main" id="{E992F2FD-CA51-5083-F9CC-67F82AD041A9}"/>
              </a:ext>
            </a:extLst>
          </p:cNvPr>
          <p:cNvSpPr txBox="1"/>
          <p:nvPr/>
        </p:nvSpPr>
        <p:spPr>
          <a:xfrm>
            <a:off x="665150" y="2815994"/>
            <a:ext cx="7758490" cy="2793072"/>
          </a:xfrm>
          <a:prstGeom prst="rect">
            <a:avLst/>
          </a:prstGeom>
          <a:noFill/>
        </p:spPr>
        <p:txBody>
          <a:bodyPr wrap="square">
            <a:spAutoFit/>
          </a:bodyPr>
          <a:lstStyle/>
          <a:p>
            <a:pPr lvl="0" algn="ctr" defTabSz="914400">
              <a:lnSpc>
                <a:spcPct val="150000"/>
              </a:lnSpc>
              <a:defRPr/>
            </a:pPr>
            <a:r>
              <a:rPr lang="fr-FR" sz="2400" b="1" dirty="0">
                <a:solidFill>
                  <a:srgbClr val="424D7B"/>
                </a:solidFill>
                <a:latin typeface="Dosis SemiBold" pitchFamily="2" charset="0"/>
              </a:rPr>
              <a:t>L’intelligence artificielle</a:t>
            </a:r>
          </a:p>
          <a:p>
            <a:pPr lvl="0" algn="just" defTabSz="914400">
              <a:lnSpc>
                <a:spcPct val="150000"/>
              </a:lnSpc>
              <a:defRPr/>
            </a:pPr>
            <a:r>
              <a:rPr lang="fr-FR" sz="2400" b="1" dirty="0">
                <a:solidFill>
                  <a:srgbClr val="424D7B"/>
                </a:solidFill>
                <a:latin typeface="Dosis SemiBold" pitchFamily="2" charset="0"/>
              </a:rPr>
              <a:t>L’intelligence artificielle (IA) est une technologie moderne qui permet aux machines d’apprendre un peu comme les humains. On la trouve dans les téléphones, les ordinateurs ou les jeux vidéo.</a:t>
            </a:r>
          </a:p>
        </p:txBody>
      </p:sp>
    </p:spTree>
    <p:extLst>
      <p:ext uri="{BB962C8B-B14F-4D97-AF65-F5344CB8AC3E}">
        <p14:creationId xmlns:p14="http://schemas.microsoft.com/office/powerpoint/2010/main" val="3586741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F8D8-A3E7-22DF-E22D-B7B9018033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02C117-AA2C-2CC1-1B63-82AA3C21B617}"/>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question est : « Qu’est-ce  que ? ». Je cherche une définition dans le texte.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La réponse est : L’intelligence artificielle est une technologie moderne.</a:t>
            </a:r>
          </a:p>
        </p:txBody>
      </p:sp>
      <p:sp>
        <p:nvSpPr>
          <p:cNvPr id="5" name="Rectangle : coins arrondis 4">
            <a:extLst>
              <a:ext uri="{FF2B5EF4-FFF2-40B4-BE49-F238E27FC236}">
                <a16:creationId xmlns:a16="http://schemas.microsoft.com/office/drawing/2014/main" id="{06B1E0D6-1F62-1F07-6543-66320EE5698F}"/>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C069D34F-83B3-17FB-3838-674C1CB25089}"/>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ZoneTexte 10">
            <a:extLst>
              <a:ext uri="{FF2B5EF4-FFF2-40B4-BE49-F238E27FC236}">
                <a16:creationId xmlns:a16="http://schemas.microsoft.com/office/drawing/2014/main" id="{AB25CD06-D70E-B5C2-BD9B-27DCF0B921C8}"/>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2" name="Rectangle : coins arrondis 11">
            <a:extLst>
              <a:ext uri="{FF2B5EF4-FFF2-40B4-BE49-F238E27FC236}">
                <a16:creationId xmlns:a16="http://schemas.microsoft.com/office/drawing/2014/main" id="{CCF25603-02CC-E373-57A4-7E89B34ABB10}"/>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25963C9D-05DF-66E1-AC80-6115A2CD10FC}"/>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6E756613-D4B5-6AF1-E210-D135FFE2CCD9}"/>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4C9C1D60-B1A7-EDB2-36E0-555C4C5E7B7F}"/>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D615E90C-5A20-1F82-1709-756C6D11DE8F}"/>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7427CA6B-4362-87AD-AB91-E61CDE794F6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C7282E3-1732-3FD0-77D1-E4F8831EF9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D191BE29-7DFD-0BDD-77BA-CB59A2B7800B}"/>
              </a:ext>
            </a:extLst>
          </p:cNvPr>
          <p:cNvSpPr txBox="1"/>
          <p:nvPr/>
        </p:nvSpPr>
        <p:spPr>
          <a:xfrm>
            <a:off x="879370" y="2415884"/>
            <a:ext cx="7330051" cy="400110"/>
          </a:xfrm>
          <a:prstGeom prst="rect">
            <a:avLst/>
          </a:prstGeom>
          <a:noFill/>
        </p:spPr>
        <p:txBody>
          <a:bodyPr wrap="square">
            <a:spAutoFit/>
          </a:bodyPr>
          <a:lstStyle/>
          <a:p>
            <a:pPr algn="ctr"/>
            <a:r>
              <a:rPr lang="fr-FR" sz="2000" b="1" dirty="0">
                <a:solidFill>
                  <a:schemeClr val="accent1">
                    <a:lumMod val="50000"/>
                  </a:schemeClr>
                </a:solidFill>
                <a:latin typeface="Dosis SemiBold" pitchFamily="2" charset="0"/>
              </a:rPr>
              <a:t>Question 1 : </a:t>
            </a:r>
            <a:r>
              <a:rPr lang="fr-FR" sz="2000" b="1" dirty="0">
                <a:solidFill>
                  <a:srgbClr val="C00000"/>
                </a:solidFill>
                <a:latin typeface="Dosis SemiBold" pitchFamily="2" charset="0"/>
              </a:rPr>
              <a:t>Qu’est-ce que </a:t>
            </a:r>
            <a:r>
              <a:rPr lang="fr-FR" sz="2000" b="1" dirty="0">
                <a:solidFill>
                  <a:schemeClr val="accent1">
                    <a:lumMod val="50000"/>
                  </a:schemeClr>
                </a:solidFill>
                <a:latin typeface="Dosis SemiBold" pitchFamily="2" charset="0"/>
              </a:rPr>
              <a:t>l’intelligence artificielle (IA) selon le texte ?</a:t>
            </a:r>
            <a:endParaRPr lang="fr-FR" sz="2000" b="1" dirty="0">
              <a:solidFill>
                <a:schemeClr val="tx2"/>
              </a:solidFill>
              <a:latin typeface="Dosis SemiBold" pitchFamily="2" charset="0"/>
            </a:endParaRPr>
          </a:p>
        </p:txBody>
      </p:sp>
      <p:sp>
        <p:nvSpPr>
          <p:cNvPr id="8" name="ZoneTexte 7">
            <a:extLst>
              <a:ext uri="{FF2B5EF4-FFF2-40B4-BE49-F238E27FC236}">
                <a16:creationId xmlns:a16="http://schemas.microsoft.com/office/drawing/2014/main" id="{6C8FB5A1-BF2B-275E-ECD9-6AB008096633}"/>
              </a:ext>
            </a:extLst>
          </p:cNvPr>
          <p:cNvSpPr txBox="1"/>
          <p:nvPr/>
        </p:nvSpPr>
        <p:spPr>
          <a:xfrm>
            <a:off x="665150" y="2815994"/>
            <a:ext cx="7758490" cy="2793072"/>
          </a:xfrm>
          <a:prstGeom prst="rect">
            <a:avLst/>
          </a:prstGeom>
          <a:noFill/>
        </p:spPr>
        <p:txBody>
          <a:bodyPr wrap="square">
            <a:spAutoFit/>
          </a:bodyPr>
          <a:lstStyle/>
          <a:p>
            <a:pPr lvl="0" algn="ctr" defTabSz="914400">
              <a:lnSpc>
                <a:spcPct val="150000"/>
              </a:lnSpc>
              <a:defRPr/>
            </a:pPr>
            <a:r>
              <a:rPr lang="fr-FR" sz="2400" b="1" dirty="0">
                <a:solidFill>
                  <a:srgbClr val="424D7B"/>
                </a:solidFill>
                <a:latin typeface="Dosis SemiBold" pitchFamily="2" charset="0"/>
              </a:rPr>
              <a:t>L’intelligence artificielle</a:t>
            </a:r>
          </a:p>
          <a:p>
            <a:pPr lvl="0" algn="just" defTabSz="914400">
              <a:lnSpc>
                <a:spcPct val="150000"/>
              </a:lnSpc>
              <a:defRPr/>
            </a:pPr>
            <a:r>
              <a:rPr lang="fr-FR" sz="2400" b="1" dirty="0">
                <a:solidFill>
                  <a:srgbClr val="C00000"/>
                </a:solidFill>
                <a:latin typeface="Dosis SemiBold" pitchFamily="2" charset="0"/>
              </a:rPr>
              <a:t>L’intelligence artificielle (IA) est une technologie moderne </a:t>
            </a:r>
            <a:r>
              <a:rPr lang="fr-FR" sz="2400" b="1" dirty="0">
                <a:solidFill>
                  <a:srgbClr val="424D7B"/>
                </a:solidFill>
                <a:latin typeface="Dosis SemiBold" pitchFamily="2" charset="0"/>
              </a:rPr>
              <a:t>qui permet aux machines d’apprendre un peu comme les humains. On la trouve dans les téléphones, les ordinateurs ou les jeux vidéo.</a:t>
            </a:r>
          </a:p>
        </p:txBody>
      </p:sp>
    </p:spTree>
    <p:extLst>
      <p:ext uri="{BB962C8B-B14F-4D97-AF65-F5344CB8AC3E}">
        <p14:creationId xmlns:p14="http://schemas.microsoft.com/office/powerpoint/2010/main" val="475935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B037D-E77E-15A1-4959-5D25BE710856}"/>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C8F4CD5E-7EB2-5E7E-800A-9517E4CB501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49DFAB17-FD90-88D9-A352-DD536C5A8B4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7D701C-069C-1098-FEC3-B6BE29D175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3F8452A-4B14-07A6-0329-A46D1A82FA0A}"/>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4586BC3F-8D4C-DAC7-D903-08B1B65FF11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p:sp>
        <p:nvSpPr>
          <p:cNvPr id="4" name="ZoneTexte 3">
            <a:extLst>
              <a:ext uri="{FF2B5EF4-FFF2-40B4-BE49-F238E27FC236}">
                <a16:creationId xmlns:a16="http://schemas.microsoft.com/office/drawing/2014/main" id="{BC0D6D78-56E7-A37A-B58E-8F35AA9DFB1E}"/>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5" name="ZoneTexte 4">
            <a:extLst>
              <a:ext uri="{FF2B5EF4-FFF2-40B4-BE49-F238E27FC236}">
                <a16:creationId xmlns:a16="http://schemas.microsoft.com/office/drawing/2014/main" id="{3F6154ED-B592-A33D-D15E-1C1340C017A1}"/>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6" name="Rectangle : coins arrondis 5">
            <a:extLst>
              <a:ext uri="{FF2B5EF4-FFF2-40B4-BE49-F238E27FC236}">
                <a16:creationId xmlns:a16="http://schemas.microsoft.com/office/drawing/2014/main" id="{F5D65992-3D67-6A62-D534-F6464679D733}"/>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1D59B712-B82C-E6EB-CC7A-B20A7AB8E79D}"/>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60916AD9-31B4-0C1A-4A8B-8F3C7EDC506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7DCD615A-D5CF-BCBB-4E4F-F46136C54D96}"/>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3B768078-E516-2E5D-FC54-6B596BFC70A2}"/>
              </a:ext>
            </a:extLst>
          </p:cNvPr>
          <p:cNvSpPr txBox="1"/>
          <p:nvPr/>
        </p:nvSpPr>
        <p:spPr>
          <a:xfrm>
            <a:off x="635000" y="2955182"/>
            <a:ext cx="7874000"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Elle peut répondre à des questions, corriger des exercices ou donner des conseils. Par exemple, certaines applications scolaires expliquent les erreurs d’un élève et lui proposent de nouveaux exercices.</a:t>
            </a:r>
          </a:p>
        </p:txBody>
      </p:sp>
    </p:spTree>
    <p:extLst>
      <p:ext uri="{BB962C8B-B14F-4D97-AF65-F5344CB8AC3E}">
        <p14:creationId xmlns:p14="http://schemas.microsoft.com/office/powerpoint/2010/main" val="3895946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BBF39-5A74-ACC3-4938-38F3BE6034C7}"/>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36B24FC1-6FDA-910D-A335-B667973AF48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9AFA3F2-C1C2-C29E-ECF9-F3420A27EE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14E0DC-0563-50EA-17C3-EF2498D2BF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B4E5E88-5973-198C-E9DF-A4D1A4259A47}"/>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65A6F2E7-0E80-4242-7EAD-EC81861C6E2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E3D47DBF-BE8D-432B-F477-ECF7BF4AD52C}"/>
                  </a:ext>
                </a:extLst>
              </p14:cNvPr>
              <p14:cNvContentPartPr/>
              <p14:nvPr/>
            </p14:nvContentPartPr>
            <p14:xfrm>
              <a:off x="2912571" y="1083385"/>
              <a:ext cx="360" cy="360"/>
            </p14:xfrm>
          </p:contentPart>
        </mc:Choice>
        <mc:Fallback xmlns="">
          <p:pic>
            <p:nvPicPr>
              <p:cNvPr id="4" name="Encre 3">
                <a:extLst>
                  <a:ext uri="{FF2B5EF4-FFF2-40B4-BE49-F238E27FC236}">
                    <a16:creationId xmlns:p14="http://schemas.microsoft.com/office/powerpoint/2010/main" xmlns="" xmlns:a16="http://schemas.microsoft.com/office/drawing/2014/main" id="{E3D47DBF-BE8D-432B-F477-ECF7BF4AD52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D99481CC-035A-CF5A-A4DA-360E8DEA999B}"/>
                  </a:ext>
                </a:extLst>
              </p14:cNvPr>
              <p14:cNvContentPartPr/>
              <p14:nvPr/>
            </p14:nvContentPartPr>
            <p14:xfrm>
              <a:off x="1602171" y="842185"/>
              <a:ext cx="9720" cy="5760"/>
            </p14:xfrm>
          </p:contentPart>
        </mc:Choice>
        <mc:Fallback xmlns="">
          <p:pic>
            <p:nvPicPr>
              <p:cNvPr id="5" name="Encre 4">
                <a:extLst>
                  <a:ext uri="{FF2B5EF4-FFF2-40B4-BE49-F238E27FC236}">
                    <a16:creationId xmlns:p14="http://schemas.microsoft.com/office/powerpoint/2010/main" xmlns="" xmlns:a16="http://schemas.microsoft.com/office/drawing/2014/main" id="{D99481CC-035A-CF5A-A4DA-360E8DEA999B}"/>
                  </a:ext>
                </a:extLst>
              </p:cNvPr>
              <p:cNvPicPr/>
              <p:nvPr/>
            </p:nvPicPr>
            <p:blipFill>
              <a:blip r:embed="rId8"/>
              <a:stretch>
                <a:fillRect/>
              </a:stretch>
            </p:blipFill>
            <p:spPr>
              <a:xfrm>
                <a:off x="1593492" y="833185"/>
                <a:ext cx="26730" cy="23400"/>
              </a:xfrm>
              <a:prstGeom prst="rect">
                <a:avLst/>
              </a:prstGeom>
            </p:spPr>
          </p:pic>
        </mc:Fallback>
      </mc:AlternateContent>
      <p:sp>
        <p:nvSpPr>
          <p:cNvPr id="6" name="Rectangle : coins arrondis 5">
            <a:extLst>
              <a:ext uri="{FF2B5EF4-FFF2-40B4-BE49-F238E27FC236}">
                <a16:creationId xmlns:a16="http://schemas.microsoft.com/office/drawing/2014/main" id="{D7C08262-32B9-250B-A6EE-A014FEC3303C}"/>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6898873-8A1A-C6FA-611E-577C43D40CB2}"/>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031B22BF-BC18-6998-DB2F-05792F305521}"/>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ZoneTexte 12">
            <a:extLst>
              <a:ext uri="{FF2B5EF4-FFF2-40B4-BE49-F238E27FC236}">
                <a16:creationId xmlns:a16="http://schemas.microsoft.com/office/drawing/2014/main" id="{EBE23998-A8C3-F79B-BA89-5F47CCCBE166}"/>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25A381D3-1AD3-DC5D-6FCD-A4A11ED7650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82C67C0-4D5A-5A44-4D67-10C635FE57B9}"/>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BDE69F38-9BC4-25BE-5532-F94A4160788C}"/>
              </a:ext>
            </a:extLst>
          </p:cNvPr>
          <p:cNvSpPr txBox="1"/>
          <p:nvPr/>
        </p:nvSpPr>
        <p:spPr>
          <a:xfrm>
            <a:off x="635000" y="2955182"/>
            <a:ext cx="7874000"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Elle peut répondre à des questions, corriger des exercices ou donner des conseils. Par exemple, certaines applications scolaires expliquent les erreurs d’un élève et lui proposent de nouveaux exercices.</a:t>
            </a:r>
          </a:p>
        </p:txBody>
      </p:sp>
    </p:spTree>
    <p:extLst>
      <p:ext uri="{BB962C8B-B14F-4D97-AF65-F5344CB8AC3E}">
        <p14:creationId xmlns:p14="http://schemas.microsoft.com/office/powerpoint/2010/main" val="1802402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9F963-388B-4F3F-80CF-2BE6C083A1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D58F74-055C-8989-C03E-BEEC2D1F44D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33359907-675B-FA57-41E5-64680F312451}"/>
                  </a:ext>
                </a:extLst>
              </p14:cNvPr>
              <p14:cNvContentPartPr/>
              <p14:nvPr/>
            </p14:nvContentPartPr>
            <p14:xfrm>
              <a:off x="2912571" y="1083385"/>
              <a:ext cx="360" cy="360"/>
            </p14:xfrm>
          </p:contentPart>
        </mc:Choice>
        <mc:Fallback xmlns="">
          <p:pic>
            <p:nvPicPr>
              <p:cNvPr id="3" name="Encre 2">
                <a:extLst>
                  <a:ext uri="{FF2B5EF4-FFF2-40B4-BE49-F238E27FC236}">
                    <a16:creationId xmlns:p14="http://schemas.microsoft.com/office/powerpoint/2010/main" xmlns="" xmlns:a16="http://schemas.microsoft.com/office/drawing/2014/main" id="{33359907-675B-FA57-41E5-64680F3124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586A3C2F-8CB4-CDA0-A35D-678C2EF05A53}"/>
                  </a:ext>
                </a:extLst>
              </p14:cNvPr>
              <p14:cNvContentPartPr/>
              <p14:nvPr/>
            </p14:nvContentPartPr>
            <p14:xfrm>
              <a:off x="1602171" y="842185"/>
              <a:ext cx="9720" cy="5760"/>
            </p14:xfrm>
          </p:contentPart>
        </mc:Choice>
        <mc:Fallback xmlns="">
          <p:pic>
            <p:nvPicPr>
              <p:cNvPr id="4" name="Encre 3">
                <a:extLst>
                  <a:ext uri="{FF2B5EF4-FFF2-40B4-BE49-F238E27FC236}">
                    <a16:creationId xmlns:p14="http://schemas.microsoft.com/office/powerpoint/2010/main" xmlns="" xmlns:a16="http://schemas.microsoft.com/office/drawing/2014/main" id="{586A3C2F-8CB4-CDA0-A35D-678C2EF05A53}"/>
                  </a:ext>
                </a:extLst>
              </p:cNvPr>
              <p:cNvPicPr/>
              <p:nvPr/>
            </p:nvPicPr>
            <p:blipFill>
              <a:blip r:embed="rId6"/>
              <a:stretch>
                <a:fillRect/>
              </a:stretch>
            </p:blipFill>
            <p:spPr>
              <a:xfrm>
                <a:off x="1593492" y="833185"/>
                <a:ext cx="26730" cy="23400"/>
              </a:xfrm>
              <a:prstGeom prst="rect">
                <a:avLst/>
              </a:prstGeom>
            </p:spPr>
          </p:pic>
        </mc:Fallback>
      </mc:AlternateContent>
      <p:sp>
        <p:nvSpPr>
          <p:cNvPr id="5" name="ZoneTexte 4">
            <a:extLst>
              <a:ext uri="{FF2B5EF4-FFF2-40B4-BE49-F238E27FC236}">
                <a16:creationId xmlns:a16="http://schemas.microsoft.com/office/drawing/2014/main" id="{1DCE9D73-BAD7-34FA-72C5-45533B67A549}"/>
              </a:ext>
            </a:extLst>
          </p:cNvPr>
          <p:cNvSpPr txBox="1"/>
          <p:nvPr/>
        </p:nvSpPr>
        <p:spPr>
          <a:xfrm>
            <a:off x="402673" y="2421862"/>
            <a:ext cx="8338654" cy="430887"/>
          </a:xfrm>
          <a:prstGeom prst="rect">
            <a:avLst/>
          </a:prstGeom>
          <a:noFill/>
        </p:spPr>
        <p:txBody>
          <a:bodyPr wrap="square">
            <a:spAutoFit/>
          </a:bodyPr>
          <a:lstStyle/>
          <a:p>
            <a:pPr algn="ctr"/>
            <a:r>
              <a:rPr lang="fr-FR" sz="2200" b="1" dirty="0">
                <a:solidFill>
                  <a:schemeClr val="accent1">
                    <a:lumMod val="50000"/>
                  </a:schemeClr>
                </a:solidFill>
                <a:latin typeface="Dosis SemiBold" pitchFamily="2" charset="0"/>
              </a:rPr>
              <a:t>Question 2 :</a:t>
            </a:r>
            <a:r>
              <a:rPr lang="fr-FR" sz="2200" b="1" dirty="0">
                <a:solidFill>
                  <a:srgbClr val="FF0000"/>
                </a:solidFill>
                <a:latin typeface="Dosis SemiBold" pitchFamily="2" charset="0"/>
              </a:rPr>
              <a:t> </a:t>
            </a:r>
            <a:r>
              <a:rPr lang="fr-FR" sz="2200" b="1" dirty="0">
                <a:solidFill>
                  <a:srgbClr val="C00000"/>
                </a:solidFill>
                <a:latin typeface="Dosis SemiBold" pitchFamily="2" charset="0"/>
              </a:rPr>
              <a:t>Comment </a:t>
            </a:r>
            <a:r>
              <a:rPr lang="fr-FR" sz="2200" b="1" dirty="0">
                <a:solidFill>
                  <a:schemeClr val="tx2"/>
                </a:solidFill>
                <a:latin typeface="Dosis SemiBold" pitchFamily="2" charset="0"/>
              </a:rPr>
              <a:t>l’IA peut-elle aider les élèves à l’école ?</a:t>
            </a:r>
          </a:p>
        </p:txBody>
      </p:sp>
      <p:sp>
        <p:nvSpPr>
          <p:cNvPr id="6" name="Rectangle : coins arrondis 5">
            <a:extLst>
              <a:ext uri="{FF2B5EF4-FFF2-40B4-BE49-F238E27FC236}">
                <a16:creationId xmlns:a16="http://schemas.microsoft.com/office/drawing/2014/main" id="{FE01780F-2CCA-DBE0-6C05-231FAA7583EC}"/>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428E59E-F33D-3784-DA22-0D02537D792A}"/>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5C48DE87-B8DF-4E80-DA69-E6812AA9BE2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Rectangle : coins arrondis 12">
            <a:extLst>
              <a:ext uri="{FF2B5EF4-FFF2-40B4-BE49-F238E27FC236}">
                <a16:creationId xmlns:a16="http://schemas.microsoft.com/office/drawing/2014/main" id="{116653F0-57D0-3E32-F845-F4CC9CFE061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AB1E25F-B8F2-756D-3BAD-3C32679C2FB9}"/>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5" name="Rectangle : coins arrondis 14">
            <a:extLst>
              <a:ext uri="{FF2B5EF4-FFF2-40B4-BE49-F238E27FC236}">
                <a16:creationId xmlns:a16="http://schemas.microsoft.com/office/drawing/2014/main" id="{348A387C-128D-5A13-EBEF-1239E6FE9C0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6A28A50D-D65A-6D77-C1E8-4ADA364B2B1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4C49924-11D9-6083-5D51-5724D4B18B01}"/>
              </a:ext>
            </a:extLst>
          </p:cNvPr>
          <p:cNvPicPr>
            <a:picLocks noChangeAspect="1"/>
          </p:cNvPicPr>
          <p:nvPr/>
        </p:nvPicPr>
        <p:blipFill>
          <a:blip r:embed="rId7"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DD4EFA50-E144-CAAB-05C0-48EF8260CB1F}"/>
              </a:ext>
            </a:extLst>
          </p:cNvPr>
          <p:cNvSpPr txBox="1"/>
          <p:nvPr/>
        </p:nvSpPr>
        <p:spPr>
          <a:xfrm>
            <a:off x="635000" y="3187102"/>
            <a:ext cx="7874000"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Elle peut répondre à des questions, corriger des exercices ou donner des conseils. Par exemple, certaines applications scolaires expliquent les erreurs d’un élève et lui proposent de nouveaux exercices.</a:t>
            </a:r>
          </a:p>
        </p:txBody>
      </p:sp>
    </p:spTree>
    <p:extLst>
      <p:ext uri="{BB962C8B-B14F-4D97-AF65-F5344CB8AC3E}">
        <p14:creationId xmlns:p14="http://schemas.microsoft.com/office/powerpoint/2010/main" val="1818020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10D2B-DED7-5F44-EC7D-1350A41F46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F4CC07-4939-267F-107C-FBEFCF582BD1}"/>
              </a:ext>
            </a:extLst>
          </p:cNvPr>
          <p:cNvSpPr>
            <a:spLocks noGrp="1"/>
          </p:cNvSpPr>
          <p:nvPr>
            <p:ph type="title"/>
          </p:nvPr>
        </p:nvSpPr>
        <p:spPr>
          <a:xfrm>
            <a:off x="1691999" y="756000"/>
            <a:ext cx="7026173" cy="612000"/>
          </a:xfrm>
        </p:spPr>
        <p:txBody>
          <a:bodyPr>
            <a:normAutofit/>
          </a:bodyPr>
          <a:lstStyle/>
          <a:p>
            <a:r>
              <a:rPr lang="fr-FR" dirty="0">
                <a:solidFill>
                  <a:schemeClr val="tx1">
                    <a:lumMod val="65000"/>
                    <a:lumOff val="35000"/>
                  </a:schemeClr>
                </a:solidFill>
                <a:latin typeface="Dosis Medium" pitchFamily="2" charset="0"/>
              </a:rPr>
              <a:t>La question est «Comment </a:t>
            </a:r>
            <a:r>
              <a:rPr lang="fr-FR" dirty="0">
                <a:solidFill>
                  <a:schemeClr val="tx2"/>
                </a:solidFill>
                <a:latin typeface="Dosis Medium" pitchFamily="2" charset="0"/>
              </a:rPr>
              <a:t>?</a:t>
            </a:r>
            <a:r>
              <a:rPr lang="fr-FR" dirty="0">
                <a:solidFill>
                  <a:schemeClr val="tx1">
                    <a:lumMod val="65000"/>
                    <a:lumOff val="35000"/>
                  </a:schemeClr>
                </a:solidFill>
                <a:latin typeface="Dosis Medium" pitchFamily="2" charset="0"/>
              </a:rPr>
              <a:t>». Je cherche des actions dans le texte. La réponse est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 Elle peut répondre à des questions, corriger des exercices ou donner des conseils. »</a:t>
            </a:r>
          </a:p>
        </p:txBody>
      </p:sp>
      <p:sp>
        <p:nvSpPr>
          <p:cNvPr id="4" name="Rectangle : coins arrondis 3">
            <a:extLst>
              <a:ext uri="{FF2B5EF4-FFF2-40B4-BE49-F238E27FC236}">
                <a16:creationId xmlns:a16="http://schemas.microsoft.com/office/drawing/2014/main" id="{60AE4DB9-AB53-D9EE-A4B3-36299365268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C15C00D-1333-340F-D685-7D5D3A5E2524}"/>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32D2F2DC-BB45-4362-4628-A805A623695D}"/>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1" name="Rectangle : coins arrondis 10">
            <a:extLst>
              <a:ext uri="{FF2B5EF4-FFF2-40B4-BE49-F238E27FC236}">
                <a16:creationId xmlns:a16="http://schemas.microsoft.com/office/drawing/2014/main" id="{80DA9522-CE00-417A-61BC-EE4D0A2DEF06}"/>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59C491A-203A-AE40-9266-90C721624C75}"/>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A7433E6-FC4E-6B44-162A-25908B9E330E}"/>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F713926A-7F8E-243F-67F5-DFFEF08DE7C0}"/>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152FC76A-1D78-5B7A-E092-2A1D23C3FBF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5F5D2A29-6772-98AE-FBE8-AB00EB3D43E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33DA51-E8A1-0CB8-1A59-CE4366AFB6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595D7D8D-7967-2429-EDF8-10E7D621597A}"/>
              </a:ext>
            </a:extLst>
          </p:cNvPr>
          <p:cNvSpPr txBox="1"/>
          <p:nvPr/>
        </p:nvSpPr>
        <p:spPr>
          <a:xfrm>
            <a:off x="402673" y="2421862"/>
            <a:ext cx="8338654" cy="430887"/>
          </a:xfrm>
          <a:prstGeom prst="rect">
            <a:avLst/>
          </a:prstGeom>
          <a:noFill/>
        </p:spPr>
        <p:txBody>
          <a:bodyPr wrap="square">
            <a:spAutoFit/>
          </a:bodyPr>
          <a:lstStyle/>
          <a:p>
            <a:pPr algn="ctr"/>
            <a:r>
              <a:rPr lang="fr-FR" sz="2200" b="1" dirty="0">
                <a:solidFill>
                  <a:schemeClr val="accent1">
                    <a:lumMod val="50000"/>
                  </a:schemeClr>
                </a:solidFill>
                <a:latin typeface="Dosis SemiBold" pitchFamily="2" charset="0"/>
              </a:rPr>
              <a:t>Question 2 :</a:t>
            </a:r>
            <a:r>
              <a:rPr lang="fr-FR" sz="2200" b="1" dirty="0">
                <a:solidFill>
                  <a:srgbClr val="FF0000"/>
                </a:solidFill>
                <a:latin typeface="Dosis SemiBold" pitchFamily="2" charset="0"/>
              </a:rPr>
              <a:t> </a:t>
            </a:r>
            <a:r>
              <a:rPr lang="fr-FR" sz="2200" b="1" dirty="0">
                <a:solidFill>
                  <a:srgbClr val="C00000"/>
                </a:solidFill>
                <a:latin typeface="Dosis SemiBold" pitchFamily="2" charset="0"/>
              </a:rPr>
              <a:t>Comment </a:t>
            </a:r>
            <a:r>
              <a:rPr lang="fr-FR" sz="2200" b="1" dirty="0">
                <a:solidFill>
                  <a:schemeClr val="tx2"/>
                </a:solidFill>
                <a:latin typeface="Dosis SemiBold" pitchFamily="2" charset="0"/>
              </a:rPr>
              <a:t>l’IA peut-elle aider les élèves à l’école ?</a:t>
            </a:r>
          </a:p>
        </p:txBody>
      </p:sp>
      <p:sp>
        <p:nvSpPr>
          <p:cNvPr id="8" name="ZoneTexte 7">
            <a:extLst>
              <a:ext uri="{FF2B5EF4-FFF2-40B4-BE49-F238E27FC236}">
                <a16:creationId xmlns:a16="http://schemas.microsoft.com/office/drawing/2014/main" id="{AD6A263E-378F-F632-025C-9A89989DDDA6}"/>
              </a:ext>
            </a:extLst>
          </p:cNvPr>
          <p:cNvSpPr txBox="1"/>
          <p:nvPr/>
        </p:nvSpPr>
        <p:spPr>
          <a:xfrm>
            <a:off x="635000" y="3187102"/>
            <a:ext cx="7874000" cy="2239074"/>
          </a:xfrm>
          <a:prstGeom prst="rect">
            <a:avLst/>
          </a:prstGeom>
          <a:noFill/>
        </p:spPr>
        <p:txBody>
          <a:bodyPr wrap="square">
            <a:spAutoFit/>
          </a:bodyPr>
          <a:lstStyle/>
          <a:p>
            <a:pPr lvl="0" algn="just" defTabSz="914400">
              <a:lnSpc>
                <a:spcPct val="150000"/>
              </a:lnSpc>
              <a:defRPr/>
            </a:pPr>
            <a:r>
              <a:rPr lang="fr-FR" sz="2400" b="1" dirty="0">
                <a:solidFill>
                  <a:srgbClr val="C00000"/>
                </a:solidFill>
                <a:latin typeface="Dosis SemiBold" pitchFamily="2" charset="0"/>
              </a:rPr>
              <a:t>Elle peut répondre à des questions, corriger des exercices ou donner des conseils. </a:t>
            </a:r>
            <a:r>
              <a:rPr lang="fr-FR" sz="2400" b="1" dirty="0">
                <a:solidFill>
                  <a:srgbClr val="424D7B"/>
                </a:solidFill>
                <a:latin typeface="Dosis SemiBold" pitchFamily="2" charset="0"/>
              </a:rPr>
              <a:t>Par exemple, certaines applications scolaires expliquent les erreurs d’un élève et lui proposent de nouveaux exercices.</a:t>
            </a:r>
          </a:p>
        </p:txBody>
      </p:sp>
    </p:spTree>
    <p:extLst>
      <p:ext uri="{BB962C8B-B14F-4D97-AF65-F5344CB8AC3E}">
        <p14:creationId xmlns:p14="http://schemas.microsoft.com/office/powerpoint/2010/main" val="151835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6E2FE5-728A-C920-1F07-F86BAD049B7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a:t>
            </a:r>
            <a:endParaRPr lang="fr-MA" dirty="0"/>
          </a:p>
        </p:txBody>
      </p:sp>
      <p:grpSp>
        <p:nvGrpSpPr>
          <p:cNvPr id="4" name="Groupe 3">
            <a:extLst>
              <a:ext uri="{FF2B5EF4-FFF2-40B4-BE49-F238E27FC236}">
                <a16:creationId xmlns:a16="http://schemas.microsoft.com/office/drawing/2014/main" id="{3A493C4A-0E6C-4597-FEA1-8FD57747B879}"/>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254DF51-D1C9-8018-49AF-11867D46F1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338DCC-F415-D0CC-1F10-E6C3321728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1E709DA4-9E85-1947-FADF-1AF0C6475776}"/>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Titre 1">
            <a:extLst>
              <a:ext uri="{FF2B5EF4-FFF2-40B4-BE49-F238E27FC236}">
                <a16:creationId xmlns:a16="http://schemas.microsoft.com/office/drawing/2014/main" id="{0AE36324-A88D-6378-0C91-6086C2941FB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 </a:t>
            </a:r>
          </a:p>
        </p:txBody>
      </p:sp>
      <p:sp>
        <p:nvSpPr>
          <p:cNvPr id="9" name="ZoneTexte 8">
            <a:extLst>
              <a:ext uri="{FF2B5EF4-FFF2-40B4-BE49-F238E27FC236}">
                <a16:creationId xmlns:a16="http://schemas.microsoft.com/office/drawing/2014/main" id="{CCBCF0A2-1683-4CD6-2ABE-6FB41293F29D}"/>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6BC6070A-8C80-9F9E-3C85-260C2E4A10DF}"/>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A13D1F55-42BC-781E-495B-8E17D24E87DB}"/>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B4BBFBF-8657-00EC-A5DB-52FBC278E895}"/>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1B7D460-07C5-C86B-5E6A-FFC30AC8C17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26341C9B-2888-0381-40CC-8F4056B06417}"/>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31F4EA80-4AB5-3529-6A94-0D3B2FEE1CCD}"/>
              </a:ext>
            </a:extLst>
          </p:cNvPr>
          <p:cNvSpPr txBox="1"/>
          <p:nvPr/>
        </p:nvSpPr>
        <p:spPr>
          <a:xfrm>
            <a:off x="899242" y="2747082"/>
            <a:ext cx="7484594" cy="2793072"/>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Mais l’IA n’est pas humaine : elle n’a pas d’émotions et ne comprend pas toujours les besoins. Certains élèves essaient de tricher en l’utilisant pour faire leurs devoirs. Dans le futur, l’IA sera plus présente mais ne remplacera pas les enseignants.</a:t>
            </a: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544273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5C900-1AC2-DAB3-20E8-E31679945C8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endParaRPr lang="fr-MA" dirty="0"/>
          </a:p>
        </p:txBody>
      </p:sp>
      <p:grpSp>
        <p:nvGrpSpPr>
          <p:cNvPr id="18" name="Groupe 17">
            <a:extLst>
              <a:ext uri="{FF2B5EF4-FFF2-40B4-BE49-F238E27FC236}">
                <a16:creationId xmlns:a16="http://schemas.microsoft.com/office/drawing/2014/main" id="{D03DDBF7-B73D-DCD8-2A20-6DB3ACA2901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7655239B-943D-B32F-275F-523564289A3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85BC577-D567-E2D9-909B-61396F3855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1" name="Rectangle : coins arrondis 20">
            <a:extLst>
              <a:ext uri="{FF2B5EF4-FFF2-40B4-BE49-F238E27FC236}">
                <a16:creationId xmlns:a16="http://schemas.microsoft.com/office/drawing/2014/main" id="{DF9D2346-54D2-FA43-C337-779478A6E172}"/>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itre 1">
            <a:extLst>
              <a:ext uri="{FF2B5EF4-FFF2-40B4-BE49-F238E27FC236}">
                <a16:creationId xmlns:a16="http://schemas.microsoft.com/office/drawing/2014/main" id="{F14A1D66-F708-6EAF-EB65-CC8211803BB7}"/>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4">
            <p14:nvContentPartPr>
              <p14:cNvPr id="23" name="Encre 22">
                <a:extLst>
                  <a:ext uri="{FF2B5EF4-FFF2-40B4-BE49-F238E27FC236}">
                    <a16:creationId xmlns:a16="http://schemas.microsoft.com/office/drawing/2014/main" id="{7DFB0489-8EF4-7CEE-1103-04DC98B22F09}"/>
                  </a:ext>
                </a:extLst>
              </p14:cNvPr>
              <p14:cNvContentPartPr/>
              <p14:nvPr/>
            </p14:nvContentPartPr>
            <p14:xfrm>
              <a:off x="2912571" y="1083385"/>
              <a:ext cx="360" cy="360"/>
            </p14:xfrm>
          </p:contentPart>
        </mc:Choice>
        <mc:Fallback xmlns="">
          <p:pic>
            <p:nvPicPr>
              <p:cNvPr id="23" name="Encre 22">
                <a:extLst>
                  <a:ext uri="{FF2B5EF4-FFF2-40B4-BE49-F238E27FC236}">
                    <a16:creationId xmlns:p14="http://schemas.microsoft.com/office/powerpoint/2010/main" xmlns="" xmlns:a16="http://schemas.microsoft.com/office/drawing/2014/main" id="{7DFB0489-8EF4-7CEE-1103-04DC98B22F09}"/>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Encre 23">
                <a:extLst>
                  <a:ext uri="{FF2B5EF4-FFF2-40B4-BE49-F238E27FC236}">
                    <a16:creationId xmlns:a16="http://schemas.microsoft.com/office/drawing/2014/main" id="{FFB0BDEB-C68B-70DF-64B4-05FA8C20621F}"/>
                  </a:ext>
                </a:extLst>
              </p14:cNvPr>
              <p14:cNvContentPartPr/>
              <p14:nvPr/>
            </p14:nvContentPartPr>
            <p14:xfrm>
              <a:off x="1602171" y="842185"/>
              <a:ext cx="9720" cy="5760"/>
            </p14:xfrm>
          </p:contentPart>
        </mc:Choice>
        <mc:Fallback xmlns="">
          <p:pic>
            <p:nvPicPr>
              <p:cNvPr id="24" name="Encre 23">
                <a:extLst>
                  <a:ext uri="{FF2B5EF4-FFF2-40B4-BE49-F238E27FC236}">
                    <a16:creationId xmlns:p14="http://schemas.microsoft.com/office/powerpoint/2010/main" xmlns="" xmlns:a16="http://schemas.microsoft.com/office/drawing/2014/main" id="{FFB0BDEB-C68B-70DF-64B4-05FA8C20621F}"/>
                  </a:ext>
                </a:extLst>
              </p:cNvPr>
              <p:cNvPicPr/>
              <p:nvPr/>
            </p:nvPicPr>
            <p:blipFill>
              <a:blip r:embed="rId7"/>
              <a:stretch>
                <a:fillRect/>
              </a:stretch>
            </p:blipFill>
            <p:spPr>
              <a:xfrm>
                <a:off x="1593492" y="833185"/>
                <a:ext cx="26730" cy="23400"/>
              </a:xfrm>
              <a:prstGeom prst="rect">
                <a:avLst/>
              </a:prstGeom>
            </p:spPr>
          </p:pic>
        </mc:Fallback>
      </mc:AlternateContent>
      <p:sp>
        <p:nvSpPr>
          <p:cNvPr id="25" name="Rectangle : coins arrondis 24">
            <a:extLst>
              <a:ext uri="{FF2B5EF4-FFF2-40B4-BE49-F238E27FC236}">
                <a16:creationId xmlns:a16="http://schemas.microsoft.com/office/drawing/2014/main" id="{C8C9AD35-90A0-988E-3E4B-AD75CB057392}"/>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C1F21459-B521-5F54-72DB-759683D12BE4}"/>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ZoneTexte 26">
            <a:extLst>
              <a:ext uri="{FF2B5EF4-FFF2-40B4-BE49-F238E27FC236}">
                <a16:creationId xmlns:a16="http://schemas.microsoft.com/office/drawing/2014/main" id="{EE764CA4-BE61-264D-B916-56E741DA61EE}"/>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28" name="ZoneTexte 27">
            <a:extLst>
              <a:ext uri="{FF2B5EF4-FFF2-40B4-BE49-F238E27FC236}">
                <a16:creationId xmlns:a16="http://schemas.microsoft.com/office/drawing/2014/main" id="{E45C9E33-E69B-84D6-AE82-CEBFF69A07B3}"/>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29" name="Rectangle : coins arrondis 28">
            <a:extLst>
              <a:ext uri="{FF2B5EF4-FFF2-40B4-BE49-F238E27FC236}">
                <a16:creationId xmlns:a16="http://schemas.microsoft.com/office/drawing/2014/main" id="{C38828B5-CC23-5C90-78BB-8428629037C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ZoneTexte 29">
            <a:extLst>
              <a:ext uri="{FF2B5EF4-FFF2-40B4-BE49-F238E27FC236}">
                <a16:creationId xmlns:a16="http://schemas.microsoft.com/office/drawing/2014/main" id="{D244BA6D-C1D0-31C9-B8A0-7E4C6FBCDCF1}"/>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4" name="ZoneTexte 3">
            <a:extLst>
              <a:ext uri="{FF2B5EF4-FFF2-40B4-BE49-F238E27FC236}">
                <a16:creationId xmlns:a16="http://schemas.microsoft.com/office/drawing/2014/main" id="{1CFDDF9B-3B6A-F878-6ADE-35FC8C2D6684}"/>
              </a:ext>
            </a:extLst>
          </p:cNvPr>
          <p:cNvSpPr txBox="1"/>
          <p:nvPr/>
        </p:nvSpPr>
        <p:spPr>
          <a:xfrm>
            <a:off x="899242" y="2747082"/>
            <a:ext cx="7484594" cy="2793072"/>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Mais l’IA n’est pas humaine : elle n’a pas d’émotions et ne comprend pas toujours les besoins. Certains élèves essaient de tricher en l’utilisant pour faire leurs devoirs. Dans le futur, l’IA sera plus présente mais ne remplacera pas les enseignants.</a:t>
            </a: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3631800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C9C33D-3766-66BC-F492-B04811A3C5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endParaRPr lang="fr-MA" dirty="0"/>
          </a:p>
        </p:txBody>
      </p:sp>
      <p:sp>
        <p:nvSpPr>
          <p:cNvPr id="4" name="Titre 1">
            <a:extLst>
              <a:ext uri="{FF2B5EF4-FFF2-40B4-BE49-F238E27FC236}">
                <a16:creationId xmlns:a16="http://schemas.microsoft.com/office/drawing/2014/main" id="{43624ECA-4F7A-C0EC-9FA2-F4712A7479A6}"/>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094B93C-1AEB-DC4C-0741-47965058D955}"/>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3094B93C-1AEB-DC4C-0741-47965058D9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3D60B191-E597-FABD-94AA-BB2BDC1F2D84}"/>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3D60B191-E597-FABD-94AA-BB2BDC1F2D84}"/>
                  </a:ext>
                </a:extLst>
              </p:cNvPr>
              <p:cNvPicPr/>
              <p:nvPr/>
            </p:nvPicPr>
            <p:blipFill>
              <a:blip r:embed="rId5"/>
              <a:stretch>
                <a:fillRect/>
              </a:stretch>
            </p:blipFill>
            <p:spPr>
              <a:xfrm>
                <a:off x="1593492" y="833185"/>
                <a:ext cx="26730" cy="23400"/>
              </a:xfrm>
              <a:prstGeom prst="rect">
                <a:avLst/>
              </a:prstGeom>
            </p:spPr>
          </p:pic>
        </mc:Fallback>
      </mc:AlternateContent>
      <p:sp>
        <p:nvSpPr>
          <p:cNvPr id="7" name="ZoneTexte 6">
            <a:extLst>
              <a:ext uri="{FF2B5EF4-FFF2-40B4-BE49-F238E27FC236}">
                <a16:creationId xmlns:a16="http://schemas.microsoft.com/office/drawing/2014/main" id="{27558183-2C01-4623-6D70-6A35504EB99B}"/>
              </a:ext>
            </a:extLst>
          </p:cNvPr>
          <p:cNvSpPr txBox="1"/>
          <p:nvPr/>
        </p:nvSpPr>
        <p:spPr>
          <a:xfrm>
            <a:off x="725769" y="2340220"/>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a:t>
            </a:r>
            <a:r>
              <a:rPr lang="fr-FR" sz="2400" b="1" dirty="0">
                <a:solidFill>
                  <a:srgbClr val="C00000"/>
                </a:solidFill>
                <a:latin typeface="Dosis SemiBold" pitchFamily="2" charset="0"/>
              </a:rPr>
              <a:t>Pourquoi</a:t>
            </a:r>
            <a:r>
              <a:rPr lang="fr-FR" sz="2400" b="1" dirty="0">
                <a:solidFill>
                  <a:srgbClr val="FF0000"/>
                </a:solidFill>
                <a:latin typeface="Dosis SemiBold" pitchFamily="2" charset="0"/>
              </a:rPr>
              <a:t> </a:t>
            </a:r>
            <a:r>
              <a:rPr lang="fr-FR" sz="2400" b="1" dirty="0">
                <a:solidFill>
                  <a:schemeClr val="accent1">
                    <a:lumMod val="50000"/>
                  </a:schemeClr>
                </a:solidFill>
                <a:latin typeface="Dosis SemiBold" pitchFamily="2" charset="0"/>
              </a:rPr>
              <a:t>l’IA ne remplacera pas les enseignants ?  </a:t>
            </a:r>
            <a:endParaRPr lang="fr-FR" sz="2400" b="1" dirty="0">
              <a:solidFill>
                <a:schemeClr val="tx2"/>
              </a:solidFill>
              <a:latin typeface="Dosis SemiBold" pitchFamily="2" charset="0"/>
            </a:endParaRPr>
          </a:p>
        </p:txBody>
      </p:sp>
      <p:sp>
        <p:nvSpPr>
          <p:cNvPr id="8" name="Rectangle : coins arrondis 7">
            <a:extLst>
              <a:ext uri="{FF2B5EF4-FFF2-40B4-BE49-F238E27FC236}">
                <a16:creationId xmlns:a16="http://schemas.microsoft.com/office/drawing/2014/main" id="{B66DACC6-F6E7-0081-9B39-A7BD2780BB3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0E849AEB-ED63-16F4-7337-D45F6B3D9449}"/>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7EEB65B3-CEFE-97A2-0503-846CA879CAE5}"/>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EA8E0933-DC86-0867-8407-06771C63D98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A7253C31-A9D3-26D5-C598-B0B6C404C4A8}"/>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84F1566F-80C3-383A-FDE3-0D9271AA163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E0C65B9-BC10-F04B-D52D-8F57F040076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02A493-1742-638C-631C-3BE4F3E3237E}"/>
              </a:ext>
            </a:extLst>
          </p:cNvPr>
          <p:cNvPicPr>
            <a:picLocks noChangeAspect="1"/>
          </p:cNvPicPr>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8D9CCACA-5862-94B4-68E5-AE104BC5F63C}"/>
              </a:ext>
            </a:extLst>
          </p:cNvPr>
          <p:cNvSpPr txBox="1"/>
          <p:nvPr/>
        </p:nvSpPr>
        <p:spPr>
          <a:xfrm>
            <a:off x="899242" y="3099621"/>
            <a:ext cx="7484594" cy="2793072"/>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Mais l’IA n’est pas humaine : elle n’a pas d’émotions et ne comprend pas toujours les besoins. Certains élèves essaient de tricher en l’utilisant pour faire leurs devoirs. Dans le futur, l’IA sera plus présente mais ne remplacera pas les enseignants.</a:t>
            </a: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266355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2476-E324-C98B-30FE-A55C470CA2FC}"/>
              </a:ext>
            </a:extLst>
          </p:cNvPr>
          <p:cNvSpPr>
            <a:spLocks noGrp="1"/>
          </p:cNvSpPr>
          <p:nvPr>
            <p:ph type="title"/>
          </p:nvPr>
        </p:nvSpPr>
        <p:spPr>
          <a:xfrm>
            <a:off x="1584828" y="742026"/>
            <a:ext cx="7133345" cy="612000"/>
          </a:xfrm>
        </p:spPr>
        <p:txBody>
          <a:bodyPr>
            <a:noAutofit/>
          </a:bodyPr>
          <a:lstStyle/>
          <a:p>
            <a:r>
              <a:rPr lang="fr-FR" dirty="0">
                <a:solidFill>
                  <a:schemeClr val="tx1">
                    <a:lumMod val="65000"/>
                    <a:lumOff val="35000"/>
                  </a:schemeClr>
                </a:solidFill>
                <a:latin typeface="Dosis Medium" pitchFamily="2" charset="0"/>
              </a:rPr>
              <a:t>La question est « Pourquoi ? ». Je cherche des causes dans le texte.  La réponse est :  l’IA n’est pas humaine : elle n’a pas d’émotions et ne comprend pas toujours les besoins.</a:t>
            </a:r>
            <a:endParaRPr lang="fr-MA" dirty="0"/>
          </a:p>
        </p:txBody>
      </p:sp>
      <p:sp>
        <p:nvSpPr>
          <p:cNvPr id="4" name="Titre 1">
            <a:extLst>
              <a:ext uri="{FF2B5EF4-FFF2-40B4-BE49-F238E27FC236}">
                <a16:creationId xmlns:a16="http://schemas.microsoft.com/office/drawing/2014/main" id="{F8148A1A-4A92-65E5-423D-7C37D20442B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p:sp>
        <p:nvSpPr>
          <p:cNvPr id="5" name="Rectangle : coins arrondis 4">
            <a:extLst>
              <a:ext uri="{FF2B5EF4-FFF2-40B4-BE49-F238E27FC236}">
                <a16:creationId xmlns:a16="http://schemas.microsoft.com/office/drawing/2014/main" id="{830B5C2E-3F92-D57B-111F-F8DE008D900F}"/>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A78A4BB-97BF-4210-EC3C-16004F9A3ACE}"/>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7" name="ZoneTexte 6">
            <a:extLst>
              <a:ext uri="{FF2B5EF4-FFF2-40B4-BE49-F238E27FC236}">
                <a16:creationId xmlns:a16="http://schemas.microsoft.com/office/drawing/2014/main" id="{68B9E04C-A148-7F12-281E-EF474FF47C4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8" name="Rectangle : coins arrondis 7">
            <a:extLst>
              <a:ext uri="{FF2B5EF4-FFF2-40B4-BE49-F238E27FC236}">
                <a16:creationId xmlns:a16="http://schemas.microsoft.com/office/drawing/2014/main" id="{D71F39C5-4988-C3F6-30CA-1A06F7B2FCB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AB741121-8FA9-722F-7D88-45A6FCEA56EB}"/>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Rectangle : coins arrondis 9">
            <a:extLst>
              <a:ext uri="{FF2B5EF4-FFF2-40B4-BE49-F238E27FC236}">
                <a16:creationId xmlns:a16="http://schemas.microsoft.com/office/drawing/2014/main" id="{81B882DE-0851-A015-D23B-E0823031D93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29B0874-5D80-FB61-951F-D0B864112C8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2" name="Groupe 11">
            <a:extLst>
              <a:ext uri="{FF2B5EF4-FFF2-40B4-BE49-F238E27FC236}">
                <a16:creationId xmlns:a16="http://schemas.microsoft.com/office/drawing/2014/main" id="{DD202C14-6B74-F765-E477-92029600E4E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DDFD038-ED7A-FB5F-E95B-BBEF04B900A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DD6E-E96F-4E93-0EB1-8BD0CC7CFE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8A536441-03AE-DC8D-FC41-56BFFC249CDD}"/>
              </a:ext>
            </a:extLst>
          </p:cNvPr>
          <p:cNvSpPr txBox="1"/>
          <p:nvPr/>
        </p:nvSpPr>
        <p:spPr>
          <a:xfrm>
            <a:off x="725769" y="2340220"/>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a:t>
            </a:r>
            <a:r>
              <a:rPr lang="fr-FR" sz="2400" b="1" dirty="0">
                <a:solidFill>
                  <a:srgbClr val="C00000"/>
                </a:solidFill>
                <a:latin typeface="Dosis SemiBold" pitchFamily="2" charset="0"/>
              </a:rPr>
              <a:t>Pourquoi</a:t>
            </a:r>
            <a:r>
              <a:rPr lang="fr-FR" sz="2400" b="1" dirty="0">
                <a:solidFill>
                  <a:srgbClr val="FF0000"/>
                </a:solidFill>
                <a:latin typeface="Dosis SemiBold" pitchFamily="2" charset="0"/>
              </a:rPr>
              <a:t> </a:t>
            </a:r>
            <a:r>
              <a:rPr lang="fr-FR" sz="2400" b="1" dirty="0">
                <a:solidFill>
                  <a:schemeClr val="accent1">
                    <a:lumMod val="50000"/>
                  </a:schemeClr>
                </a:solidFill>
                <a:latin typeface="Dosis SemiBold" pitchFamily="2" charset="0"/>
              </a:rPr>
              <a:t>l’IA ne remplacera pas les enseignants ?  </a:t>
            </a:r>
            <a:endParaRPr lang="fr-FR" sz="2400" b="1" dirty="0">
              <a:solidFill>
                <a:schemeClr val="tx2"/>
              </a:solidFill>
              <a:latin typeface="Dosis SemiBold" pitchFamily="2" charset="0"/>
            </a:endParaRPr>
          </a:p>
        </p:txBody>
      </p:sp>
      <p:sp>
        <p:nvSpPr>
          <p:cNvPr id="17" name="ZoneTexte 16">
            <a:extLst>
              <a:ext uri="{FF2B5EF4-FFF2-40B4-BE49-F238E27FC236}">
                <a16:creationId xmlns:a16="http://schemas.microsoft.com/office/drawing/2014/main" id="{6A13CA8E-4841-2B0C-3855-9A931A493CB2}"/>
              </a:ext>
            </a:extLst>
          </p:cNvPr>
          <p:cNvSpPr txBox="1"/>
          <p:nvPr/>
        </p:nvSpPr>
        <p:spPr>
          <a:xfrm>
            <a:off x="899242" y="3099621"/>
            <a:ext cx="7484594" cy="2793072"/>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Mais </a:t>
            </a:r>
            <a:r>
              <a:rPr lang="fr-FR" sz="2400" b="1" dirty="0">
                <a:solidFill>
                  <a:srgbClr val="C00000"/>
                </a:solidFill>
                <a:latin typeface="Dosis SemiBold" pitchFamily="2" charset="0"/>
              </a:rPr>
              <a:t>l’IA n’est pas humaine : elle n’a pas d’émotions et ne comprend pas toujours les besoins. </a:t>
            </a:r>
            <a:r>
              <a:rPr lang="fr-FR" sz="2400" b="1" dirty="0">
                <a:solidFill>
                  <a:srgbClr val="424D7B"/>
                </a:solidFill>
                <a:latin typeface="Dosis SemiBold" pitchFamily="2" charset="0"/>
              </a:rPr>
              <a:t>Certains élèves essaient de tricher en l’utilisant pour faire leurs devoirs. Dans le futur, l’IA sera plus présente mais ne remplacera pas les enseignants.</a:t>
            </a: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990197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4E329-E236-92EB-E7A0-FB81BAA05855}"/>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E279989E-CEA7-1898-7999-F155E7EE522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89.</a:t>
            </a:r>
          </a:p>
        </p:txBody>
      </p:sp>
      <p:grpSp>
        <p:nvGrpSpPr>
          <p:cNvPr id="9" name="Groupe 8">
            <a:extLst>
              <a:ext uri="{FF2B5EF4-FFF2-40B4-BE49-F238E27FC236}">
                <a16:creationId xmlns:a16="http://schemas.microsoft.com/office/drawing/2014/main" id="{DC75A108-A504-A415-2A45-3CDF0C69FAE2}"/>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E3E32D0F-266E-D75B-4614-B83DA6E581E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27904A8-E400-7690-91CF-8B9589B557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AF465781-E1A9-EEAD-2790-A137536C5F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9423" y="1515058"/>
            <a:ext cx="3425153" cy="5253713"/>
          </a:xfrm>
          <a:prstGeom prst="rect">
            <a:avLst/>
          </a:prstGeom>
        </p:spPr>
      </p:pic>
    </p:spTree>
    <p:extLst>
      <p:ext uri="{BB962C8B-B14F-4D97-AF65-F5344CB8AC3E}">
        <p14:creationId xmlns:p14="http://schemas.microsoft.com/office/powerpoint/2010/main" val="3077946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9AF1-010B-57C2-21BD-5FD0F22629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A487592-801D-7EFA-3B6D-C04B08217EE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le texte à votre voisin puis changez les rôles.</a:t>
            </a:r>
          </a:p>
        </p:txBody>
      </p:sp>
      <p:grpSp>
        <p:nvGrpSpPr>
          <p:cNvPr id="2" name="Groupe 1">
            <a:extLst>
              <a:ext uri="{FF2B5EF4-FFF2-40B4-BE49-F238E27FC236}">
                <a16:creationId xmlns:a16="http://schemas.microsoft.com/office/drawing/2014/main" id="{3432B63C-1BD5-4822-5C28-2E9C71F396C1}"/>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470BE2A6-AB7D-F7E7-435C-B20A472C5E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8D58AEF-F573-2911-7CCE-9CDF1AF9CD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AF8FBA06-D182-1361-FB0B-2EE383B4C4CB}"/>
              </a:ext>
            </a:extLst>
          </p:cNvPr>
          <p:cNvPicPr>
            <a:picLocks noChangeAspect="1"/>
          </p:cNvPicPr>
          <p:nvPr/>
        </p:nvPicPr>
        <p:blipFill>
          <a:blip r:embed="rId4"/>
          <a:srcRect t="4959"/>
          <a:stretch>
            <a:fillRect/>
          </a:stretch>
        </p:blipFill>
        <p:spPr>
          <a:xfrm>
            <a:off x="6289506" y="2620000"/>
            <a:ext cx="2493538" cy="1912243"/>
          </a:xfrm>
          <a:prstGeom prst="rect">
            <a:avLst/>
          </a:prstGeom>
        </p:spPr>
      </p:pic>
      <p:pic>
        <p:nvPicPr>
          <p:cNvPr id="5" name="Image 4">
            <a:extLst>
              <a:ext uri="{FF2B5EF4-FFF2-40B4-BE49-F238E27FC236}">
                <a16:creationId xmlns:a16="http://schemas.microsoft.com/office/drawing/2014/main" id="{63674EF1-6BC5-BB4B-76F0-22712FE979D2}"/>
              </a:ext>
            </a:extLst>
          </p:cNvPr>
          <p:cNvPicPr>
            <a:picLocks noChangeAspect="1"/>
          </p:cNvPicPr>
          <p:nvPr/>
        </p:nvPicPr>
        <p:blipFill>
          <a:blip r:embed="rId5">
            <a:extLst>
              <a:ext uri="{28A0092B-C50C-407E-A947-70E740481C1C}">
                <a14:useLocalDpi xmlns:a14="http://schemas.microsoft.com/office/drawing/2010/main" val="0"/>
              </a:ext>
            </a:extLst>
          </a:blip>
          <a:srcRect l="10759" t="17715" r="9633" b="60582"/>
          <a:stretch>
            <a:fillRect/>
          </a:stretch>
        </p:blipFill>
        <p:spPr>
          <a:xfrm>
            <a:off x="571902" y="2445745"/>
            <a:ext cx="4989458" cy="2086498"/>
          </a:xfrm>
          <a:prstGeom prst="rect">
            <a:avLst/>
          </a:prstGeom>
        </p:spPr>
      </p:pic>
    </p:spTree>
    <p:extLst>
      <p:ext uri="{BB962C8B-B14F-4D97-AF65-F5344CB8AC3E}">
        <p14:creationId xmlns:p14="http://schemas.microsoft.com/office/powerpoint/2010/main" val="4293758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9E92773A-3224-8DAC-BFB6-9FB91461AE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1745" y="1624017"/>
            <a:ext cx="3425153" cy="5253713"/>
          </a:xfrm>
          <a:prstGeom prst="rect">
            <a:avLst/>
          </a:prstGeom>
        </p:spPr>
      </p:pic>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1999" y="756000"/>
            <a:ext cx="7026173" cy="612000"/>
          </a:xfrm>
        </p:spPr>
        <p:txBody>
          <a:bodyPr/>
          <a:lstStyle/>
          <a:p>
            <a:r>
              <a:rPr lang="fr-FR" dirty="0">
                <a:solidFill>
                  <a:schemeClr val="tx1">
                    <a:lumMod val="65000"/>
                    <a:lumOff val="35000"/>
                  </a:schemeClr>
                </a:solidFill>
                <a:latin typeface="Dosis Medium" pitchFamily="2" charset="0"/>
              </a:rPr>
              <a:t>Notez les devoirs à faire à la maison. Vous aller relire le texte de la page 89 et répondre aux questions.</a:t>
            </a:r>
            <a:endParaRPr lang="fr-MA" dirty="0">
              <a:solidFill>
                <a:schemeClr val="tx1">
                  <a:lumMod val="65000"/>
                  <a:lumOff val="35000"/>
                </a:schemeClr>
              </a:solidFill>
              <a:latin typeface="Dosis Medium" pitchFamily="2" charset="0"/>
            </a:endParaRPr>
          </a:p>
        </p:txBody>
      </p:sp>
      <p:sp>
        <p:nvSpPr>
          <p:cNvPr id="10" name="Rectangle : coins arrondis 9">
            <a:extLst>
              <a:ext uri="{FF2B5EF4-FFF2-40B4-BE49-F238E27FC236}">
                <a16:creationId xmlns:a16="http://schemas.microsoft.com/office/drawing/2014/main" id="{03CBEACA-F724-F97E-0861-D7E6958CFE5F}"/>
              </a:ext>
            </a:extLst>
          </p:cNvPr>
          <p:cNvSpPr/>
          <p:nvPr/>
        </p:nvSpPr>
        <p:spPr>
          <a:xfrm>
            <a:off x="2686632" y="2357423"/>
            <a:ext cx="3635381" cy="135559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851363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4" name="Nada-Wave">
            <a:hlinkClick r:id="" action="ppaction://media"/>
            <a:extLst>
              <a:ext uri="{FF2B5EF4-FFF2-40B4-BE49-F238E27FC236}">
                <a16:creationId xmlns:a16="http://schemas.microsoft.com/office/drawing/2014/main" id="{CBF39E9B-C349-0E6D-6459-E8D2A321DC3D}"/>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475746" y="2156059"/>
            <a:ext cx="2319092" cy="3703624"/>
          </a:xfrm>
          <a:prstGeom prst="rect">
            <a:avLst/>
          </a:prstGeom>
        </p:spPr>
      </p:pic>
      <p:pic>
        <p:nvPicPr>
          <p:cNvPr id="5" name="majd_wave">
            <a:hlinkClick r:id="" action="ppaction://media"/>
            <a:extLst>
              <a:ext uri="{FF2B5EF4-FFF2-40B4-BE49-F238E27FC236}">
                <a16:creationId xmlns:a16="http://schemas.microsoft.com/office/drawing/2014/main" id="{A4C8869C-5B18-B67C-F7EB-222B7164063A}"/>
              </a:ext>
            </a:extLst>
          </p:cNvPr>
          <p:cNvPicPr>
            <a:picLocks noChangeAspect="1"/>
          </p:cNvPicPr>
          <p:nvPr>
            <a:videoFile r:link="rId4"/>
            <p:extLst>
              <p:ext uri="{DAA4B4D4-6D71-4841-9C94-3DE7FCFB9230}">
                <p14:media xmlns:p14="http://schemas.microsoft.com/office/powerpoint/2010/main" r:embed="rId3"/>
              </p:ext>
            </p:extLst>
          </p:nvPr>
        </p:nvPicPr>
        <p:blipFill>
          <a:blip r:embed="rId9" cstate="print"/>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3044756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24A7-2020-FB53-B240-3B860070D4F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C8F6311-0632-631F-2915-C9825561EBBF}"/>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C29CDCD-3CD3-84A5-DFC7-1EC2408BC6A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36" name="AutoShape 2">
            <a:extLst>
              <a:ext uri="{FF2B5EF4-FFF2-40B4-BE49-F238E27FC236}">
                <a16:creationId xmlns:a16="http://schemas.microsoft.com/office/drawing/2014/main" id="{C6198961-A482-1ED1-3AD0-000964887EA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3">
            <a:extLst>
              <a:ext uri="{FF2B5EF4-FFF2-40B4-BE49-F238E27FC236}">
                <a16:creationId xmlns:a16="http://schemas.microsoft.com/office/drawing/2014/main" id="{DAF3DA99-8C42-E7BE-EB09-906C77D1299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En cas d’indisponibilité du livret : chaque élève lit le texte à son voisin. </a:t>
            </a:r>
          </a:p>
        </p:txBody>
      </p:sp>
      <p:pic>
        <p:nvPicPr>
          <p:cNvPr id="4" name="Image 3">
            <a:extLst>
              <a:ext uri="{FF2B5EF4-FFF2-40B4-BE49-F238E27FC236}">
                <a16:creationId xmlns:a16="http://schemas.microsoft.com/office/drawing/2014/main" id="{5241A57D-E6B9-A3EE-ACEB-6FBAFEC8EF29}"/>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5" name="Image 4">
            <a:extLst>
              <a:ext uri="{FF2B5EF4-FFF2-40B4-BE49-F238E27FC236}">
                <a16:creationId xmlns:a16="http://schemas.microsoft.com/office/drawing/2014/main" id="{7F39592D-6C55-18B3-7037-4F10D25F3010}"/>
              </a:ext>
            </a:extLst>
          </p:cNvPr>
          <p:cNvPicPr>
            <a:picLocks noChangeAspect="1"/>
          </p:cNvPicPr>
          <p:nvPr/>
        </p:nvPicPr>
        <p:blipFill>
          <a:blip r:embed="rId7">
            <a:extLst>
              <a:ext uri="{28A0092B-C50C-407E-A947-70E740481C1C}">
                <a14:useLocalDpi xmlns:a14="http://schemas.microsoft.com/office/drawing/2010/main" val="0"/>
              </a:ext>
            </a:extLst>
          </a:blip>
          <a:srcRect l="10759" t="17715" r="9633" b="60582"/>
          <a:stretch>
            <a:fillRect/>
          </a:stretch>
        </p:blipFill>
        <p:spPr>
          <a:xfrm>
            <a:off x="1062868" y="2195927"/>
            <a:ext cx="7018264" cy="2934906"/>
          </a:xfrm>
          <a:prstGeom prst="rect">
            <a:avLst/>
          </a:prstGeom>
        </p:spPr>
      </p:pic>
    </p:spTree>
    <p:extLst>
      <p:ext uri="{BB962C8B-B14F-4D97-AF65-F5344CB8AC3E}">
        <p14:creationId xmlns:p14="http://schemas.microsoft.com/office/powerpoint/2010/main" val="4160190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11467</TotalTime>
  <Words>2193</Words>
  <Application>Microsoft Office PowerPoint</Application>
  <PresentationFormat>Affichage à l'écran (4:3)</PresentationFormat>
  <Paragraphs>263</Paragraphs>
  <Slides>50</Slides>
  <Notes>6</Notes>
  <HiddenSlides>0</HiddenSlides>
  <MMClips>9</MMClips>
  <ScaleCrop>false</ScaleCrop>
  <HeadingPairs>
    <vt:vector size="6" baseType="variant">
      <vt:variant>
        <vt:lpstr>Polices utilisées</vt:lpstr>
      </vt:variant>
      <vt:variant>
        <vt:i4>10</vt:i4>
      </vt:variant>
      <vt:variant>
        <vt:lpstr>Thème</vt:lpstr>
      </vt:variant>
      <vt:variant>
        <vt:i4>10</vt:i4>
      </vt:variant>
      <vt:variant>
        <vt:lpstr>Titres des diapositives</vt:lpstr>
      </vt:variant>
      <vt:variant>
        <vt:i4>50</vt:i4>
      </vt:variant>
    </vt:vector>
  </HeadingPairs>
  <TitlesOfParts>
    <vt:vector size="70" baseType="lpstr">
      <vt:lpstr>Calibri</vt:lpstr>
      <vt:lpstr>Arial</vt:lpstr>
      <vt:lpstr>Dosis</vt:lpstr>
      <vt:lpstr>Dosis SemiBold</vt:lpstr>
      <vt:lpstr>Aptos Display</vt:lpstr>
      <vt:lpstr>Play</vt:lpstr>
      <vt:lpstr>Dosis ExtraBold</vt:lpstr>
      <vt:lpstr>Aptos</vt:lpstr>
      <vt:lpstr>Wingdings</vt:lpstr>
      <vt:lpstr>Dosis Medium</vt:lpstr>
      <vt:lpstr>2_Conception personnalisée</vt:lpstr>
      <vt:lpstr>00_Env-Enseignant</vt:lpstr>
      <vt:lpstr>Oral</vt:lpstr>
      <vt:lpstr>Lecture</vt:lpstr>
      <vt:lpstr>Ecriture</vt:lpstr>
      <vt:lpstr>1_Oral</vt:lpstr>
      <vt:lpstr>2_Lecture</vt:lpstr>
      <vt:lpstr>3_Lecture</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4</vt:lpstr>
      <vt:lpstr>Bonjour les enfants !  La leçon de français commence maintenant. </vt:lpstr>
      <vt:lpstr>Aujourd’hui, nous allons apprendre un dialogue avec Majd et Nada. </vt:lpstr>
      <vt:lpstr>Lecture de la vidéo.</vt:lpstr>
      <vt:lpstr>Nous allons écouter le dialogue une deuxième fois.</vt:lpstr>
      <vt:lpstr>Lecture de la vidéo.</vt:lpstr>
      <vt:lpstr>Maintenant, on va répéter le dialogue ensemble. Je vais lire chaque réplique et vous allez répéter après moi. Puis, on va continuer à répéter le dialogue.</vt:lpstr>
      <vt:lpstr>On va continuer la répétition du dialogue. Je vais lire chaque réplique et vous allez répéter après moi. </vt:lpstr>
      <vt:lpstr>On va continuer la répétition du dialogue. Je vais lire chaque réplique et vous allez répéter après moi. </vt:lpstr>
      <vt:lpstr>On va continuer la répétition du dialogue. Je vais lire chaque réplique et vous allez répéter après moi. </vt:lpstr>
      <vt:lpstr>Maintenant, on va jouer ce dialogue. On va le faire en 3 étapes. Soyez attentifs. </vt:lpstr>
      <vt:lpstr>Etape 1. Je vais vous expliquer la situation.  </vt:lpstr>
      <vt:lpstr>Etape 2.  Chacun réfléchit silencieusement à ce qu’il va dire dans le dialogue.</vt:lpstr>
      <vt:lpstr>Etape 3.  Maintenant, vous allez jouer le dialogue. Qui veut passer au tableau ? </vt:lpstr>
      <vt:lpstr>Maintenant, tout le monde participe. Jouez le dialogue avec votre voisin.</vt:lpstr>
      <vt:lpstr>Plan de la séance 4 </vt:lpstr>
      <vt:lpstr>Maintenant, on va faire de la lecture. On va lire des mots, puis un texte. </vt:lpstr>
      <vt:lpstr>On va lire ensemble ce texte du livret. On va le découper en 3 parties. Après, vous allez le lire tout seuls. </vt:lpstr>
      <vt:lpstr>Lisez la première partie du texte silencieusement. Après, je vais diffuser une lecture audio. </vt:lpstr>
      <vt:lpstr>Lecture en cours. </vt:lpstr>
      <vt:lpstr>Qui veut lire le texte ?</vt:lpstr>
      <vt:lpstr>Présentation PowerPoint</vt:lpstr>
      <vt:lpstr>Lecture en cours. </vt:lpstr>
      <vt:lpstr>Qui veut lire le texte ?</vt:lpstr>
      <vt:lpstr>On passe à la troisième partie.  Lisez en silence. </vt:lpstr>
      <vt:lpstr>Lecture en cours. </vt:lpstr>
      <vt:lpstr>Qui veut lire le texte ?</vt:lpstr>
      <vt:lpstr>Maintenant, on va essayer de comprendre le texte, partie par partie. 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 Qu’est-ce  que ? ». Je cherche une définition dans le texte.  La réponse est : L’intelligence artificielle est une technologie moderne.</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«Comment ?». Je cherche des actions dans le texte. La réponse est :  « Elle peut répondre à des questions, corriger des exercices ou donner des conseils. »</vt:lpstr>
      <vt:lpstr>On passe à la troisième partie du texte. Lisez en silence et essayez de comprendre.</vt:lpstr>
      <vt:lpstr>Quels sont les mots difficiles dans le texte ? Levez la main. Je vais vous expliquer. </vt:lpstr>
      <vt:lpstr>Lisez la question et cherchez la réponse dans le texte. Qui veut répondre ?  </vt:lpstr>
      <vt:lpstr>La question est « Pourquoi ? ». Je cherche des causes dans le texte.  La réponse est :  l’IA n’est pas humaine : elle n’a pas d’émotions et ne comprend pas toujours les besoins.</vt:lpstr>
      <vt:lpstr>Prenez vos livrets à la page 89.</vt:lpstr>
      <vt:lpstr>Lisez le texte à votre voisin puis changez les rôles.</vt:lpstr>
      <vt:lpstr>Notez les devoirs à faire à la maison. Vous aller relire le texte de la page 89 et répondre aux questions.</vt:lpstr>
      <vt:lpstr>La séance d’aujourd’hui est terminée. À bientôt.</vt:lpstr>
      <vt:lpstr>En cas d’indisponibilité du livret : chaque élève lit le texte à son voisin.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Khalid Ramni</dc:creator>
  <cp:lastModifiedBy>KHALID.RAMNI</cp:lastModifiedBy>
  <cp:revision>39</cp:revision>
  <cp:lastPrinted>2025-08-13T10:11:39Z</cp:lastPrinted>
  <dcterms:created xsi:type="dcterms:W3CDTF">2025-08-01T12:31:49Z</dcterms:created>
  <dcterms:modified xsi:type="dcterms:W3CDTF">2026-03-18T21:52:19Z</dcterms:modified>
</cp:coreProperties>
</file>