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7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8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9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0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1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2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3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84" r:id="rId9"/>
    <p:sldMasterId id="2147483796" r:id="rId10"/>
    <p:sldMasterId id="2147483813" r:id="rId11"/>
    <p:sldMasterId id="2147483821" r:id="rId12"/>
    <p:sldMasterId id="2147483842" r:id="rId13"/>
    <p:sldMasterId id="2147483852" r:id="rId14"/>
  </p:sldMasterIdLst>
  <p:notesMasterIdLst>
    <p:notesMasterId r:id="rId62"/>
  </p:notesMasterIdLst>
  <p:sldIdLst>
    <p:sldId id="1030" r:id="rId15"/>
    <p:sldId id="1029" r:id="rId16"/>
    <p:sldId id="953" r:id="rId17"/>
    <p:sldId id="1090" r:id="rId18"/>
    <p:sldId id="798" r:id="rId19"/>
    <p:sldId id="947" r:id="rId20"/>
    <p:sldId id="1077" r:id="rId21"/>
    <p:sldId id="1093" r:id="rId22"/>
    <p:sldId id="1079" r:id="rId23"/>
    <p:sldId id="1094" r:id="rId24"/>
    <p:sldId id="1162" r:id="rId25"/>
    <p:sldId id="1095" r:id="rId26"/>
    <p:sldId id="1122" r:id="rId27"/>
    <p:sldId id="1096" r:id="rId28"/>
    <p:sldId id="1141" r:id="rId29"/>
    <p:sldId id="1066" r:id="rId30"/>
    <p:sldId id="1166" r:id="rId31"/>
    <p:sldId id="1163" r:id="rId32"/>
    <p:sldId id="1078" r:id="rId33"/>
    <p:sldId id="800" r:id="rId34"/>
    <p:sldId id="1150" r:id="rId35"/>
    <p:sldId id="1151" r:id="rId36"/>
    <p:sldId id="1167" r:id="rId37"/>
    <p:sldId id="1168" r:id="rId38"/>
    <p:sldId id="1088" r:id="rId39"/>
    <p:sldId id="1053" r:id="rId40"/>
    <p:sldId id="1153" r:id="rId41"/>
    <p:sldId id="1091" r:id="rId42"/>
    <p:sldId id="1169" r:id="rId43"/>
    <p:sldId id="1154" r:id="rId44"/>
    <p:sldId id="1108" r:id="rId45"/>
    <p:sldId id="1170" r:id="rId46"/>
    <p:sldId id="1110" r:id="rId47"/>
    <p:sldId id="1037" r:id="rId48"/>
    <p:sldId id="932" r:id="rId49"/>
    <p:sldId id="1025" r:id="rId50"/>
    <p:sldId id="805" r:id="rId51"/>
    <p:sldId id="876" r:id="rId52"/>
    <p:sldId id="1155" r:id="rId53"/>
    <p:sldId id="1156" r:id="rId54"/>
    <p:sldId id="1157" r:id="rId55"/>
    <p:sldId id="1158" r:id="rId56"/>
    <p:sldId id="1159" r:id="rId57"/>
    <p:sldId id="984" r:id="rId58"/>
    <p:sldId id="1076" r:id="rId59"/>
    <p:sldId id="985" r:id="rId60"/>
    <p:sldId id="986" r:id="rId61"/>
  </p:sldIdLst>
  <p:sldSz cx="9144000" cy="6858000" type="screen4x3"/>
  <p:notesSz cx="6735763" cy="9866313"/>
  <p:embeddedFontLst>
    <p:embeddedFont>
      <p:font typeface="Dosis" pitchFamily="2" charset="0"/>
      <p:regular r:id="rId63"/>
      <p:bold r:id="rId64"/>
    </p:embeddedFont>
    <p:embeddedFont>
      <p:font typeface="Dosis ExtraBold" pitchFamily="2" charset="0"/>
      <p:bold r:id="rId65"/>
    </p:embeddedFont>
    <p:embeddedFont>
      <p:font typeface="Dosis Medium" pitchFamily="2" charset="0"/>
      <p:regular r:id="rId66"/>
    </p:embeddedFont>
    <p:embeddedFont>
      <p:font typeface="Dosis SemiBold" pitchFamily="2" charset="0"/>
      <p:bold r:id="rId6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424D7B"/>
    <a:srgbClr val="8D6F91"/>
    <a:srgbClr val="2AB6D7"/>
    <a:srgbClr val="DDFFFD"/>
    <a:srgbClr val="565F88"/>
    <a:srgbClr val="F26553"/>
    <a:srgbClr val="E84234"/>
    <a:srgbClr val="55B7DE"/>
    <a:srgbClr val="A1A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95F115-1AA4-49C8-B897-B33A3C2BB8D7}" v="7" dt="2026-03-15T18:09:17.3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63" autoAdjust="0"/>
    <p:restoredTop sz="94605" autoAdjust="0"/>
  </p:normalViewPr>
  <p:slideViewPr>
    <p:cSldViewPr snapToGrid="0">
      <p:cViewPr varScale="1">
        <p:scale>
          <a:sx n="77" d="100"/>
          <a:sy n="77" d="100"/>
        </p:scale>
        <p:origin x="669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90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63" Type="http://schemas.openxmlformats.org/officeDocument/2006/relationships/font" Target="fonts/font1.fntdata"/><Relationship Id="rId68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66" Type="http://schemas.openxmlformats.org/officeDocument/2006/relationships/font" Target="fonts/font4.fntdata"/><Relationship Id="rId74" Type="http://schemas.microsoft.com/office/2018/10/relationships/authors" Target="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61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font" Target="fonts/font3.fntdata"/><Relationship Id="rId73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font" Target="fonts/font2.fntdata"/><Relationship Id="rId69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font" Target="fonts/font5.fntdata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notesMaster" Target="notesMasters/notesMaster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custSel modSld">
      <pc:chgData name="Salima  Ben Najem" userId="5d5d9c33-4a8f-4fad-a74b-e23ae769dead" providerId="ADAL" clId="{9BC4A8D2-6BD3-4F6E-9B89-9E8D97E5DD9E}" dt="2026-03-13T14:03:27.291" v="28" actId="1076"/>
      <pc:docMkLst>
        <pc:docMk/>
      </pc:docMkLst>
      <pc:sldChg chg="addSp modSp mod">
        <pc:chgData name="Salima  Ben Najem" userId="5d5d9c33-4a8f-4fad-a74b-e23ae769dead" providerId="ADAL" clId="{9BC4A8D2-6BD3-4F6E-9B89-9E8D97E5DD9E}" dt="2026-03-13T14:03:27.291" v="28" actId="1076"/>
        <pc:sldMkLst>
          <pc:docMk/>
          <pc:sldMk cId="3131274115" sldId="985"/>
        </pc:sldMkLst>
        <pc:spChg chg="mod">
          <ac:chgData name="Salima  Ben Najem" userId="5d5d9c33-4a8f-4fad-a74b-e23ae769dead" providerId="ADAL" clId="{9BC4A8D2-6BD3-4F6E-9B89-9E8D97E5DD9E}" dt="2026-03-13T14:03:27.291" v="28" actId="1076"/>
          <ac:spMkLst>
            <pc:docMk/>
            <pc:sldMk cId="3131274115" sldId="985"/>
            <ac:spMk id="11" creationId="{7605F141-BCA0-9234-2F96-80E0749E52FD}"/>
          </ac:spMkLst>
        </pc:spChg>
        <pc:picChg chg="add mod ord">
          <ac:chgData name="Salima  Ben Najem" userId="5d5d9c33-4a8f-4fad-a74b-e23ae769dead" providerId="ADAL" clId="{9BC4A8D2-6BD3-4F6E-9B89-9E8D97E5DD9E}" dt="2026-03-13T14:03:22.164" v="27" actId="167"/>
          <ac:picMkLst>
            <pc:docMk/>
            <pc:sldMk cId="3131274115" sldId="985"/>
            <ac:picMk id="3" creationId="{FEB7603B-F3A6-D14F-D343-BE8FD769EA49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3-13T13:55:35.224" v="2" actId="26606"/>
        <pc:sldMkLst>
          <pc:docMk/>
          <pc:sldMk cId="2105461963" sldId="1030"/>
        </pc:sldMkLst>
        <pc:spChg chg="add">
          <ac:chgData name="Salima  Ben Najem" userId="5d5d9c33-4a8f-4fad-a74b-e23ae769dead" providerId="ADAL" clId="{9BC4A8D2-6BD3-4F6E-9B89-9E8D97E5DD9E}" dt="2026-03-13T13:55:35.224" v="2" actId="26606"/>
          <ac:spMkLst>
            <pc:docMk/>
            <pc:sldMk cId="2105461963" sldId="1030"/>
            <ac:spMk id="13" creationId="{42A4FC2C-047E-45A5-965D-8E1E3BF09BC6}"/>
          </ac:spMkLst>
        </pc:spChg>
        <pc:picChg chg="add mod">
          <ac:chgData name="Salima  Ben Najem" userId="5d5d9c33-4a8f-4fad-a74b-e23ae769dead" providerId="ADAL" clId="{9BC4A8D2-6BD3-4F6E-9B89-9E8D97E5DD9E}" dt="2026-03-13T13:55:35.224" v="2" actId="26606"/>
          <ac:picMkLst>
            <pc:docMk/>
            <pc:sldMk cId="2105461963" sldId="1030"/>
            <ac:picMk id="3" creationId="{0D6F708B-D433-7E21-C41B-B0CFBA905722}"/>
          </ac:picMkLst>
        </pc:picChg>
      </pc:sldChg>
      <pc:sldChg chg="addSp modSp mod">
        <pc:chgData name="Salima  Ben Najem" userId="5d5d9c33-4a8f-4fad-a74b-e23ae769dead" providerId="ADAL" clId="{9BC4A8D2-6BD3-4F6E-9B89-9E8D97E5DD9E}" dt="2026-03-13T14:02:21.428" v="22" actId="14100"/>
        <pc:sldMkLst>
          <pc:docMk/>
          <pc:sldMk cId="479180215" sldId="1037"/>
        </pc:sldMkLst>
        <pc:spChg chg="mod">
          <ac:chgData name="Salima  Ben Najem" userId="5d5d9c33-4a8f-4fad-a74b-e23ae769dead" providerId="ADAL" clId="{9BC4A8D2-6BD3-4F6E-9B89-9E8D97E5DD9E}" dt="2026-03-13T14:02:21.428" v="22" actId="14100"/>
          <ac:spMkLst>
            <pc:docMk/>
            <pc:sldMk cId="479180215" sldId="1037"/>
            <ac:spMk id="6" creationId="{CBAD19CE-1633-D5AD-41C6-1E95FCB27BFF}"/>
          </ac:spMkLst>
        </pc:spChg>
        <pc:picChg chg="add mod ord">
          <ac:chgData name="Salima  Ben Najem" userId="5d5d9c33-4a8f-4fad-a74b-e23ae769dead" providerId="ADAL" clId="{9BC4A8D2-6BD3-4F6E-9B89-9E8D97E5DD9E}" dt="2026-03-13T14:02:04.952" v="20" actId="167"/>
          <ac:picMkLst>
            <pc:docMk/>
            <pc:sldMk cId="479180215" sldId="1037"/>
            <ac:picMk id="4" creationId="{0F804235-24D5-4D35-61D0-E83AF5B31DCA}"/>
          </ac:picMkLst>
        </pc:picChg>
      </pc:sldChg>
      <pc:sldChg chg="addSp delSp modSp mod delAnim modAnim">
        <pc:chgData name="Salima  Ben Najem" userId="5d5d9c33-4a8f-4fad-a74b-e23ae769dead" providerId="ADAL" clId="{9BC4A8D2-6BD3-4F6E-9B89-9E8D97E5DD9E}" dt="2026-03-13T14:01:16.002" v="15"/>
        <pc:sldMkLst>
          <pc:docMk/>
          <pc:sldMk cId="3860729293" sldId="1079"/>
        </pc:sldMkLst>
      </pc:sldChg>
      <pc:sldChg chg="addSp delSp modSp mod">
        <pc:chgData name="Salima  Ben Najem" userId="5d5d9c33-4a8f-4fad-a74b-e23ae769dead" providerId="ADAL" clId="{9BC4A8D2-6BD3-4F6E-9B89-9E8D97E5DD9E}" dt="2026-03-13T13:56:01.024" v="4"/>
        <pc:sldMkLst>
          <pc:docMk/>
          <pc:sldMk cId="2984935514" sldId="1090"/>
        </pc:sldMkLst>
        <pc:grpChg chg="add mod">
          <ac:chgData name="Salima  Ben Najem" userId="5d5d9c33-4a8f-4fad-a74b-e23ae769dead" providerId="ADAL" clId="{9BC4A8D2-6BD3-4F6E-9B89-9E8D97E5DD9E}" dt="2026-03-13T13:56:01.024" v="4"/>
          <ac:grpSpMkLst>
            <pc:docMk/>
            <pc:sldMk cId="2984935514" sldId="1090"/>
            <ac:grpSpMk id="8" creationId="{B219827A-D2B7-0318-2F43-6181BF186A28}"/>
          </ac:grpSpMkLst>
        </pc:grpChg>
        <pc:picChg chg="mod">
          <ac:chgData name="Salima  Ben Najem" userId="5d5d9c33-4a8f-4fad-a74b-e23ae769dead" providerId="ADAL" clId="{9BC4A8D2-6BD3-4F6E-9B89-9E8D97E5DD9E}" dt="2026-03-13T13:56:01.024" v="4"/>
          <ac:picMkLst>
            <pc:docMk/>
            <pc:sldMk cId="2984935514" sldId="1090"/>
            <ac:picMk id="9" creationId="{1A1E8AF4-88F9-03CB-CC6F-D6E37B7D6880}"/>
          </ac:picMkLst>
        </pc:picChg>
        <pc:picChg chg="mod">
          <ac:chgData name="Salima  Ben Najem" userId="5d5d9c33-4a8f-4fad-a74b-e23ae769dead" providerId="ADAL" clId="{9BC4A8D2-6BD3-4F6E-9B89-9E8D97E5DD9E}" dt="2026-03-13T13:56:01.024" v="4"/>
          <ac:picMkLst>
            <pc:docMk/>
            <pc:sldMk cId="2984935514" sldId="1090"/>
            <ac:picMk id="10" creationId="{17B9763D-8D01-2ED4-9411-D909C95482C5}"/>
          </ac:picMkLst>
        </pc:picChg>
        <pc:picChg chg="mod">
          <ac:chgData name="Salima  Ben Najem" userId="5d5d9c33-4a8f-4fad-a74b-e23ae769dead" providerId="ADAL" clId="{9BC4A8D2-6BD3-4F6E-9B89-9E8D97E5DD9E}" dt="2026-03-13T13:56:01.024" v="4"/>
          <ac:picMkLst>
            <pc:docMk/>
            <pc:sldMk cId="2984935514" sldId="1090"/>
            <ac:picMk id="11" creationId="{AFD137B2-58DC-51A6-747B-F11ADF3A419A}"/>
          </ac:picMkLst>
        </pc:picChg>
        <pc:picChg chg="mod">
          <ac:chgData name="Salima  Ben Najem" userId="5d5d9c33-4a8f-4fad-a74b-e23ae769dead" providerId="ADAL" clId="{9BC4A8D2-6BD3-4F6E-9B89-9E8D97E5DD9E}" dt="2026-03-13T13:56:01.024" v="4"/>
          <ac:picMkLst>
            <pc:docMk/>
            <pc:sldMk cId="2984935514" sldId="1090"/>
            <ac:picMk id="12" creationId="{FD3262DF-A2E3-1023-1D1D-B6F30D45E3D2}"/>
          </ac:picMkLst>
        </pc:picChg>
        <pc:picChg chg="mod">
          <ac:chgData name="Salima  Ben Najem" userId="5d5d9c33-4a8f-4fad-a74b-e23ae769dead" providerId="ADAL" clId="{9BC4A8D2-6BD3-4F6E-9B89-9E8D97E5DD9E}" dt="2026-03-13T13:56:01.024" v="4"/>
          <ac:picMkLst>
            <pc:docMk/>
            <pc:sldMk cId="2984935514" sldId="1090"/>
            <ac:picMk id="13" creationId="{4E147220-DEF4-A92E-EB54-B1461AA11473}"/>
          </ac:picMkLst>
        </pc:picChg>
      </pc:sldChg>
      <pc:sldChg chg="addSp delSp modSp mod modAnim">
        <pc:chgData name="Salima  Ben Najem" userId="5d5d9c33-4a8f-4fad-a74b-e23ae769dead" providerId="ADAL" clId="{9BC4A8D2-6BD3-4F6E-9B89-9E8D97E5DD9E}" dt="2026-03-13T13:59:05.153" v="12"/>
        <pc:sldMkLst>
          <pc:docMk/>
          <pc:sldMk cId="627614407" sldId="1151"/>
        </pc:sldMkLst>
        <pc:picChg chg="add mod">
          <ac:chgData name="Salima  Ben Najem" userId="5d5d9c33-4a8f-4fad-a74b-e23ae769dead" providerId="ADAL" clId="{9BC4A8D2-6BD3-4F6E-9B89-9E8D97E5DD9E}" dt="2026-03-13T13:59:05.153" v="12"/>
          <ac:picMkLst>
            <pc:docMk/>
            <pc:sldMk cId="627614407" sldId="1151"/>
            <ac:picMk id="2" creationId="{45C3E52B-52DE-5D1A-F0CE-FDAB52171B34}"/>
          </ac:picMkLst>
        </pc:picChg>
      </pc:sldChg>
    </pc:docChg>
  </pc:docChgLst>
  <pc:docChgLst>
    <pc:chgData name="Salima  Ben Najem" userId="5d5d9c33-4a8f-4fad-a74b-e23ae769dead" providerId="ADAL" clId="{3B2DA2D5-F576-45EC-96B1-60930CA05631}"/>
    <pc:docChg chg="custSel addSld modSld">
      <pc:chgData name="Salima  Ben Najem" userId="5d5d9c33-4a8f-4fad-a74b-e23ae769dead" providerId="ADAL" clId="{3B2DA2D5-F576-45EC-96B1-60930CA05631}" dt="2026-03-15T18:09:17.362" v="491"/>
      <pc:docMkLst>
        <pc:docMk/>
      </pc:docMkLst>
      <pc:sldChg chg="addSp delSp modSp mod modAnim">
        <pc:chgData name="Salima  Ben Najem" userId="5d5d9c33-4a8f-4fad-a74b-e23ae769dead" providerId="ADAL" clId="{3B2DA2D5-F576-45EC-96B1-60930CA05631}" dt="2026-03-15T17:30:26.476" v="389" actId="14100"/>
        <pc:sldMkLst>
          <pc:docMk/>
          <pc:sldMk cId="3860729293" sldId="1079"/>
        </pc:sldMkLst>
        <pc:spChg chg="del">
          <ac:chgData name="Salima  Ben Najem" userId="5d5d9c33-4a8f-4fad-a74b-e23ae769dead" providerId="ADAL" clId="{3B2DA2D5-F576-45EC-96B1-60930CA05631}" dt="2026-03-15T17:28:24.980" v="382" actId="478"/>
          <ac:spMkLst>
            <pc:docMk/>
            <pc:sldMk cId="3860729293" sldId="1079"/>
            <ac:spMk id="9" creationId="{66C636A1-A987-8187-B798-1D3556549C41}"/>
          </ac:spMkLst>
        </pc:spChg>
        <pc:picChg chg="add mod">
          <ac:chgData name="Salima  Ben Najem" userId="5d5d9c33-4a8f-4fad-a74b-e23ae769dead" providerId="ADAL" clId="{3B2DA2D5-F576-45EC-96B1-60930CA05631}" dt="2026-03-15T17:30:26.476" v="389" actId="14100"/>
          <ac:picMkLst>
            <pc:docMk/>
            <pc:sldMk cId="3860729293" sldId="1079"/>
            <ac:picMk id="2" creationId="{5811F1ED-65F0-2298-2A17-18E0B511120D}"/>
          </ac:picMkLst>
        </pc:picChg>
      </pc:sldChg>
      <pc:sldChg chg="addSp modSp mod">
        <pc:chgData name="Salima  Ben Najem" userId="5d5d9c33-4a8f-4fad-a74b-e23ae769dead" providerId="ADAL" clId="{3B2DA2D5-F576-45EC-96B1-60930CA05631}" dt="2026-03-15T17:53:19.798" v="403" actId="20577"/>
        <pc:sldMkLst>
          <pc:docMk/>
          <pc:sldMk cId="3574904296" sldId="1094"/>
        </pc:sldMkLst>
        <pc:spChg chg="add mod">
          <ac:chgData name="Salima  Ben Najem" userId="5d5d9c33-4a8f-4fad-a74b-e23ae769dead" providerId="ADAL" clId="{3B2DA2D5-F576-45EC-96B1-60930CA05631}" dt="2026-03-15T17:53:19.798" v="403" actId="20577"/>
          <ac:spMkLst>
            <pc:docMk/>
            <pc:sldMk cId="3574904296" sldId="1094"/>
            <ac:spMk id="3" creationId="{5F909771-A9E3-E90D-ED10-923030918CE1}"/>
          </ac:spMkLst>
        </pc:spChg>
      </pc:sldChg>
      <pc:sldChg chg="modSp mod">
        <pc:chgData name="Salima  Ben Najem" userId="5d5d9c33-4a8f-4fad-a74b-e23ae769dead" providerId="ADAL" clId="{3B2DA2D5-F576-45EC-96B1-60930CA05631}" dt="2026-03-15T17:54:05.866" v="470" actId="20577"/>
        <pc:sldMkLst>
          <pc:docMk/>
          <pc:sldMk cId="1698378585" sldId="1095"/>
        </pc:sldMkLst>
        <pc:spChg chg="mod">
          <ac:chgData name="Salima  Ben Najem" userId="5d5d9c33-4a8f-4fad-a74b-e23ae769dead" providerId="ADAL" clId="{3B2DA2D5-F576-45EC-96B1-60930CA05631}" dt="2026-03-15T17:54:05.866" v="470" actId="20577"/>
          <ac:spMkLst>
            <pc:docMk/>
            <pc:sldMk cId="1698378585" sldId="1095"/>
            <ac:spMk id="5" creationId="{01BAB2A3-1E3A-A30C-8723-9090C5C1B389}"/>
          </ac:spMkLst>
        </pc:spChg>
      </pc:sldChg>
      <pc:sldChg chg="addSp modSp mod">
        <pc:chgData name="Salima  Ben Najem" userId="5d5d9c33-4a8f-4fad-a74b-e23ae769dead" providerId="ADAL" clId="{3B2DA2D5-F576-45EC-96B1-60930CA05631}" dt="2026-03-15T17:55:01.956" v="485" actId="14100"/>
        <pc:sldMkLst>
          <pc:docMk/>
          <pc:sldMk cId="3452452071" sldId="1096"/>
        </pc:sldMkLst>
        <pc:spChg chg="add mod">
          <ac:chgData name="Salima  Ben Najem" userId="5d5d9c33-4a8f-4fad-a74b-e23ae769dead" providerId="ADAL" clId="{3B2DA2D5-F576-45EC-96B1-60930CA05631}" dt="2026-03-15T17:54:38.904" v="473" actId="1076"/>
          <ac:spMkLst>
            <pc:docMk/>
            <pc:sldMk cId="3452452071" sldId="1096"/>
            <ac:spMk id="3" creationId="{99060DA6-5A37-86C8-5B67-6E624B542815}"/>
          </ac:spMkLst>
        </pc:spChg>
        <pc:spChg chg="mod">
          <ac:chgData name="Salima  Ben Najem" userId="5d5d9c33-4a8f-4fad-a74b-e23ae769dead" providerId="ADAL" clId="{3B2DA2D5-F576-45EC-96B1-60930CA05631}" dt="2026-03-15T17:55:01.956" v="485" actId="14100"/>
          <ac:spMkLst>
            <pc:docMk/>
            <pc:sldMk cId="3452452071" sldId="1096"/>
            <ac:spMk id="6" creationId="{85D3F224-1D20-708A-C65B-DC4D07215A10}"/>
          </ac:spMkLst>
        </pc:spChg>
        <pc:spChg chg="mod">
          <ac:chgData name="Salima  Ben Najem" userId="5d5d9c33-4a8f-4fad-a74b-e23ae769dead" providerId="ADAL" clId="{3B2DA2D5-F576-45EC-96B1-60930CA05631}" dt="2026-03-15T17:54:57.182" v="484" actId="14100"/>
          <ac:spMkLst>
            <pc:docMk/>
            <pc:sldMk cId="3452452071" sldId="1096"/>
            <ac:spMk id="7" creationId="{C74DB9A9-8B25-969F-3B66-8AD561120C3D}"/>
          </ac:spMkLst>
        </pc:spChg>
      </pc:sldChg>
      <pc:sldChg chg="modSp mod">
        <pc:chgData name="Salima  Ben Najem" userId="5d5d9c33-4a8f-4fad-a74b-e23ae769dead" providerId="ADAL" clId="{3B2DA2D5-F576-45EC-96B1-60930CA05631}" dt="2026-03-15T18:08:37.333" v="490" actId="207"/>
        <pc:sldMkLst>
          <pc:docMk/>
          <pc:sldMk cId="569544017" sldId="1110"/>
        </pc:sldMkLst>
        <pc:spChg chg="mod">
          <ac:chgData name="Salima  Ben Najem" userId="5d5d9c33-4a8f-4fad-a74b-e23ae769dead" providerId="ADAL" clId="{3B2DA2D5-F576-45EC-96B1-60930CA05631}" dt="2026-03-15T18:08:37.333" v="490" actId="207"/>
          <ac:spMkLst>
            <pc:docMk/>
            <pc:sldMk cId="569544017" sldId="1110"/>
            <ac:spMk id="4" creationId="{BF54750D-80B7-313C-A624-D264AA24A6ED}"/>
          </ac:spMkLst>
        </pc:spChg>
      </pc:sldChg>
      <pc:sldChg chg="modSp mod">
        <pc:chgData name="Salima  Ben Najem" userId="5d5d9c33-4a8f-4fad-a74b-e23ae769dead" providerId="ADAL" clId="{3B2DA2D5-F576-45EC-96B1-60930CA05631}" dt="2026-03-04T19:35:47.074" v="381" actId="1035"/>
        <pc:sldMkLst>
          <pc:docMk/>
          <pc:sldMk cId="1684890192" sldId="1112"/>
        </pc:sldMkLst>
        <pc:spChg chg="mod">
          <ac:chgData name="Salima  Ben Najem" userId="5d5d9c33-4a8f-4fad-a74b-e23ae769dead" providerId="ADAL" clId="{3B2DA2D5-F576-45EC-96B1-60930CA05631}" dt="2026-03-04T19:35:47.074" v="381" actId="1035"/>
          <ac:spMkLst>
            <pc:docMk/>
            <pc:sldMk cId="1684890192" sldId="1112"/>
            <ac:spMk id="10" creationId="{F0F8AB80-2E60-A289-D885-7D2C32386A9F}"/>
          </ac:spMkLst>
        </pc:spChg>
      </pc:sldChg>
      <pc:sldChg chg="addSp delSp modSp mod modAnim">
        <pc:chgData name="Salima  Ben Najem" userId="5d5d9c33-4a8f-4fad-a74b-e23ae769dead" providerId="ADAL" clId="{3B2DA2D5-F576-45EC-96B1-60930CA05631}" dt="2026-03-15T17:52:54.044" v="393" actId="1076"/>
        <pc:sldMkLst>
          <pc:docMk/>
          <pc:sldMk cId="681867371" sldId="1122"/>
        </pc:sldMkLst>
        <pc:spChg chg="del">
          <ac:chgData name="Salima  Ben Najem" userId="5d5d9c33-4a8f-4fad-a74b-e23ae769dead" providerId="ADAL" clId="{3B2DA2D5-F576-45EC-96B1-60930CA05631}" dt="2026-03-15T17:52:45.585" v="390" actId="478"/>
          <ac:spMkLst>
            <pc:docMk/>
            <pc:sldMk cId="681867371" sldId="1122"/>
            <ac:spMk id="5" creationId="{AE7050F2-72A8-FAA0-57C1-F065725D1BA8}"/>
          </ac:spMkLst>
        </pc:spChg>
        <pc:picChg chg="add mod">
          <ac:chgData name="Salima  Ben Najem" userId="5d5d9c33-4a8f-4fad-a74b-e23ae769dead" providerId="ADAL" clId="{3B2DA2D5-F576-45EC-96B1-60930CA05631}" dt="2026-03-15T17:52:54.044" v="393" actId="1076"/>
          <ac:picMkLst>
            <pc:docMk/>
            <pc:sldMk cId="681867371" sldId="1122"/>
            <ac:picMk id="3" creationId="{E74527FE-8821-8D2C-E9CD-32E400D5FA25}"/>
          </ac:picMkLst>
        </pc:picChg>
      </pc:sldChg>
      <pc:sldChg chg="addSp delSp modSp add mod">
        <pc:chgData name="Salima  Ben Najem" userId="5d5d9c33-4a8f-4fad-a74b-e23ae769dead" providerId="ADAL" clId="{3B2DA2D5-F576-45EC-96B1-60930CA05631}" dt="2026-03-04T19:24:27.024" v="24" actId="20577"/>
        <pc:sldMkLst>
          <pc:docMk/>
          <pc:sldMk cId="2109047182" sldId="1155"/>
        </pc:sldMkLst>
        <pc:spChg chg="mod">
          <ac:chgData name="Salima  Ben Najem" userId="5d5d9c33-4a8f-4fad-a74b-e23ae769dead" providerId="ADAL" clId="{3B2DA2D5-F576-45EC-96B1-60930CA05631}" dt="2026-03-04T19:24:27.024" v="24" actId="20577"/>
          <ac:spMkLst>
            <pc:docMk/>
            <pc:sldMk cId="2109047182" sldId="1155"/>
            <ac:spMk id="4" creationId="{460B544B-0102-A177-592F-56AEE9BA10A8}"/>
          </ac:spMkLst>
        </pc:spChg>
        <pc:picChg chg="add mod">
          <ac:chgData name="Salima  Ben Najem" userId="5d5d9c33-4a8f-4fad-a74b-e23ae769dead" providerId="ADAL" clId="{3B2DA2D5-F576-45EC-96B1-60930CA05631}" dt="2026-03-04T19:23:57.830" v="4" actId="1076"/>
          <ac:picMkLst>
            <pc:docMk/>
            <pc:sldMk cId="2109047182" sldId="1155"/>
            <ac:picMk id="5" creationId="{62A2B06A-A379-C49E-147A-0EEF127467AD}"/>
          </ac:picMkLst>
        </pc:picChg>
      </pc:sldChg>
      <pc:sldChg chg="add">
        <pc:chgData name="Salima  Ben Najem" userId="5d5d9c33-4a8f-4fad-a74b-e23ae769dead" providerId="ADAL" clId="{3B2DA2D5-F576-45EC-96B1-60930CA05631}" dt="2026-03-04T19:22:28.669" v="0"/>
        <pc:sldMkLst>
          <pc:docMk/>
          <pc:sldMk cId="1727163504" sldId="1156"/>
        </pc:sldMkLst>
      </pc:sldChg>
      <pc:sldChg chg="addSp delSp modSp add mod">
        <pc:chgData name="Salima  Ben Najem" userId="5d5d9c33-4a8f-4fad-a74b-e23ae769dead" providerId="ADAL" clId="{3B2DA2D5-F576-45EC-96B1-60930CA05631}" dt="2026-03-04T19:35:12.179" v="377" actId="20577"/>
        <pc:sldMkLst>
          <pc:docMk/>
          <pc:sldMk cId="2243563775" sldId="1157"/>
        </pc:sldMkLst>
        <pc:spChg chg="add mod">
          <ac:chgData name="Salima  Ben Najem" userId="5d5d9c33-4a8f-4fad-a74b-e23ae769dead" providerId="ADAL" clId="{3B2DA2D5-F576-45EC-96B1-60930CA05631}" dt="2026-03-04T19:24:59.741" v="41" actId="1036"/>
          <ac:spMkLst>
            <pc:docMk/>
            <pc:sldMk cId="2243563775" sldId="1157"/>
            <ac:spMk id="3" creationId="{C1144C03-B902-F089-0377-79AB99FF9CAF}"/>
          </ac:spMkLst>
        </pc:spChg>
        <pc:spChg chg="mod">
          <ac:chgData name="Salima  Ben Najem" userId="5d5d9c33-4a8f-4fad-a74b-e23ae769dead" providerId="ADAL" clId="{3B2DA2D5-F576-45EC-96B1-60930CA05631}" dt="2026-03-04T19:35:12.179" v="377" actId="20577"/>
          <ac:spMkLst>
            <pc:docMk/>
            <pc:sldMk cId="2243563775" sldId="1157"/>
            <ac:spMk id="5" creationId="{667EF279-DF71-5A6D-C019-1D4C3DA5C49C}"/>
          </ac:spMkLst>
        </pc:spChg>
      </pc:sldChg>
      <pc:sldChg chg="add">
        <pc:chgData name="Salima  Ben Najem" userId="5d5d9c33-4a8f-4fad-a74b-e23ae769dead" providerId="ADAL" clId="{3B2DA2D5-F576-45EC-96B1-60930CA05631}" dt="2026-03-04T19:22:28.669" v="0"/>
        <pc:sldMkLst>
          <pc:docMk/>
          <pc:sldMk cId="1981614259" sldId="1158"/>
        </pc:sldMkLst>
      </pc:sldChg>
      <pc:sldChg chg="addSp delSp modSp add mod">
        <pc:chgData name="Salima  Ben Najem" userId="5d5d9c33-4a8f-4fad-a74b-e23ae769dead" providerId="ADAL" clId="{3B2DA2D5-F576-45EC-96B1-60930CA05631}" dt="2026-03-04T19:35:26.823" v="378" actId="207"/>
        <pc:sldMkLst>
          <pc:docMk/>
          <pc:sldMk cId="3984043371" sldId="1159"/>
        </pc:sldMkLst>
        <pc:spChg chg="mod">
          <ac:chgData name="Salima  Ben Najem" userId="5d5d9c33-4a8f-4fad-a74b-e23ae769dead" providerId="ADAL" clId="{3B2DA2D5-F576-45EC-96B1-60930CA05631}" dt="2026-03-04T19:34:57.685" v="353" actId="20577"/>
          <ac:spMkLst>
            <pc:docMk/>
            <pc:sldMk cId="3984043371" sldId="1159"/>
            <ac:spMk id="2" creationId="{C00BADAC-7994-8D8D-7328-F784FDD0A4B3}"/>
          </ac:spMkLst>
        </pc:spChg>
        <pc:spChg chg="add mod">
          <ac:chgData name="Salima  Ben Najem" userId="5d5d9c33-4a8f-4fad-a74b-e23ae769dead" providerId="ADAL" clId="{3B2DA2D5-F576-45EC-96B1-60930CA05631}" dt="2026-03-04T19:35:26.823" v="378" actId="207"/>
          <ac:spMkLst>
            <pc:docMk/>
            <pc:sldMk cId="3984043371" sldId="1159"/>
            <ac:spMk id="3" creationId="{E17A4766-046D-A596-546A-73E5183D34B6}"/>
          </ac:spMkLst>
        </pc:spChg>
        <pc:spChg chg="add mod">
          <ac:chgData name="Salima  Ben Najem" userId="5d5d9c33-4a8f-4fad-a74b-e23ae769dead" providerId="ADAL" clId="{3B2DA2D5-F576-45EC-96B1-60930CA05631}" dt="2026-03-04T19:34:04.785" v="301"/>
          <ac:spMkLst>
            <pc:docMk/>
            <pc:sldMk cId="3984043371" sldId="1159"/>
            <ac:spMk id="4" creationId="{DED39756-8CAF-508E-EBFA-DA02398D67BA}"/>
          </ac:spMkLst>
        </pc:spChg>
        <pc:picChg chg="add mod">
          <ac:chgData name="Salima  Ben Najem" userId="5d5d9c33-4a8f-4fad-a74b-e23ae769dead" providerId="ADAL" clId="{3B2DA2D5-F576-45EC-96B1-60930CA05631}" dt="2026-03-04T19:34:27.202" v="306" actId="1076"/>
          <ac:picMkLst>
            <pc:docMk/>
            <pc:sldMk cId="3984043371" sldId="1159"/>
            <ac:picMk id="5" creationId="{229F52DE-4243-53F8-7642-EF5F9139E63C}"/>
          </ac:picMkLst>
        </pc:picChg>
      </pc:sldChg>
      <pc:sldChg chg="addSp delSp modSp add mod">
        <pc:chgData name="Salima  Ben Najem" userId="5d5d9c33-4a8f-4fad-a74b-e23ae769dead" providerId="ADAL" clId="{3B2DA2D5-F576-45EC-96B1-60930CA05631}" dt="2026-03-15T18:07:25.196" v="489" actId="207"/>
        <pc:sldMkLst>
          <pc:docMk/>
          <pc:sldMk cId="779981656" sldId="1160"/>
        </pc:sldMkLst>
        <pc:spChg chg="add mod">
          <ac:chgData name="Salima  Ben Najem" userId="5d5d9c33-4a8f-4fad-a74b-e23ae769dead" providerId="ADAL" clId="{3B2DA2D5-F576-45EC-96B1-60930CA05631}" dt="2026-03-15T18:07:25.196" v="489" actId="207"/>
          <ac:spMkLst>
            <pc:docMk/>
            <pc:sldMk cId="779981656" sldId="1160"/>
            <ac:spMk id="4" creationId="{44349141-B263-F0F3-1A24-F37B97A00C40}"/>
          </ac:spMkLst>
        </pc:spChg>
        <pc:spChg chg="del">
          <ac:chgData name="Salima  Ben Najem" userId="5d5d9c33-4a8f-4fad-a74b-e23ae769dead" providerId="ADAL" clId="{3B2DA2D5-F576-45EC-96B1-60930CA05631}" dt="2026-03-15T18:07:16.778" v="487" actId="478"/>
          <ac:spMkLst>
            <pc:docMk/>
            <pc:sldMk cId="779981656" sldId="1160"/>
            <ac:spMk id="7" creationId="{F5F3EC7A-4EEA-9065-F757-A7F1D1422B5C}"/>
          </ac:spMkLst>
        </pc:spChg>
      </pc:sldChg>
      <pc:sldChg chg="add">
        <pc:chgData name="Salima  Ben Najem" userId="5d5d9c33-4a8f-4fad-a74b-e23ae769dead" providerId="ADAL" clId="{3B2DA2D5-F576-45EC-96B1-60930CA05631}" dt="2026-03-15T18:09:17.362" v="491"/>
        <pc:sldMkLst>
          <pc:docMk/>
          <pc:sldMk cId="2204026593" sldId="1161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18/03/2026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3674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0A6764B-678D-B14E-1938-8B4BE8B7B1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" b="4754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0A6764B-678D-B14E-1938-8B4BE8B7B1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" b="4754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10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032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576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644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3654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58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350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4335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70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769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7787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092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826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881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18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647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7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488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122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963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480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769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8474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9223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6406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9323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610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871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2,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3263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576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676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677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432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429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1700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37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922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647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633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829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71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909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518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253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7744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938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3190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806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012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8498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516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531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5871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8671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437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2565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5920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6171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47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3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1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72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image" Target="../media/image10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78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5" Type="http://schemas.openxmlformats.org/officeDocument/2006/relationships/image" Target="../media/image7.jpeg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1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Relationship Id="rId9" Type="http://schemas.openxmlformats.org/officeDocument/2006/relationships/image" Target="../media/image2.jpe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101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14" Type="http://schemas.openxmlformats.org/officeDocument/2006/relationships/image" Target="../media/image10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110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10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image" Target="../media/image7.jpeg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theme" Target="../theme/theme14.xml"/><Relationship Id="rId5" Type="http://schemas.openxmlformats.org/officeDocument/2006/relationships/slideLayout" Target="../slideLayouts/slideLayout119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image" Target="../media/image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709847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698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8" y="209734"/>
            <a:ext cx="22076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7896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8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50591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746230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</a:t>
            </a:r>
          </a:p>
        </p:txBody>
      </p:sp>
    </p:spTree>
    <p:extLst>
      <p:ext uri="{BB962C8B-B14F-4D97-AF65-F5344CB8AC3E}">
        <p14:creationId xmlns:p14="http://schemas.microsoft.com/office/powerpoint/2010/main" val="158916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  <p:sldLayoutId id="2147483809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6944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 </a:t>
            </a:r>
          </a:p>
        </p:txBody>
      </p:sp>
    </p:spTree>
    <p:extLst>
      <p:ext uri="{BB962C8B-B14F-4D97-AF65-F5344CB8AC3E}">
        <p14:creationId xmlns:p14="http://schemas.microsoft.com/office/powerpoint/2010/main" val="3220636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4188833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4149805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slideLayout" Target="../slideLayouts/slideLayout79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7" Type="http://schemas.openxmlformats.org/officeDocument/2006/relationships/image" Target="../media/image3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gif"/><Relationship Id="rId5" Type="http://schemas.openxmlformats.org/officeDocument/2006/relationships/image" Target="../media/image34.gif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8.png"/><Relationship Id="rId5" Type="http://schemas.openxmlformats.org/officeDocument/2006/relationships/image" Target="../media/image35.gif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40.png"/><Relationship Id="rId7" Type="http://schemas.openxmlformats.org/officeDocument/2006/relationships/image" Target="../media/image44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0.png"/><Relationship Id="rId7" Type="http://schemas.openxmlformats.org/officeDocument/2006/relationships/image" Target="../media/image46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9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6.png"/><Relationship Id="rId5" Type="http://schemas.openxmlformats.org/officeDocument/2006/relationships/image" Target="../media/image40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7" Type="http://schemas.openxmlformats.org/officeDocument/2006/relationships/image" Target="../media/image5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5.gif"/><Relationship Id="rId5" Type="http://schemas.openxmlformats.org/officeDocument/2006/relationships/image" Target="../media/image34.gif"/><Relationship Id="rId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2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59.png"/><Relationship Id="rId5" Type="http://schemas.openxmlformats.org/officeDocument/2006/relationships/image" Target="../media/image16.png"/><Relationship Id="rId4" Type="http://schemas.openxmlformats.org/officeDocument/2006/relationships/image" Target="../media/image5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16.png"/><Relationship Id="rId4" Type="http://schemas.openxmlformats.org/officeDocument/2006/relationships/image" Target="../media/image57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0.png"/><Relationship Id="rId3" Type="http://schemas.openxmlformats.org/officeDocument/2006/relationships/image" Target="../media/image57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1.xml"/><Relationship Id="rId10" Type="http://schemas.openxmlformats.org/officeDocument/2006/relationships/image" Target="../media/image16.png"/><Relationship Id="rId4" Type="http://schemas.openxmlformats.org/officeDocument/2006/relationships/customXml" Target="../ink/ink4.xml"/><Relationship Id="rId9" Type="http://schemas.openxmlformats.org/officeDocument/2006/relationships/image" Target="../media/image6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7" Type="http://schemas.openxmlformats.org/officeDocument/2006/relationships/image" Target="../media/image61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6.png"/><Relationship Id="rId5" Type="http://schemas.openxmlformats.org/officeDocument/2006/relationships/image" Target="../media/image61.emf"/><Relationship Id="rId4" Type="http://schemas.openxmlformats.org/officeDocument/2006/relationships/customXml" Target="../ink/ink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60.emf"/><Relationship Id="rId7" Type="http://schemas.openxmlformats.org/officeDocument/2006/relationships/image" Target="../media/image61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6.png"/><Relationship Id="rId5" Type="http://schemas.openxmlformats.org/officeDocument/2006/relationships/image" Target="../media/image61.emf"/><Relationship Id="rId4" Type="http://schemas.openxmlformats.org/officeDocument/2006/relationships/customXml" Target="../ink/ink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60.emf"/><Relationship Id="rId7" Type="http://schemas.openxmlformats.org/officeDocument/2006/relationships/image" Target="../media/image61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6.png"/><Relationship Id="rId5" Type="http://schemas.openxmlformats.org/officeDocument/2006/relationships/image" Target="../media/image61.emf"/><Relationship Id="rId4" Type="http://schemas.openxmlformats.org/officeDocument/2006/relationships/customXml" Target="../ink/ink1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6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7" Type="http://schemas.openxmlformats.org/officeDocument/2006/relationships/image" Target="../media/image1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610.emf"/><Relationship Id="rId5" Type="http://schemas.openxmlformats.org/officeDocument/2006/relationships/customXml" Target="../ink/ink12.xml"/><Relationship Id="rId4" Type="http://schemas.openxmlformats.org/officeDocument/2006/relationships/image" Target="../media/image600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3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microsoft.com/office/2007/relationships/media" Target="../media/media7.mp4"/><Relationship Id="rId7" Type="http://schemas.openxmlformats.org/officeDocument/2006/relationships/image" Target="../media/image66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33.xml"/><Relationship Id="rId4" Type="http://schemas.openxmlformats.org/officeDocument/2006/relationships/video" Target="../media/media7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6F708B-D433-7E21-C41B-B0CFBA905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1" b="3357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46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204760" y="2465726"/>
            <a:ext cx="2547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 (e)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B219827A-D2B7-0318-2F43-6181BF186A28}"/>
              </a:ext>
            </a:extLst>
          </p:cNvPr>
          <p:cNvGrpSpPr/>
          <p:nvPr/>
        </p:nvGrpSpPr>
        <p:grpSpPr>
          <a:xfrm>
            <a:off x="288934" y="2629408"/>
            <a:ext cx="8551196" cy="2625762"/>
            <a:chOff x="288934" y="2781972"/>
            <a:chExt cx="8054348" cy="2473198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A1E8AF4-88F9-03CB-CC6F-D6E37B7D68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6628" y="2781972"/>
              <a:ext cx="1610269" cy="2469930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7B9763D-8D01-2ED4-9411-D909C9548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8934" y="2785240"/>
              <a:ext cx="1610269" cy="2469930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AFD137B2-58DC-51A6-747B-F11ADF3A41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2127" y="2785239"/>
              <a:ext cx="1610268" cy="2469929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FD3262DF-A2E3-1023-1D1D-B6F30D45E3D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3013" y="2781972"/>
              <a:ext cx="1610269" cy="2469930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E147220-DEF4-A92E-EB54-B1461AA11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9821" y="2781972"/>
              <a:ext cx="1610268" cy="24699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493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E0B766E-E3E7-6E47-3D6F-7F89F2CE8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000" y="4964787"/>
            <a:ext cx="3834716" cy="1365622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 ( fluidité et compréhension)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3C43C32C-6488-4D2E-922D-D5A4BA7D0488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49628" y="5476903"/>
            <a:ext cx="3831420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949628" y="49647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32DA200-1793-841C-32DF-0F14F6D96F9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9BB678D-9B8C-20AC-BAE7-5E2FF9B380F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6451F25-2230-DD24-F5BF-13C4F32C3F3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ED045E1C-CCE0-88F4-205C-253CDB306903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45716" y="21568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Poser la question : « Comment ça va ? »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9DC79B1-1704-F0E7-E55C-A3EF5C987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390" y="1998092"/>
            <a:ext cx="6411220" cy="1409897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3" name="Espace réservé du texte 12">
            <a:extLst>
              <a:ext uri="{FF2B5EF4-FFF2-40B4-BE49-F238E27FC236}">
                <a16:creationId xmlns:a16="http://schemas.microsoft.com/office/drawing/2014/main" id="{373A5D2A-B2B0-8E96-C118-05EF33021E6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39321" y="3997654"/>
            <a:ext cx="4960805" cy="756000"/>
          </a:xfrm>
        </p:spPr>
        <p:txBody>
          <a:bodyPr/>
          <a:lstStyle/>
          <a:p>
            <a:r>
              <a:rPr lang="fr-FR" sz="1400" dirty="0"/>
              <a:t>Point de langue : La cause avec « car ». </a:t>
            </a:r>
          </a:p>
        </p:txBody>
      </p: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59461AF7-2B2C-449D-72B0-56D988C8BAD7}"/>
              </a:ext>
            </a:extLst>
          </p:cNvPr>
          <p:cNvSpPr txBox="1">
            <a:spLocks/>
          </p:cNvSpPr>
          <p:nvPr/>
        </p:nvSpPr>
        <p:spPr>
          <a:xfrm>
            <a:off x="1964780" y="2702878"/>
            <a:ext cx="5509886" cy="540001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Poser la question : </a:t>
            </a:r>
            <a:r>
              <a:rPr lang="fr-FR" sz="1400" dirty="0"/>
              <a:t>Est-ce que l’IA peut remplacer les enseignants ?</a:t>
            </a:r>
          </a:p>
          <a:p>
            <a:pPr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la question : </a:t>
            </a:r>
            <a:r>
              <a:rPr lang="fr-FR" sz="1400" dirty="0"/>
              <a:t>Est-ce que l’IA peut remplacer les enseignants ?</a:t>
            </a:r>
          </a:p>
        </p:txBody>
      </p:sp>
      <p:pic>
        <p:nvPicPr>
          <p:cNvPr id="15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B0AD656-7CF6-177A-ED78-98EC2F6B5B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  <a:prstGeom prst="rect">
            <a:avLst/>
          </a:prstGeom>
          <a:noFill/>
        </p:spPr>
      </p:pic>
      <p:pic>
        <p:nvPicPr>
          <p:cNvPr id="18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ABEC941-4459-132D-9D0C-7FCB3C84511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18046" y="1932494"/>
            <a:ext cx="540000" cy="540000"/>
          </a:xfrm>
          <a:prstGeom prst="rect">
            <a:avLst/>
          </a:prstGeom>
          <a:noFill/>
        </p:spPr>
      </p:pic>
      <p:pic>
        <p:nvPicPr>
          <p:cNvPr id="19" name="Espace réservé pour une image  2">
            <a:extLst>
              <a:ext uri="{FF2B5EF4-FFF2-40B4-BE49-F238E27FC236}">
                <a16:creationId xmlns:a16="http://schemas.microsoft.com/office/drawing/2014/main" id="{2CB27E79-FEB1-C366-F1BB-CC8AE09D103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66972" y="3401046"/>
            <a:ext cx="539750" cy="539750"/>
          </a:xfrm>
        </p:spPr>
      </p:pic>
      <p:sp>
        <p:nvSpPr>
          <p:cNvPr id="10" name="Espace réservé du texte 13">
            <a:extLst>
              <a:ext uri="{FF2B5EF4-FFF2-40B4-BE49-F238E27FC236}">
                <a16:creationId xmlns:a16="http://schemas.microsoft.com/office/drawing/2014/main" id="{9E3B8198-6424-F197-A532-53B76D263DF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Lecture de phrases.</a:t>
            </a:r>
            <a:endParaRPr lang="fr-MA" sz="1400" dirty="0"/>
          </a:p>
        </p:txBody>
      </p:sp>
    </p:spTree>
    <p:extLst>
      <p:ext uri="{BB962C8B-B14F-4D97-AF65-F5344CB8AC3E}">
        <p14:creationId xmlns:p14="http://schemas.microsoft.com/office/powerpoint/2010/main" val="143805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F7903-714F-586E-9779-B12E3575A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8">
            <a:extLst>
              <a:ext uri="{FF2B5EF4-FFF2-40B4-BE49-F238E27FC236}">
                <a16:creationId xmlns:a16="http://schemas.microsoft.com/office/drawing/2014/main" id="{427B6A50-1D03-38E6-8DC8-9F7E4C146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6" name="Nada-Wave">
            <a:hlinkClick r:id="" action="ppaction://media"/>
            <a:extLst>
              <a:ext uri="{FF2B5EF4-FFF2-40B4-BE49-F238E27FC236}">
                <a16:creationId xmlns:a16="http://schemas.microsoft.com/office/drawing/2014/main" id="{A35963A7-1F7D-B1A3-B504-7D6BB3C068B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EBF2F085-6C51-DCAB-5271-F42BD421D1E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 cstate="print"/>
          <a:srcRect b="1466"/>
          <a:stretch>
            <a:fillRect/>
          </a:stretch>
        </p:blipFill>
        <p:spPr>
          <a:xfrm>
            <a:off x="2575387" y="2362200"/>
            <a:ext cx="1996613" cy="3497484"/>
          </a:xfrm>
          <a:prstGeom prst="rect">
            <a:avLst/>
          </a:prstGeom>
        </p:spPr>
      </p:pic>
      <p:pic>
        <p:nvPicPr>
          <p:cNvPr id="8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E5DC14A-DE79-E750-5B99-51C94389B8E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9265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F7903-714F-586E-9779-B12E3575A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6B6EE-41B6-896E-7B93-756466A0777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44818" y="2145523"/>
            <a:ext cx="4514248" cy="3633242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4882E4CA-9765-8C93-AEBD-3C847D681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à poser une question avec Majd et Nada. Soyez attentifs.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A2DF427-5278-E131-2645-B9E48E5635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518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A69BF-B680-0587-8DE1-C93554BB0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A9330D4-91CA-BE6C-CF72-7F49C9912B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23F0D63E-417A-696B-4B4F-834D39D15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AAF783A-FB6F-2246-297D-3CA44D04F4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8F9EE1B-4BFE-F40A-DEE3-ECCBD1A574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280" y="5845818"/>
            <a:ext cx="764413" cy="764413"/>
          </a:xfrm>
          <a:prstGeom prst="rect">
            <a:avLst/>
          </a:prstGeom>
        </p:spPr>
      </p:pic>
      <p:pic>
        <p:nvPicPr>
          <p:cNvPr id="4" name="FR_N5_P4_SEM1_S3_ADP1">
            <a:hlinkClick r:id="" action="ppaction://media"/>
            <a:extLst>
              <a:ext uri="{FF2B5EF4-FFF2-40B4-BE49-F238E27FC236}">
                <a16:creationId xmlns:a16="http://schemas.microsoft.com/office/drawing/2014/main" id="{5CD58B90-6087-0DFB-C28E-96DDBB0D63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85356" y="1872166"/>
            <a:ext cx="7173288" cy="4034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72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0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702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706F5-3B87-1B99-7881-311EC6FC2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7FDF37-A65C-D5D9-DF90-789ED7366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2134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poser les questions comme Majd et Nada. Répétons ensemble.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EAE3AB8-B4EC-CC6C-C9D7-C0950B73D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D316112-B210-F58C-470C-8C4862895297}"/>
              </a:ext>
            </a:extLst>
          </p:cNvPr>
          <p:cNvSpPr/>
          <p:nvPr/>
        </p:nvSpPr>
        <p:spPr>
          <a:xfrm>
            <a:off x="712269" y="2563876"/>
            <a:ext cx="7483851" cy="2160524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A944CD4-3132-30FF-181F-AF18EB246EFF}"/>
              </a:ext>
            </a:extLst>
          </p:cNvPr>
          <p:cNvSpPr txBox="1"/>
          <p:nvPr/>
        </p:nvSpPr>
        <p:spPr>
          <a:xfrm>
            <a:off x="947880" y="3037606"/>
            <a:ext cx="7259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Est-ce que </a:t>
            </a:r>
            <a:r>
              <a:rPr lang="fr-FR" sz="2800" dirty="0">
                <a:solidFill>
                  <a:srgbClr val="424D7B"/>
                </a:solidFill>
                <a:latin typeface="Dosis SemiBold" pitchFamily="2" charset="0"/>
              </a:rPr>
              <a:t>l’IA peut remplacer </a:t>
            </a:r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les enseignants </a:t>
            </a:r>
            <a:r>
              <a:rPr lang="fr-FR" sz="2800" dirty="0">
                <a:solidFill>
                  <a:srgbClr val="424D7B"/>
                </a:solidFill>
                <a:latin typeface="Dosis SemiBold" pitchFamily="2" charset="0"/>
              </a:rPr>
              <a:t>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909771-A9E3-E90D-ED10-923030918CE1}"/>
              </a:ext>
            </a:extLst>
          </p:cNvPr>
          <p:cNvSpPr txBox="1"/>
          <p:nvPr/>
        </p:nvSpPr>
        <p:spPr>
          <a:xfrm>
            <a:off x="947880" y="3945895"/>
            <a:ext cx="7259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Est-ce que </a:t>
            </a:r>
            <a:r>
              <a:rPr lang="fr-FR" sz="2800" dirty="0">
                <a:solidFill>
                  <a:srgbClr val="424D7B"/>
                </a:solidFill>
                <a:latin typeface="Dosis SemiBold" pitchFamily="2" charset="0"/>
              </a:rPr>
              <a:t>l’IA peut remplacer </a:t>
            </a:r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les médecins </a:t>
            </a:r>
            <a:r>
              <a:rPr lang="fr-FR" sz="2800" dirty="0">
                <a:solidFill>
                  <a:srgbClr val="424D7B"/>
                </a:solidFill>
                <a:latin typeface="Dosis SemiBold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7490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F72E7-3583-2288-45AE-F3B5CBC8C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6FB70-BC48-426E-6EDB-035984C18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2134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d’autres exemples :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545EC8E-C5B9-E2B0-6523-60F29497EF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37CB65D-4685-8585-07C6-800CF6A23E9A}"/>
              </a:ext>
            </a:extLst>
          </p:cNvPr>
          <p:cNvSpPr/>
          <p:nvPr/>
        </p:nvSpPr>
        <p:spPr>
          <a:xfrm>
            <a:off x="712269" y="2563876"/>
            <a:ext cx="7483851" cy="2160524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37B5937-DCCE-1871-7794-BA9CFC4AC94D}"/>
              </a:ext>
            </a:extLst>
          </p:cNvPr>
          <p:cNvSpPr txBox="1"/>
          <p:nvPr/>
        </p:nvSpPr>
        <p:spPr>
          <a:xfrm>
            <a:off x="947880" y="3037606"/>
            <a:ext cx="7259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Est-ce que </a:t>
            </a:r>
            <a:r>
              <a:rPr lang="fr-FR" sz="2800" dirty="0">
                <a:solidFill>
                  <a:srgbClr val="424D7B"/>
                </a:solidFill>
                <a:latin typeface="Dosis SemiBold" pitchFamily="2" charset="0"/>
              </a:rPr>
              <a:t>l’IA peut remplacer </a:t>
            </a:r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les ingénieurs </a:t>
            </a:r>
            <a:r>
              <a:rPr lang="fr-FR" sz="2800" dirty="0">
                <a:solidFill>
                  <a:srgbClr val="424D7B"/>
                </a:solidFill>
                <a:latin typeface="Dosis SemiBold" pitchFamily="2" charset="0"/>
              </a:rPr>
              <a:t>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FD2340B-C152-BEEC-3381-C090B2C2D651}"/>
              </a:ext>
            </a:extLst>
          </p:cNvPr>
          <p:cNvSpPr txBox="1"/>
          <p:nvPr/>
        </p:nvSpPr>
        <p:spPr>
          <a:xfrm>
            <a:off x="947880" y="3945895"/>
            <a:ext cx="7259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Est-ce que </a:t>
            </a:r>
            <a:r>
              <a:rPr lang="fr-FR" sz="2800" dirty="0">
                <a:solidFill>
                  <a:srgbClr val="424D7B"/>
                </a:solidFill>
                <a:latin typeface="Dosis SemiBold" pitchFamily="2" charset="0"/>
              </a:rPr>
              <a:t>l’IA peut remplacer </a:t>
            </a:r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les écrivains </a:t>
            </a:r>
            <a:r>
              <a:rPr lang="fr-FR" sz="2800" dirty="0">
                <a:solidFill>
                  <a:srgbClr val="424D7B"/>
                </a:solidFill>
                <a:latin typeface="Dosis SemiBold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05212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84FEC-21D2-B40E-9D74-725FA16C8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462A864E-F2AC-F45C-C6DB-86A8C566465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3778" y="2305962"/>
            <a:ext cx="4243938" cy="348985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A76A6EF-8E88-52F2-A7D3-7CE985A121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01BAB2A3-1E3A-A30C-8723-9090C5C1B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152" y="759703"/>
            <a:ext cx="703920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répondre aux questions : « Est-ce que l’IA peut remplacer les enseignants ? »,  « Est-ce que l’IA peut remplacer les médecins ? ».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37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0779D-FABE-2A53-5C90-D3F50DE71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8E621E-CCFE-768D-85DA-B75A371F6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MA" sz="16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Lecture de la vidéo.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E990F47-8009-D334-6768-0540E32958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424CB65-AF5A-E24E-B3B1-DA3253D21D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280" y="5845818"/>
            <a:ext cx="764413" cy="764413"/>
          </a:xfrm>
          <a:prstGeom prst="rect">
            <a:avLst/>
          </a:prstGeom>
        </p:spPr>
      </p:pic>
      <p:pic>
        <p:nvPicPr>
          <p:cNvPr id="5" name="FR_N5-N6_P4_SEM1_S3_AdP_P02">
            <a:hlinkClick r:id="" action="ppaction://media"/>
            <a:extLst>
              <a:ext uri="{FF2B5EF4-FFF2-40B4-BE49-F238E27FC236}">
                <a16:creationId xmlns:a16="http://schemas.microsoft.com/office/drawing/2014/main" id="{AC7D9353-6ABA-470A-383B-AE12C4268B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5335" y="1934530"/>
            <a:ext cx="8053330" cy="3495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86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2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9ECD8-27D6-F42A-2EB0-47D9DFF4C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15FEC0-D913-4B4F-6B63-B947C49EA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29379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répondre aux questions comme Majd et Nada.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92CBE2B-B3FC-D50C-F2E1-E1D230B6F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5D3F224-1D20-708A-C65B-DC4D07215A10}"/>
              </a:ext>
            </a:extLst>
          </p:cNvPr>
          <p:cNvSpPr/>
          <p:nvPr/>
        </p:nvSpPr>
        <p:spPr>
          <a:xfrm>
            <a:off x="801324" y="2610387"/>
            <a:ext cx="7730676" cy="1942023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74DB9A9-8B25-969F-3B66-8AD561120C3D}"/>
              </a:ext>
            </a:extLst>
          </p:cNvPr>
          <p:cNvSpPr txBox="1"/>
          <p:nvPr/>
        </p:nvSpPr>
        <p:spPr>
          <a:xfrm>
            <a:off x="953723" y="3428999"/>
            <a:ext cx="740165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002060"/>
                </a:solidFill>
                <a:latin typeface="Dosis SemiBold" pitchFamily="2" charset="0"/>
              </a:rPr>
              <a:t>Non, car l’IA ne peut pas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ressentir les émotions des patients.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9060DA6-5A37-86C8-5B67-6E624B542815}"/>
              </a:ext>
            </a:extLst>
          </p:cNvPr>
          <p:cNvSpPr txBox="1"/>
          <p:nvPr/>
        </p:nvSpPr>
        <p:spPr>
          <a:xfrm>
            <a:off x="972776" y="2713418"/>
            <a:ext cx="723655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002060"/>
                </a:solidFill>
                <a:latin typeface="Dosis SemiBold" pitchFamily="2" charset="0"/>
              </a:rPr>
              <a:t>Non, car l’IA ne peut pas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ressentir les émotions des élèves.</a:t>
            </a:r>
          </a:p>
        </p:txBody>
      </p:sp>
    </p:spTree>
    <p:extLst>
      <p:ext uri="{BB962C8B-B14F-4D97-AF65-F5344CB8AC3E}">
        <p14:creationId xmlns:p14="http://schemas.microsoft.com/office/powerpoint/2010/main" val="345245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8D084-4A3C-AD55-33DE-27D7F1343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F283F2-3847-1C73-D271-B0441DB01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d’autres exemples :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522F0D5-839B-2C3F-F452-2263CA008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5BD301-D061-ADB3-7ADC-365AB6C9ACA3}"/>
              </a:ext>
            </a:extLst>
          </p:cNvPr>
          <p:cNvSpPr/>
          <p:nvPr/>
        </p:nvSpPr>
        <p:spPr>
          <a:xfrm>
            <a:off x="838960" y="2629323"/>
            <a:ext cx="7401654" cy="1942023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8F9DEAA-C3C7-C401-76EB-93B07ADD3C80}"/>
              </a:ext>
            </a:extLst>
          </p:cNvPr>
          <p:cNvSpPr txBox="1"/>
          <p:nvPr/>
        </p:nvSpPr>
        <p:spPr>
          <a:xfrm>
            <a:off x="1157682" y="2740434"/>
            <a:ext cx="7236553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Non, car l’IA ne peut pas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avoir</a:t>
            </a:r>
            <a:r>
              <a:rPr lang="fr-MA" sz="2400" b="1" dirty="0">
                <a:solidFill>
                  <a:srgbClr val="00ACA4"/>
                </a:solidFill>
                <a:latin typeface="Dosis SemiBold" pitchFamily="2" charset="0"/>
              </a:rPr>
              <a:t> de créativité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  <a:p>
            <a:pPr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Non, car l’IA ne peut pas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organiser une classe.</a:t>
            </a:r>
          </a:p>
        </p:txBody>
      </p:sp>
    </p:spTree>
    <p:extLst>
      <p:ext uri="{BB962C8B-B14F-4D97-AF65-F5344CB8AC3E}">
        <p14:creationId xmlns:p14="http://schemas.microsoft.com/office/powerpoint/2010/main" val="190003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1132B-B526-A4F4-FB89-AB3718C35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1BF1847-AEF9-E3D1-9A08-BAFBAC5FE213}"/>
              </a:ext>
            </a:extLst>
          </p:cNvPr>
          <p:cNvSpPr/>
          <p:nvPr/>
        </p:nvSpPr>
        <p:spPr>
          <a:xfrm>
            <a:off x="386360" y="3327271"/>
            <a:ext cx="253004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1672951-1157-87D4-4A83-CE0C30A0973F}"/>
              </a:ext>
            </a:extLst>
          </p:cNvPr>
          <p:cNvSpPr/>
          <p:nvPr/>
        </p:nvSpPr>
        <p:spPr>
          <a:xfrm>
            <a:off x="6316112" y="3327413"/>
            <a:ext cx="226947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C3A1875-EFE3-4207-D28A-5DA5C8A981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024906" y="2681378"/>
            <a:ext cx="4887827" cy="3258552"/>
          </a:xfrm>
          <a:prstGeom prst="rect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A3183498-1AF3-3974-8C12-E3799779A15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44338" y="328596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F95A161-EBBD-289F-0587-AEB9BB04C2B0}"/>
              </a:ext>
            </a:extLst>
          </p:cNvPr>
          <p:cNvSpPr txBox="1"/>
          <p:nvPr/>
        </p:nvSpPr>
        <p:spPr>
          <a:xfrm>
            <a:off x="179740" y="3590760"/>
            <a:ext cx="276598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Est-ce que l’IA peut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remplacer ________ ?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D5DA4324-203F-BDD4-7478-696F17CF63A1}"/>
              </a:ext>
            </a:extLst>
          </p:cNvPr>
          <p:cNvSpPr txBox="1">
            <a:spLocks/>
          </p:cNvSpPr>
          <p:nvPr/>
        </p:nvSpPr>
        <p:spPr>
          <a:xfrm>
            <a:off x="1752672" y="771626"/>
            <a:ext cx="623629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À votre tour. Qui veut passer au tableau pour jouer la scène ? </a:t>
            </a:r>
            <a:endParaRPr kumimoji="0" lang="ar-SA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DE2FF96-C9BD-04CF-8D5F-2A8EDB48B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CD638F7-10BA-C8A3-A35A-2062DEEC37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BE67ABA-609B-5FA6-8963-AAD52EA564C1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r="1593" b="11327"/>
          <a:stretch>
            <a:fillRect/>
          </a:stretch>
        </p:blipFill>
        <p:spPr>
          <a:xfrm>
            <a:off x="190920" y="756000"/>
            <a:ext cx="1087654" cy="980062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031A5E0-E5A3-E809-12AA-AF2A63259D85}"/>
              </a:ext>
            </a:extLst>
          </p:cNvPr>
          <p:cNvSpPr txBox="1"/>
          <p:nvPr/>
        </p:nvSpPr>
        <p:spPr>
          <a:xfrm>
            <a:off x="6380562" y="3609126"/>
            <a:ext cx="20707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8D6F91"/>
                </a:solidFill>
                <a:latin typeface="Dosis SemiBold" pitchFamily="2" charset="0"/>
              </a:rPr>
              <a:t>Non, car l’IA ne peut pas _________.</a:t>
            </a:r>
            <a:endParaRPr lang="fr-MA" b="1" dirty="0">
              <a:solidFill>
                <a:srgbClr val="8D6F91"/>
              </a:solidFill>
              <a:latin typeface="Dosis Semi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F3E2984-A833-5547-7EF3-94EF023D9C9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3636" y="4489508"/>
            <a:ext cx="895493" cy="112922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E290819-EB3F-61FE-A8A2-C3C50B98AA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431" y="4537169"/>
            <a:ext cx="830777" cy="90887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AB8D986-0EEE-A003-7571-59BD08B6305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710" y="4537169"/>
            <a:ext cx="830776" cy="90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74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04E92-F19B-7D5F-1924-1A1366B78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41BD07D-9025-853F-8CA1-6FA1DC2B0C12}"/>
              </a:ext>
            </a:extLst>
          </p:cNvPr>
          <p:cNvSpPr/>
          <p:nvPr/>
        </p:nvSpPr>
        <p:spPr>
          <a:xfrm>
            <a:off x="386360" y="3327271"/>
            <a:ext cx="253004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30AE031-2049-F719-BF94-722CCAEA5076}"/>
              </a:ext>
            </a:extLst>
          </p:cNvPr>
          <p:cNvSpPr/>
          <p:nvPr/>
        </p:nvSpPr>
        <p:spPr>
          <a:xfrm>
            <a:off x="6316112" y="3327413"/>
            <a:ext cx="226947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40C5E3A-3F22-DC50-D678-4C75234BF0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024906" y="2681378"/>
            <a:ext cx="4887827" cy="3258552"/>
          </a:xfrm>
          <a:prstGeom prst="rect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CE8FB235-F20C-3282-2A2D-152C4C898E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44338" y="328596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35FD942-68AB-D21B-9A4D-F31CA0EEED0D}"/>
              </a:ext>
            </a:extLst>
          </p:cNvPr>
          <p:cNvSpPr txBox="1"/>
          <p:nvPr/>
        </p:nvSpPr>
        <p:spPr>
          <a:xfrm>
            <a:off x="179740" y="3590760"/>
            <a:ext cx="276598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Est-ce que l’IA peut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remplacer ________ ?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55A7079D-4F19-C154-25FE-840DB78EDA66}"/>
              </a:ext>
            </a:extLst>
          </p:cNvPr>
          <p:cNvSpPr txBox="1">
            <a:spLocks/>
          </p:cNvSpPr>
          <p:nvPr/>
        </p:nvSpPr>
        <p:spPr>
          <a:xfrm>
            <a:off x="1752672" y="771626"/>
            <a:ext cx="623629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</a:t>
            </a:r>
            <a:endParaRPr kumimoji="0" lang="ar-SA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41F93CA-A4EE-7207-B970-787DA8EFB8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CF45C2A-CC15-F87A-59DC-00882330EC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CEE50D9-AC20-8EBA-F105-7CE37A03D07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r="1593" b="11327"/>
          <a:stretch>
            <a:fillRect/>
          </a:stretch>
        </p:blipFill>
        <p:spPr>
          <a:xfrm>
            <a:off x="190920" y="756000"/>
            <a:ext cx="1087654" cy="980062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D6750C9-725C-5FE7-6757-1C45EE4F8230}"/>
              </a:ext>
            </a:extLst>
          </p:cNvPr>
          <p:cNvSpPr txBox="1"/>
          <p:nvPr/>
        </p:nvSpPr>
        <p:spPr>
          <a:xfrm>
            <a:off x="6380562" y="3609126"/>
            <a:ext cx="20707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8D6F91"/>
                </a:solidFill>
                <a:latin typeface="Dosis SemiBold" pitchFamily="2" charset="0"/>
              </a:rPr>
              <a:t>Non, car l’IA ne peut pas _________.</a:t>
            </a:r>
            <a:endParaRPr lang="fr-MA" b="1" dirty="0">
              <a:solidFill>
                <a:srgbClr val="8D6F91"/>
              </a:solidFill>
              <a:latin typeface="Dosis Semi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6222CF6-A833-A251-A9B6-A303066B534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3636" y="4489508"/>
            <a:ext cx="895493" cy="112922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E4AC792-85FF-6F33-58EC-684C795D06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429" y="4550538"/>
            <a:ext cx="916513" cy="1002671"/>
          </a:xfrm>
          <a:prstGeom prst="rect">
            <a:avLst/>
          </a:prstGeom>
        </p:spPr>
      </p:pic>
      <p:pic>
        <p:nvPicPr>
          <p:cNvPr id="17" name="Image 16" descr="Une image contenant intérieur, mur, meubles, école&#10;&#10;Le contenu généré par l’IA peut être incorrect.">
            <a:extLst>
              <a:ext uri="{FF2B5EF4-FFF2-40B4-BE49-F238E27FC236}">
                <a16:creationId xmlns:a16="http://schemas.microsoft.com/office/drawing/2014/main" id="{AB2239E6-BCC2-05F4-0C9F-FD9B3FF789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618" y="4616066"/>
            <a:ext cx="799655" cy="79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40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A161B-91F3-08D3-90B9-C326CD460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5BEE36E-3940-F79A-80C5-67E881466317}"/>
              </a:ext>
            </a:extLst>
          </p:cNvPr>
          <p:cNvSpPr/>
          <p:nvPr/>
        </p:nvSpPr>
        <p:spPr>
          <a:xfrm>
            <a:off x="386360" y="3327271"/>
            <a:ext cx="253004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48418B0-7CBB-D4C1-5238-297F64BB8E6F}"/>
              </a:ext>
            </a:extLst>
          </p:cNvPr>
          <p:cNvSpPr/>
          <p:nvPr/>
        </p:nvSpPr>
        <p:spPr>
          <a:xfrm>
            <a:off x="6316112" y="3327413"/>
            <a:ext cx="2269476" cy="252571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1CED465-084A-A679-A01F-25C4499D65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024906" y="2681378"/>
            <a:ext cx="4887827" cy="3258552"/>
          </a:xfrm>
          <a:prstGeom prst="rect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3238743E-31CA-0A86-F116-3D1E11E7124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44338" y="328596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519E640-F307-C4CA-0E40-420761FE7372}"/>
              </a:ext>
            </a:extLst>
          </p:cNvPr>
          <p:cNvSpPr txBox="1"/>
          <p:nvPr/>
        </p:nvSpPr>
        <p:spPr>
          <a:xfrm>
            <a:off x="179740" y="3590760"/>
            <a:ext cx="276598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Est-ce que l’IA peut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remplacer ________ ?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B4960769-10E4-8CE2-8014-E15ABE829CCF}"/>
              </a:ext>
            </a:extLst>
          </p:cNvPr>
          <p:cNvSpPr txBox="1">
            <a:spLocks/>
          </p:cNvSpPr>
          <p:nvPr/>
        </p:nvSpPr>
        <p:spPr>
          <a:xfrm>
            <a:off x="1752672" y="771626"/>
            <a:ext cx="623629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</a:t>
            </a:r>
            <a:endParaRPr kumimoji="0" lang="ar-SA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3BAECAE-A888-EE6D-9705-CAB8B0DEFB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41852DD-AB8A-2E79-F852-D007CDF879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C98F732-7A17-081A-8995-B8EC0E378077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r="1593" b="11327"/>
          <a:stretch>
            <a:fillRect/>
          </a:stretch>
        </p:blipFill>
        <p:spPr>
          <a:xfrm>
            <a:off x="190920" y="756000"/>
            <a:ext cx="1087654" cy="980062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5D23E23-8C7B-2E8B-1F6F-099C805E6FF6}"/>
              </a:ext>
            </a:extLst>
          </p:cNvPr>
          <p:cNvSpPr txBox="1"/>
          <p:nvPr/>
        </p:nvSpPr>
        <p:spPr>
          <a:xfrm>
            <a:off x="6380562" y="3609126"/>
            <a:ext cx="20707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8D6F91"/>
                </a:solidFill>
                <a:latin typeface="Dosis SemiBold" pitchFamily="2" charset="0"/>
              </a:rPr>
              <a:t>Non, car l’IA ne peut pas _________.</a:t>
            </a:r>
            <a:endParaRPr lang="fr-MA" b="1" dirty="0">
              <a:solidFill>
                <a:srgbClr val="8D6F91"/>
              </a:solidFill>
              <a:latin typeface="Dosis SemiBold" pitchFamily="2" charset="0"/>
            </a:endParaRPr>
          </a:p>
        </p:txBody>
      </p:sp>
      <p:pic>
        <p:nvPicPr>
          <p:cNvPr id="5" name="Image 4" descr="Une image contenant dessin humoristique, intérieur, mur, meubles&#10;&#10;Le contenu généré par l’IA peut être incorrect.">
            <a:extLst>
              <a:ext uri="{FF2B5EF4-FFF2-40B4-BE49-F238E27FC236}">
                <a16:creationId xmlns:a16="http://schemas.microsoft.com/office/drawing/2014/main" id="{B008256C-2BFD-B64E-AC73-69A59E721C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018" y="4570758"/>
            <a:ext cx="966730" cy="966730"/>
          </a:xfrm>
          <a:prstGeom prst="rect">
            <a:avLst/>
          </a:prstGeom>
        </p:spPr>
      </p:pic>
      <p:pic>
        <p:nvPicPr>
          <p:cNvPr id="14" name="Image 13" descr="Une image contenant habits, dessin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6CB95241-9AD5-AB2F-3036-0A3F8CEFDE8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010" y="4436833"/>
            <a:ext cx="1335814" cy="110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278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joue le dialogue avec son voisin.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721320" y="2895660"/>
            <a:ext cx="3965141" cy="278926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DB0F34D-FCF1-165B-C12D-6D566FA0ECBD}"/>
              </a:ext>
            </a:extLst>
          </p:cNvPr>
          <p:cNvGrpSpPr/>
          <p:nvPr/>
        </p:nvGrpSpPr>
        <p:grpSpPr>
          <a:xfrm>
            <a:off x="5890897" y="1959652"/>
            <a:ext cx="1219370" cy="1145917"/>
            <a:chOff x="6427490" y="1907261"/>
            <a:chExt cx="1219370" cy="1086002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EC3A8443-8721-BD8F-6DBC-BC0C8EC781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27490" y="1907261"/>
              <a:ext cx="1219370" cy="108600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71FE475-901F-0B9E-4012-B18987E506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04086" y="1964419"/>
              <a:ext cx="1066949" cy="971686"/>
            </a:xfrm>
            <a:prstGeom prst="rect">
              <a:avLst/>
            </a:prstGeom>
          </p:spPr>
        </p:pic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4725" y="1942866"/>
            <a:ext cx="1218404" cy="116363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EA9C2B1-5DAC-1672-46D8-D1F28F91E5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328C175-59AA-7470-9E66-CC6D93BDE5AB}"/>
              </a:ext>
            </a:extLst>
          </p:cNvPr>
          <p:cNvSpPr txBox="1"/>
          <p:nvPr/>
        </p:nvSpPr>
        <p:spPr>
          <a:xfrm>
            <a:off x="179740" y="3590760"/>
            <a:ext cx="276598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Est-ce que l’IA peut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remplacer ________ ?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7DDB5A9-C799-94F4-E0FE-B33CEC968EF2}"/>
              </a:ext>
            </a:extLst>
          </p:cNvPr>
          <p:cNvSpPr txBox="1"/>
          <p:nvPr/>
        </p:nvSpPr>
        <p:spPr>
          <a:xfrm>
            <a:off x="6500582" y="3567011"/>
            <a:ext cx="20707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Non, car l’IA ne peut pas _________.</a:t>
            </a:r>
            <a:endParaRPr lang="fr-MA" sz="2000" b="1" dirty="0">
              <a:solidFill>
                <a:srgbClr val="8D6F91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80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6FE9ABB-7728-646E-E741-9F22F372B9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529348"/>
            <a:ext cx="6246795" cy="1349939"/>
          </a:xfrm>
          <a:prstGeom prst="rect">
            <a:avLst/>
          </a:prstGeom>
        </p:spPr>
      </p:pic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09" y="3641803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Ecrit : Point de langue 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3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04A85DC-2E59-10CE-4A21-CF9AE0A7B965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15B9888-EDF2-122B-1537-9F1ABC940E1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A8F25F4-3A50-C41F-C983-7A3AF2AA164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868A9855-35C7-CF7F-19B4-29E25BF20CB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8" name="Espace réservé du texte 12">
            <a:extLst>
              <a:ext uri="{FF2B5EF4-FFF2-40B4-BE49-F238E27FC236}">
                <a16:creationId xmlns:a16="http://schemas.microsoft.com/office/drawing/2014/main" id="{3986A07A-3CC2-FDF3-ABCE-BDF6689B052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39321" y="3997654"/>
            <a:ext cx="4960805" cy="756000"/>
          </a:xfrm>
        </p:spPr>
        <p:txBody>
          <a:bodyPr/>
          <a:lstStyle/>
          <a:p>
            <a:r>
              <a:rPr lang="fr-FR" sz="1400" dirty="0">
                <a:solidFill>
                  <a:schemeClr val="accent1">
                    <a:lumMod val="75000"/>
                  </a:schemeClr>
                </a:solidFill>
              </a:rPr>
              <a:t>Point de langue : La cause avec « car ». 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86EA758F-83F3-4AE0-4995-91F9D7FEC93B}"/>
              </a:ext>
            </a:extLst>
          </p:cNvPr>
          <p:cNvSpPr txBox="1">
            <a:spLocks/>
          </p:cNvSpPr>
          <p:nvPr/>
        </p:nvSpPr>
        <p:spPr>
          <a:xfrm>
            <a:off x="2100194" y="2606120"/>
            <a:ext cx="5509886" cy="588172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1400" dirty="0">
                <a:solidFill>
                  <a:srgbClr val="757575"/>
                </a:solidFill>
              </a:rPr>
              <a:t>Poser la question : Est-ce que l’IA peut remplacer les enseignants ?</a:t>
            </a:r>
          </a:p>
          <a:p>
            <a:pPr>
              <a:defRPr/>
            </a:pPr>
            <a:r>
              <a:rPr lang="fr-FR" sz="1400" dirty="0">
                <a:solidFill>
                  <a:srgbClr val="757575"/>
                </a:solidFill>
              </a:rPr>
              <a:t>Répondre à la question : Est-ce que l’IA peut remplacer les enseignants ?</a:t>
            </a:r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7E05F353-E7DF-FF1F-799D-A6B7F033985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Lecture de phrases.</a:t>
            </a:r>
            <a:endParaRPr lang="fr-MA" sz="1400" dirty="0"/>
          </a:p>
        </p:txBody>
      </p: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3134E-B27D-8970-6EF0-EA3D5394E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9F960AF-7F5B-145B-60BB-014EB8070538}"/>
              </a:ext>
            </a:extLst>
          </p:cNvPr>
          <p:cNvSpPr txBox="1"/>
          <p:nvPr/>
        </p:nvSpPr>
        <p:spPr>
          <a:xfrm>
            <a:off x="1312530" y="3027698"/>
            <a:ext cx="6518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cause avec </a:t>
            </a:r>
            <a:r>
              <a:rPr lang="fr-FR" sz="4400" b="1" kern="0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car </a:t>
            </a:r>
            <a:endParaRPr kumimoji="0" lang="fr-FR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C981540E-E6B7-46DE-0135-6F90C3A95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Nous allons apprendre à exprimer la cause avec « car ». Soyez attentifs.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EAD6ADE-5696-A0CA-6F3F-7E88422F3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16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DACB8-3572-82D0-9852-83B3B175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DABE167-5017-2A7E-9DE7-597BB0FE2E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BDB76B7A-B844-66E6-C664-DD11F9A93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701781F-703B-CA1A-4895-4FCE9E67D1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625" y="6023918"/>
            <a:ext cx="812539" cy="812539"/>
          </a:xfrm>
          <a:prstGeom prst="rect">
            <a:avLst/>
          </a:prstGeo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2798DE2-622D-84AF-D028-082AF1F4AE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280" y="5845818"/>
            <a:ext cx="764413" cy="764413"/>
          </a:xfrm>
          <a:prstGeom prst="rect">
            <a:avLst/>
          </a:prstGeom>
        </p:spPr>
      </p:pic>
      <p:pic>
        <p:nvPicPr>
          <p:cNvPr id="2" name="FR_N5_P4_SEM1_S3 (langue) ">
            <a:hlinkClick r:id="" action="ppaction://media"/>
            <a:extLst>
              <a:ext uri="{FF2B5EF4-FFF2-40B4-BE49-F238E27FC236}">
                <a16:creationId xmlns:a16="http://schemas.microsoft.com/office/drawing/2014/main" id="{45C3E52B-52DE-5D1A-F0CE-FDAB52171B3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7898" y="1925254"/>
            <a:ext cx="7128203" cy="400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614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1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219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500E8-6FB1-0371-625B-FA3FE224E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6E9AABFE-1569-3E0C-C019-E16A3F3BE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3B102F-EB94-5366-02B6-02BE6BED7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B4DDC0-58A5-1821-2A4C-BFF02A1FED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56"/>
          <a:stretch>
            <a:fillRect/>
          </a:stretch>
        </p:blipFill>
        <p:spPr>
          <a:xfrm>
            <a:off x="1124787" y="2071171"/>
            <a:ext cx="6894425" cy="3888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255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D5E4C2-3864-D7FE-4C4A-81FFF09463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2600FD0-EF17-C332-BA0A-81C6E8BD8AD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673658" y="2349075"/>
            <a:ext cx="3796684" cy="279593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578941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5B8D1D-4612-CCEC-3A35-A23DE75F4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Liez les deux phrases en utilisant le mot « car ».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0CE559EA-1EE8-7CDD-31E1-9828BBD6BE40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E44D514-3BCA-F159-6E71-D358CA9BA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3D8C3C5-6B8E-CB35-2C54-1857FCC8A3A2}"/>
              </a:ext>
            </a:extLst>
          </p:cNvPr>
          <p:cNvSpPr txBox="1"/>
          <p:nvPr/>
        </p:nvSpPr>
        <p:spPr>
          <a:xfrm>
            <a:off x="1572490" y="2517212"/>
            <a:ext cx="5999019" cy="1823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fr-FR" sz="4000" b="1" kern="0" dirty="0">
                <a:solidFill>
                  <a:srgbClr val="424D7B"/>
                </a:solidFill>
                <a:latin typeface="Dosis SemiBold" pitchFamily="2" charset="0"/>
              </a:rPr>
              <a:t>L’IA corrige mes phrases. </a:t>
            </a:r>
          </a:p>
          <a:p>
            <a:pPr fontAlgn="base">
              <a:lnSpc>
                <a:spcPct val="150000"/>
              </a:lnSpc>
            </a:pPr>
            <a:r>
              <a:rPr lang="fr-FR" sz="4000" b="1" kern="0" dirty="0">
                <a:solidFill>
                  <a:srgbClr val="424D7B"/>
                </a:solidFill>
                <a:latin typeface="Dosis SemiBold" pitchFamily="2" charset="0"/>
              </a:rPr>
              <a:t>Je fais des fautes.</a:t>
            </a:r>
            <a:endParaRPr lang="fr-FR" sz="40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94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8F070-FCB7-6696-24C5-E5CC9EBF8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E532927-3F6F-B52D-A281-79D00E6AA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10C0C79-3AD8-D805-1345-5132632200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847552C-7D29-39D5-A529-881D794DCE5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673658" y="2349075"/>
            <a:ext cx="3796684" cy="279593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94931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E4C92F-F4C8-5AAF-9911-F5D99D361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Corrigez. </a:t>
            </a:r>
            <a:endParaRPr lang="fr-MA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88CD774-D482-E970-5EB1-80FF20B24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51CF668-257C-D940-2060-BC4D90463D8A}"/>
              </a:ext>
            </a:extLst>
          </p:cNvPr>
          <p:cNvSpPr txBox="1"/>
          <p:nvPr/>
        </p:nvSpPr>
        <p:spPr>
          <a:xfrm>
            <a:off x="669032" y="3121223"/>
            <a:ext cx="817178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fr-FR" sz="3400" b="1" kern="0" dirty="0">
                <a:solidFill>
                  <a:srgbClr val="424D7B"/>
                </a:solidFill>
                <a:latin typeface="Dosis SemiBold" pitchFamily="2" charset="0"/>
              </a:rPr>
              <a:t>L’IA corrige mes phrases </a:t>
            </a:r>
            <a:r>
              <a:rPr lang="fr-FR" sz="34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car</a:t>
            </a:r>
            <a:r>
              <a:rPr lang="fr-FR" sz="3400" b="1" kern="0" dirty="0">
                <a:solidFill>
                  <a:srgbClr val="424D7B"/>
                </a:solidFill>
                <a:latin typeface="Dosis SemiBold" pitchFamily="2" charset="0"/>
              </a:rPr>
              <a:t> je fais des fautes.</a:t>
            </a:r>
            <a:endParaRPr lang="fr-FR" sz="34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183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D0458D44-70BC-9546-1039-7CCB50508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70AA78B8-1D5A-390F-B10B-F4B6DB503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Liez les deux phrases en utilisant le mot  « car ». 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0B3D98D-831F-C98E-4C58-2F698A5EF6A0}"/>
              </a:ext>
            </a:extLst>
          </p:cNvPr>
          <p:cNvSpPr/>
          <p:nvPr/>
        </p:nvSpPr>
        <p:spPr>
          <a:xfrm>
            <a:off x="1600951" y="2687541"/>
            <a:ext cx="795010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Sami fait du sport.</a:t>
            </a:r>
          </a:p>
          <a:p>
            <a:pPr fontAlgn="base">
              <a:lnSpc>
                <a:spcPct val="150000"/>
              </a:lnSpc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C’est bon pour la santé.</a:t>
            </a:r>
          </a:p>
        </p:txBody>
      </p:sp>
    </p:spTree>
    <p:extLst>
      <p:ext uri="{BB962C8B-B14F-4D97-AF65-F5344CB8AC3E}">
        <p14:creationId xmlns:p14="http://schemas.microsoft.com/office/powerpoint/2010/main" val="1239533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D9727-8E37-357F-00A1-A91AA2F31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C4313574-5DA2-0180-1770-81209410B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08CF0CA-A585-EDBD-D2F7-9CC4DD11B8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D477749-2DEF-0DCC-4A1C-0E792901A56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673658" y="2349075"/>
            <a:ext cx="3796684" cy="279593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560019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E5977A-C073-3BE4-8FC0-CA3016996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7B3EEB-3E36-F757-0641-F98FB2421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006F3CA-8BFB-66CC-01F9-BE70634CAF4A}"/>
              </a:ext>
            </a:extLst>
          </p:cNvPr>
          <p:cNvSpPr/>
          <p:nvPr/>
        </p:nvSpPr>
        <p:spPr>
          <a:xfrm>
            <a:off x="961973" y="2786693"/>
            <a:ext cx="795010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Sami fait du sport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car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c’est bon pour la santé.</a:t>
            </a:r>
          </a:p>
        </p:txBody>
      </p:sp>
    </p:spTree>
    <p:extLst>
      <p:ext uri="{BB962C8B-B14F-4D97-AF65-F5344CB8AC3E}">
        <p14:creationId xmlns:p14="http://schemas.microsoft.com/office/powerpoint/2010/main" val="303555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1ABF1-2CDE-E621-A3C0-575AEC3E1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01E6C28D-D3D0-61AE-70D3-8F8F9053E79B}"/>
              </a:ext>
            </a:extLst>
          </p:cNvPr>
          <p:cNvSpPr txBox="1"/>
          <p:nvPr/>
        </p:nvSpPr>
        <p:spPr>
          <a:xfrm>
            <a:off x="949962" y="2617153"/>
            <a:ext cx="734290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Sami utilise l’IA.</a:t>
            </a:r>
            <a:endParaRPr lang="fr-MA" sz="3200" dirty="0">
              <a:solidFill>
                <a:prstClr val="black"/>
              </a:solidFill>
              <a:latin typeface="Dosis SemiBold" pitchFamily="2" charset="0"/>
            </a:endParaRPr>
          </a:p>
          <a:p>
            <a:pPr>
              <a:lnSpc>
                <a:spcPct val="150000"/>
              </a:lnSpc>
              <a:defRPr/>
            </a:pPr>
            <a:r>
              <a:rPr lang="fr-MA" sz="3200" b="1" dirty="0">
                <a:solidFill>
                  <a:srgbClr val="424D7B"/>
                </a:solidFill>
                <a:latin typeface="Dosis SemiBold" pitchFamily="2" charset="0"/>
              </a:rPr>
              <a:t>Il souhaite créer des histoires.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802687E-9BCB-D4B1-0596-7A85DAF2A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C062877E-0841-32A1-4486-6F3EA5791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Liez les deux phrases en utilisant le mot « car ». 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09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4820C-8208-737C-204E-A806F1C5E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6BC347A-78AA-6967-52B5-5D19CCDF3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910E8F5-A814-7FDA-F108-5DCF48EC60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EE3E5EE-0825-9C64-5E7D-180CF96C2AD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673658" y="2349075"/>
            <a:ext cx="3796684" cy="279593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968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887A5-2405-7495-DC72-87366CC32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9622C0-6A2D-8C72-4C49-EBC7CEDFF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41F2C00-29ED-7E39-154C-19E2735194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F54750D-80B7-313C-A624-D264AA24A6ED}"/>
              </a:ext>
            </a:extLst>
          </p:cNvPr>
          <p:cNvSpPr txBox="1"/>
          <p:nvPr/>
        </p:nvSpPr>
        <p:spPr>
          <a:xfrm>
            <a:off x="388102" y="2859525"/>
            <a:ext cx="8552086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Sami utilise l’IA</a:t>
            </a:r>
            <a:r>
              <a:rPr lang="fr-MA" sz="28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r>
              <a:rPr lang="fr-MA" sz="2800" b="1" dirty="0">
                <a:solidFill>
                  <a:srgbClr val="00ACA4"/>
                </a:solidFill>
                <a:latin typeface="Dosis SemiBold" pitchFamily="2" charset="0"/>
              </a:rPr>
              <a:t>car</a:t>
            </a:r>
            <a:r>
              <a:rPr lang="fr-MA" sz="2800" b="1" dirty="0">
                <a:solidFill>
                  <a:srgbClr val="424D7B"/>
                </a:solidFill>
                <a:latin typeface="Dosis SemiBold" pitchFamily="2" charset="0"/>
              </a:rPr>
              <a:t> il souhaite créer des histoires.</a:t>
            </a:r>
          </a:p>
        </p:txBody>
      </p:sp>
    </p:spTree>
    <p:extLst>
      <p:ext uri="{BB962C8B-B14F-4D97-AF65-F5344CB8AC3E}">
        <p14:creationId xmlns:p14="http://schemas.microsoft.com/office/powerpoint/2010/main" val="56954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F804235-24D5-4D35-61D0-E83AF5B31D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733" y="1723244"/>
            <a:ext cx="3219643" cy="493848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42E01AB-E4E4-4C54-7FDD-B1FCB5FF5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Prenez vos livrets à la page 90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.</a:t>
            </a:r>
            <a:endParaRPr lang="fr-MA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BAD19CE-1633-D5AD-41C6-1E95FCB27BFF}"/>
              </a:ext>
            </a:extLst>
          </p:cNvPr>
          <p:cNvSpPr/>
          <p:nvPr/>
        </p:nvSpPr>
        <p:spPr>
          <a:xfrm>
            <a:off x="2754733" y="3542271"/>
            <a:ext cx="3219644" cy="1457434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953E5F1-2F34-E2F8-538E-63E2B8851A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18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7FD45-69DF-9DCC-0204-9FB4C814D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A396B42-407F-C80F-2904-97EC99D1E85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DB348EF7-5A38-F6A5-8E9A-9823F0AD040E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Vous allez faire l’activité 2.  Je vais expliquer la consigne et passer entre les rangs pour vous aider.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285544F-ED8A-CDE3-80AB-C943619742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616" y="1841164"/>
            <a:ext cx="3175672" cy="317567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5C7FEB7-D2AB-8154-7304-5CE5A6F532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0047C7-7451-6124-91E9-204017D61A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553" y="2481028"/>
            <a:ext cx="5110165" cy="317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184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04440-0690-5B9B-E4A9-8353035CA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4412F76-87E4-A7AA-E56F-B189AE9C3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60" y="2161209"/>
            <a:ext cx="6695767" cy="416103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801B4304-F076-3CBA-8893-25284E0748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B0D77144-283C-EA0A-FF0A-F6456E1AA6B2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Corrigez.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CF7E371-5E2C-E4FF-FFB9-BD68393263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4453678-4A55-D729-17EB-EA7A22BBBD33}"/>
              </a:ext>
            </a:extLst>
          </p:cNvPr>
          <p:cNvSpPr txBox="1"/>
          <p:nvPr/>
        </p:nvSpPr>
        <p:spPr>
          <a:xfrm>
            <a:off x="1148370" y="3159633"/>
            <a:ext cx="8190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révise ma leçon de français avec l’IA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car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elle peut m’aider.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01559F2-B815-35C0-4534-F965DDDB1128}"/>
              </a:ext>
            </a:extLst>
          </p:cNvPr>
          <p:cNvSpPr txBox="1"/>
          <p:nvPr/>
        </p:nvSpPr>
        <p:spPr>
          <a:xfrm>
            <a:off x="1243069" y="4096648"/>
            <a:ext cx="8190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vais chez le médecin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car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suis malade.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A191DD4-4A63-0349-A6F2-4FFCB07BB771}"/>
              </a:ext>
            </a:extLst>
          </p:cNvPr>
          <p:cNvSpPr txBox="1"/>
          <p:nvPr/>
        </p:nvSpPr>
        <p:spPr>
          <a:xfrm>
            <a:off x="1184079" y="5573277"/>
            <a:ext cx="73372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Karim joue aux jeux éducatifs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car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aime apprendre en s’amusant.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6101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D7A309F-A000-939A-33FC-FFD814EE83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5035627"/>
            <a:ext cx="6246795" cy="1349939"/>
          </a:xfrm>
          <a:prstGeom prst="rect">
            <a:avLst/>
          </a:prstGeom>
        </p:spPr>
      </p:pic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01410" y="5133855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Lecture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de phrases.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436CF52F-EB33-43E1-19BB-ADA739EBB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3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38594CE-44F2-699F-6AE0-18537077598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9E0DF1C-A1B1-D9F0-E8C1-4ED8FB8ED91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E076CB0-E27A-049D-2DB8-EAF76CC8F82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AC7FC735-65FA-350D-C021-4B33353F09E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6" name="Espace réservé du texte 12">
            <a:extLst>
              <a:ext uri="{FF2B5EF4-FFF2-40B4-BE49-F238E27FC236}">
                <a16:creationId xmlns:a16="http://schemas.microsoft.com/office/drawing/2014/main" id="{F4A806B2-342F-E3C0-CA40-CB1AB90B916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39321" y="3997654"/>
            <a:ext cx="4960805" cy="756000"/>
          </a:xfrm>
        </p:spPr>
        <p:txBody>
          <a:bodyPr/>
          <a:lstStyle/>
          <a:p>
            <a:r>
              <a:rPr lang="fr-FR" sz="1400" dirty="0"/>
              <a:t>Point de langue : La cause avec « car ». </a:t>
            </a:r>
          </a:p>
        </p:txBody>
      </p:sp>
      <p:sp>
        <p:nvSpPr>
          <p:cNvPr id="27" name="Espace réservé du texte 5">
            <a:extLst>
              <a:ext uri="{FF2B5EF4-FFF2-40B4-BE49-F238E27FC236}">
                <a16:creationId xmlns:a16="http://schemas.microsoft.com/office/drawing/2014/main" id="{D0D3D8A3-4958-083A-0444-FA7D7C86F72E}"/>
              </a:ext>
            </a:extLst>
          </p:cNvPr>
          <p:cNvSpPr txBox="1">
            <a:spLocks/>
          </p:cNvSpPr>
          <p:nvPr/>
        </p:nvSpPr>
        <p:spPr>
          <a:xfrm>
            <a:off x="2078160" y="2538308"/>
            <a:ext cx="5509886" cy="756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1400" dirty="0">
                <a:solidFill>
                  <a:srgbClr val="757575"/>
                </a:solidFill>
              </a:rPr>
              <a:t>Poser la question : Est-ce que l’IA peut remplacer les enseignants ?</a:t>
            </a:r>
          </a:p>
          <a:p>
            <a:pPr>
              <a:defRPr/>
            </a:pPr>
            <a:r>
              <a:rPr lang="fr-FR" sz="1400" dirty="0">
                <a:solidFill>
                  <a:srgbClr val="757575"/>
                </a:solidFill>
              </a:rPr>
              <a:t>Répondre à la question : Est-ce que l’IA peut remplacer les enseignants ?</a:t>
            </a:r>
          </a:p>
        </p:txBody>
      </p: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0E928-3932-AE50-AE0E-2C26D25A3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2229244-AADC-2904-2668-206C7FA2C0F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E2229244-AADC-2904-2668-206C7FA2C0F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5031096-9F6B-3CF7-10FA-A4D2DD25142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F5031096-9F6B-3CF7-10FA-A4D2DD25142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Maintenant, nous allons faire de la lecture.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EC58DB4-97C0-D574-ECF9-381624D25FF9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151846" y="2290811"/>
            <a:ext cx="4532297" cy="302153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D74DFB2-3D7C-FDF0-438A-68927735303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35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43A6EB5-BA45-0B14-1412-E937CC034E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707838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Observez cette image et lisez la question. Je vais vous proposer des réponses.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36944B2-410B-6B1E-BDFB-736489DA56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60B544B-0102-A177-592F-56AEE9BA10A8}"/>
              </a:ext>
            </a:extLst>
          </p:cNvPr>
          <p:cNvSpPr txBox="1"/>
          <p:nvPr/>
        </p:nvSpPr>
        <p:spPr>
          <a:xfrm>
            <a:off x="696151" y="1860197"/>
            <a:ext cx="77516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Karim utilise l’IA 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525BAF3-D42C-5A3A-D9FE-588CC419FBA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3313"/>
          <a:stretch>
            <a:fillRect/>
          </a:stretch>
        </p:blipFill>
        <p:spPr>
          <a:xfrm>
            <a:off x="2679852" y="2714451"/>
            <a:ext cx="3784294" cy="278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047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D06F79-2E45-DF44-0550-12F23D1F82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D5E4C2-3864-D7FE-4C4A-81FFF0946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16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6DD71-56C0-AC4B-6CBF-734CB4AC1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04F7F6D-6A62-D38F-B46A-BFA1AFE1977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EE4E644-AEB0-A19B-634B-CCDA2C608CE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43A6EB5-BA45-0B14-1412-E937CC034E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C00BADAC-7994-8D8D-7328-F784FDD0A4B3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707838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Ecrivez le numéro de la bonne réponse sur votre ardoise (1, 2, 3 ou 4).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36C98A5-56E6-17CD-65C9-186A8D6405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62C30A7-01E0-CF9B-AB27-C61D08AB9B2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454"/>
          <a:stretch>
            <a:fillRect/>
          </a:stretch>
        </p:blipFill>
        <p:spPr>
          <a:xfrm>
            <a:off x="806315" y="2557171"/>
            <a:ext cx="7878375" cy="2073738"/>
          </a:xfrm>
          <a:prstGeom prst="rect">
            <a:avLst/>
          </a:prstGeom>
        </p:spPr>
      </p:pic>
      <p:pic>
        <p:nvPicPr>
          <p:cNvPr id="8" name="Image 7" descr="Une image contenant orange, conception&#10;&#10;Le contenu généré par l’IA peut être incorrect.">
            <a:extLst>
              <a:ext uri="{FF2B5EF4-FFF2-40B4-BE49-F238E27FC236}">
                <a16:creationId xmlns:a16="http://schemas.microsoft.com/office/drawing/2014/main" id="{3F335019-F14F-11EC-D7B1-CCC0809558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3953" y="3030645"/>
            <a:ext cx="399030" cy="1465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563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4EDB1-7C1E-2194-960B-30822E8EB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76D86B7-9A10-2C58-5ACA-9DF11FD80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D486685-6FEA-B6A9-D078-C458A8B253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4EC8D80-2760-5641-6125-1A6197037A6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r="1593" b="11327"/>
          <a:stretch>
            <a:fillRect/>
          </a:stretch>
        </p:blipFill>
        <p:spPr>
          <a:xfrm>
            <a:off x="190920" y="756000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81614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6DD71-56C0-AC4B-6CBF-734CB4AC1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04F7F6D-6A62-D38F-B46A-BFA1AFE1977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EE4E644-AEB0-A19B-634B-CCDA2C608CE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43A6EB5-BA45-0B14-1412-E937CC034E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C00BADAC-7994-8D8D-7328-F784FDD0A4B3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707838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 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Dosis Medium" pitchFamily="2" charset="0"/>
              </a:rPr>
              <a:t>3.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Karim utilise l’IA pour faire ses devoirs de français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Dosis SemiBold" pitchFamily="2" charset="0"/>
              </a:rPr>
              <a:t>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». </a:t>
            </a:r>
          </a:p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veut lire et expliquer la réponse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36C98A5-56E6-17CD-65C9-186A8D6405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72E23B5-53F9-0419-A23B-A86BD87E64E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454"/>
          <a:stretch>
            <a:fillRect/>
          </a:stretch>
        </p:blipFill>
        <p:spPr>
          <a:xfrm>
            <a:off x="806315" y="2557171"/>
            <a:ext cx="7878375" cy="2073738"/>
          </a:xfrm>
          <a:prstGeom prst="rect">
            <a:avLst/>
          </a:prstGeom>
        </p:spPr>
      </p:pic>
      <p:pic>
        <p:nvPicPr>
          <p:cNvPr id="10" name="Image 9" descr="Une image contenant orange, conception&#10;&#10;Le contenu généré par l’IA peut être incorrect.">
            <a:extLst>
              <a:ext uri="{FF2B5EF4-FFF2-40B4-BE49-F238E27FC236}">
                <a16:creationId xmlns:a16="http://schemas.microsoft.com/office/drawing/2014/main" id="{76A552AE-6945-7960-E8DE-BBEA667EB0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3953" y="3030645"/>
            <a:ext cx="399030" cy="146544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9C42335-491B-E46B-4945-87F1E8C1E40D}"/>
              </a:ext>
            </a:extLst>
          </p:cNvPr>
          <p:cNvSpPr txBox="1"/>
          <p:nvPr/>
        </p:nvSpPr>
        <p:spPr>
          <a:xfrm>
            <a:off x="5282588" y="3723702"/>
            <a:ext cx="3690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984043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Prenez vos livrets à la page 88. Avec votre voisin, vous allez lire et répondre aux questions de l’activité 4. Je vais circuler entre les rangs pour vous aider.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AD15E81-0124-AD59-80AE-B06E7849C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77EBF02-E923-BA84-F8F7-36E907F90A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6159208" y="2378453"/>
            <a:ext cx="2577168" cy="221444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56F1756-B812-81C8-43B0-7F7AEE357D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237" y="2842241"/>
            <a:ext cx="5433192" cy="150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5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4E908-62B1-F385-58AA-3763CD719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46EA4D2-A0C6-D31F-671A-0CAD69111C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123" y="2451142"/>
            <a:ext cx="7793753" cy="215731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AD29BA7-AFAD-A03B-0084-636E84A1BE7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00826B7-AF23-C15C-AAB0-5C8A140CAB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B377AA5-9DFE-E56F-84BA-C9F93F3C73D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43A6EB5-BA45-0B14-1412-E937CC034EA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79D0B6C4-4969-4CF0-A09B-5EC3EDD6546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est réponse est : «  Non, parce qu’elle ne comprend pas les émotions.»  </a:t>
            </a:r>
          </a:p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lire et expliquer la réponse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1D98D18-A8D1-8214-ECB5-7B8AED6425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B0B30A4-BBFE-C0FE-F961-89E554668AB1}"/>
              </a:ext>
            </a:extLst>
          </p:cNvPr>
          <p:cNvSpPr txBox="1"/>
          <p:nvPr/>
        </p:nvSpPr>
        <p:spPr>
          <a:xfrm>
            <a:off x="5084400" y="4057012"/>
            <a:ext cx="30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48033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B7603B-F3A6-D14F-D343-BE8FD769EA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914" y="1608119"/>
            <a:ext cx="3380605" cy="518537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27771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Notez les devoirs à faire à la maison. Vous allez lire et recopier le dialogue de la page 88. </a:t>
            </a:r>
            <a:endParaRPr lang="fr-MA" dirty="0">
              <a:solidFill>
                <a:schemeClr val="tx1">
                  <a:lumMod val="85000"/>
                  <a:lumOff val="1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A1F45E8-5B08-8C45-17AA-C8D9E1DFCD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605F141-BCA0-9234-2F96-80E0749E52FD}"/>
              </a:ext>
            </a:extLst>
          </p:cNvPr>
          <p:cNvSpPr/>
          <p:nvPr/>
        </p:nvSpPr>
        <p:spPr>
          <a:xfrm>
            <a:off x="2866393" y="3854570"/>
            <a:ext cx="2078183" cy="83126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127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2A9DC-EC3A-39AA-AA67-639C1E946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A708A4-5313-7180-184A-8E71A4FAA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A bientôt.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64B6E0C-6C61-1720-A09C-8BC90E5610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19880917-F9B2-8DAB-D662-73251E8A3C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4475746" y="2156059"/>
            <a:ext cx="2319092" cy="3703624"/>
          </a:xfrm>
          <a:prstGeom prst="rect">
            <a:avLst/>
          </a:prstGeom>
        </p:spPr>
      </p:pic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412BB488-D1F2-7463-D98C-1DE9B4032C4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 cstate="print"/>
          <a:srcRect b="3380"/>
          <a:stretch>
            <a:fillRect/>
          </a:stretch>
        </p:blipFill>
        <p:spPr>
          <a:xfrm>
            <a:off x="2459433" y="2156059"/>
            <a:ext cx="2112567" cy="362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60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4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9846</TotalTime>
  <Words>1012</Words>
  <Application>Microsoft Office PowerPoint</Application>
  <PresentationFormat>Affichage à l'écran (4:3)</PresentationFormat>
  <Paragraphs>132</Paragraphs>
  <Slides>47</Slides>
  <Notes>2</Notes>
  <HiddenSlides>0</HiddenSlides>
  <MMClips>7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47</vt:i4>
      </vt:variant>
    </vt:vector>
  </HeadingPairs>
  <TitlesOfParts>
    <vt:vector size="68" baseType="lpstr">
      <vt:lpstr>Dosis Medium</vt:lpstr>
      <vt:lpstr>Dosis</vt:lpstr>
      <vt:lpstr>Wingdings</vt:lpstr>
      <vt:lpstr>Dosis SemiBold</vt:lpstr>
      <vt:lpstr>Calibri</vt:lpstr>
      <vt:lpstr>Arial</vt:lpstr>
      <vt:lpstr>Dosis ExtraBold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1_Ecriture</vt:lpstr>
      <vt:lpstr>2_Oral</vt:lpstr>
      <vt:lpstr>1_Env-Enseignant</vt:lpstr>
      <vt:lpstr>2_Lecture</vt:lpstr>
      <vt:lpstr>3_Lecture</vt:lpstr>
      <vt:lpstr>4_Lecture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3</vt:lpstr>
      <vt:lpstr>Bonjour les enfants !  La leçon de français commence maintenant. Soyez attentifs.</vt:lpstr>
      <vt:lpstr>Aujourd’hui, nous allons apprendre à poser une question avec Majd et Nada. Soyez attentifs. </vt:lpstr>
      <vt:lpstr>Lecture de la vidéo. </vt:lpstr>
      <vt:lpstr>Maintenant, nous allons poser les questions comme Majd et Nada. Répétons ensemble. </vt:lpstr>
      <vt:lpstr>Voici d’autres exemples :</vt:lpstr>
      <vt:lpstr>Maintenant, nous allons apprendre à répondre aux questions : « Est-ce que l’IA peut remplacer les enseignants ? »,  « Est-ce que l’IA peut remplacer les médecins ? ».</vt:lpstr>
      <vt:lpstr>Lecture de la vidéo. </vt:lpstr>
      <vt:lpstr>Maintenant, nous allons répondre aux questions comme Majd et Nada.  Répétons ensemble. </vt:lpstr>
      <vt:lpstr>Voici d’autres exemples :</vt:lpstr>
      <vt:lpstr>Présentation PowerPoint</vt:lpstr>
      <vt:lpstr>Présentation PowerPoint</vt:lpstr>
      <vt:lpstr>Présentation PowerPoint</vt:lpstr>
      <vt:lpstr>Chacun joue le dialogue avec son voisin. </vt:lpstr>
      <vt:lpstr>Plan de la séance 3</vt:lpstr>
      <vt:lpstr>Nous allons apprendre à exprimer la cause avec « car ». Soyez attentifs.</vt:lpstr>
      <vt:lpstr>Lecture de la vidéo.</vt:lpstr>
      <vt:lpstr>Répétons ensemble.</vt:lpstr>
      <vt:lpstr>Prenez vos cahiers. </vt:lpstr>
      <vt:lpstr>Liez les deux phrases en utilisant le mot « car ». </vt:lpstr>
      <vt:lpstr>Qui veut lire sa phrase ? </vt:lpstr>
      <vt:lpstr>Corrigez. </vt:lpstr>
      <vt:lpstr>Liez les deux phrases en utilisant le mot  « car ». .</vt:lpstr>
      <vt:lpstr>Qui veut lire sa phrase ? </vt:lpstr>
      <vt:lpstr>Corrigez.</vt:lpstr>
      <vt:lpstr>Liez les deux phrases en utilisant le mot « car ». .</vt:lpstr>
      <vt:lpstr>Qui veut lire sa phrase ? </vt:lpstr>
      <vt:lpstr>Corrigez.</vt:lpstr>
      <vt:lpstr>Prenez vos livrets à la page 90.</vt:lpstr>
      <vt:lpstr>Présentation PowerPoint</vt:lpstr>
      <vt:lpstr>Présentation PowerPoint</vt:lpstr>
      <vt:lpstr>Plan de la séance 3</vt:lpstr>
      <vt:lpstr>Maintenant, nous allons faire de la lecture.</vt:lpstr>
      <vt:lpstr>Présentation PowerPoint</vt:lpstr>
      <vt:lpstr>Prenez vos ardoises.</vt:lpstr>
      <vt:lpstr>Présentation PowerPoint</vt:lpstr>
      <vt:lpstr>Levez vos ardoises.</vt:lpstr>
      <vt:lpstr>Présentation PowerPoint</vt:lpstr>
      <vt:lpstr>Prenez vos livrets à la page 88. Avec votre voisin, vous allez lire et répondre aux questions de l’activité 4. Je vais circuler entre les rangs pour vous aider. </vt:lpstr>
      <vt:lpstr>Présentation PowerPoint</vt:lpstr>
      <vt:lpstr>Notez les devoirs à faire à la maison. Vous allez lire et recopier le dialogue de la page 88. </vt:lpstr>
      <vt:lpstr>La séance d’aujourd’hui est terminée. A bientôt.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RCDL</dc:creator>
  <cp:lastModifiedBy>KHALID.RAMNI</cp:lastModifiedBy>
  <cp:revision>51</cp:revision>
  <cp:lastPrinted>2025-08-13T10:11:39Z</cp:lastPrinted>
  <dcterms:created xsi:type="dcterms:W3CDTF">2025-08-01T12:31:49Z</dcterms:created>
  <dcterms:modified xsi:type="dcterms:W3CDTF">2026-03-18T21:27:03Z</dcterms:modified>
</cp:coreProperties>
</file>