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43"/>
  </p:notesMasterIdLst>
  <p:sldIdLst>
    <p:sldId id="257" r:id="rId12"/>
    <p:sldId id="1029" r:id="rId13"/>
    <p:sldId id="951" r:id="rId14"/>
    <p:sldId id="1347" r:id="rId15"/>
    <p:sldId id="1351" r:id="rId16"/>
    <p:sldId id="1000" r:id="rId17"/>
    <p:sldId id="1146" r:id="rId18"/>
    <p:sldId id="1147" r:id="rId19"/>
    <p:sldId id="1309" r:id="rId20"/>
    <p:sldId id="1352" r:id="rId21"/>
    <p:sldId id="1353" r:id="rId22"/>
    <p:sldId id="1276" r:id="rId23"/>
    <p:sldId id="1354" r:id="rId24"/>
    <p:sldId id="1355" r:id="rId25"/>
    <p:sldId id="1356" r:id="rId26"/>
    <p:sldId id="1357" r:id="rId27"/>
    <p:sldId id="1358" r:id="rId28"/>
    <p:sldId id="1359" r:id="rId29"/>
    <p:sldId id="1360" r:id="rId30"/>
    <p:sldId id="1281" r:id="rId31"/>
    <p:sldId id="1282" r:id="rId32"/>
    <p:sldId id="1283" r:id="rId33"/>
    <p:sldId id="1366" r:id="rId34"/>
    <p:sldId id="1362" r:id="rId35"/>
    <p:sldId id="1298" r:id="rId36"/>
    <p:sldId id="1292" r:id="rId37"/>
    <p:sldId id="1293" r:id="rId38"/>
    <p:sldId id="1364" r:id="rId39"/>
    <p:sldId id="1365" r:id="rId40"/>
    <p:sldId id="1280" r:id="rId41"/>
    <p:sldId id="689" r:id="rId42"/>
  </p:sldIdLst>
  <p:sldSz cx="9144000" cy="6858000" type="screen4x3"/>
  <p:notesSz cx="6735763" cy="9866313"/>
  <p:embeddedFontLst>
    <p:embeddedFont>
      <p:font typeface="Dosis" pitchFamily="2" charset="0"/>
      <p:regular r:id="rId44"/>
      <p:bold r:id="rId45"/>
    </p:embeddedFont>
    <p:embeddedFont>
      <p:font typeface="Dosis ExtraBold" pitchFamily="2" charset="0"/>
      <p:bold r:id="rId46"/>
    </p:embeddedFont>
    <p:embeddedFont>
      <p:font typeface="Dosis Medium" pitchFamily="2" charset="0"/>
      <p:regular r:id="rId47"/>
    </p:embeddedFont>
    <p:embeddedFont>
      <p:font typeface="Dosis SemiBold" pitchFamily="2" charset="0"/>
      <p:bold r:id="rId48"/>
    </p:embeddedFont>
    <p:embeddedFont>
      <p:font typeface="Mistral" panose="03090702030407020403" pitchFamily="66" charset="0"/>
      <p:regular r:id="rId4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E7E6E6"/>
    <a:srgbClr val="9EE0F4"/>
    <a:srgbClr val="EAF8FE"/>
    <a:srgbClr val="004981"/>
    <a:srgbClr val="2196B1"/>
    <a:srgbClr val="2AB6D7"/>
    <a:srgbClr val="424D7B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24F2E9-5405-4468-9BD1-DED39FE01C98}" v="18" dt="2026-03-03T19:33:28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redo custSel modSld">
      <pc:chgData name="Salima  Ben Najem" userId="5d5d9c33-4a8f-4fad-a74b-e23ae769dead" providerId="ADAL" clId="{3B2DA2D5-F576-45EC-96B1-60930CA05631}" dt="2026-03-03T19:33:46.722" v="1219" actId="1076"/>
      <pc:docMkLst>
        <pc:docMk/>
      </pc:docMkLst>
      <pc:sldChg chg="addSp delSp modSp mod">
        <pc:chgData name="Salima  Ben Najem" userId="5d5d9c33-4a8f-4fad-a74b-e23ae769dead" providerId="ADAL" clId="{3B2DA2D5-F576-45EC-96B1-60930CA05631}" dt="2026-03-03T18:46:39.705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3-03T18:46:39.705" v="2" actId="26606"/>
          <ac:spMkLst>
            <pc:docMk/>
            <pc:sldMk cId="56895326" sldId="257"/>
            <ac:spMk id="13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03T18:46:39.705" v="2" actId="26606"/>
          <ac:spMkLst>
            <pc:docMk/>
            <pc:sldMk cId="56895326" sldId="257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3-03T18:46:39.705" v="2" actId="26606"/>
          <ac:picMkLst>
            <pc:docMk/>
            <pc:sldMk cId="56895326" sldId="257"/>
            <ac:picMk id="3" creationId="{408A4198-96D7-CB09-1E33-AF247B21224C}"/>
          </ac:picMkLst>
        </pc:picChg>
        <pc:picChg chg="del">
          <ac:chgData name="Salima  Ben Najem" userId="5d5d9c33-4a8f-4fad-a74b-e23ae769dead" providerId="ADAL" clId="{3B2DA2D5-F576-45EC-96B1-60930CA05631}" dt="2026-03-03T18:46:22.307" v="0" actId="478"/>
          <ac:picMkLst>
            <pc:docMk/>
            <pc:sldMk cId="56895326" sldId="257"/>
            <ac:picMk id="4" creationId="{499A3306-56D4-4501-02D0-A84697010C4C}"/>
          </ac:picMkLst>
        </pc:picChg>
      </pc:sldChg>
      <pc:sldChg chg="modSp mod">
        <pc:chgData name="Salima  Ben Najem" userId="5d5d9c33-4a8f-4fad-a74b-e23ae769dead" providerId="ADAL" clId="{3B2DA2D5-F576-45EC-96B1-60930CA05631}" dt="2026-03-03T19:33:46.722" v="1219" actId="1076"/>
        <pc:sldMkLst>
          <pc:docMk/>
          <pc:sldMk cId="2178083403" sldId="1280"/>
        </pc:sldMkLst>
        <pc:spChg chg="mod">
          <ac:chgData name="Salima  Ben Najem" userId="5d5d9c33-4a8f-4fad-a74b-e23ae769dead" providerId="ADAL" clId="{3B2DA2D5-F576-45EC-96B1-60930CA05631}" dt="2026-03-03T19:33:46.722" v="1219" actId="1076"/>
          <ac:spMkLst>
            <pc:docMk/>
            <pc:sldMk cId="2178083403" sldId="1280"/>
            <ac:spMk id="4" creationId="{EC9B62F4-9C03-EBC8-7594-269B558D3869}"/>
          </ac:spMkLst>
        </pc:spChg>
        <pc:picChg chg="mod">
          <ac:chgData name="Salima  Ben Najem" userId="5d5d9c33-4a8f-4fad-a74b-e23ae769dead" providerId="ADAL" clId="{3B2DA2D5-F576-45EC-96B1-60930CA05631}" dt="2026-03-03T19:31:46.347" v="1212" actId="1076"/>
          <ac:picMkLst>
            <pc:docMk/>
            <pc:sldMk cId="2178083403" sldId="1280"/>
            <ac:picMk id="2" creationId="{32D5BC76-2ED9-9901-5BA1-07073400D0B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03T19:20:29.776" v="439" actId="14100"/>
        <pc:sldMkLst>
          <pc:docMk/>
          <pc:sldMk cId="68315985" sldId="1282"/>
        </pc:sldMkLst>
        <pc:spChg chg="add del mod">
          <ac:chgData name="Salima  Ben Najem" userId="5d5d9c33-4a8f-4fad-a74b-e23ae769dead" providerId="ADAL" clId="{3B2DA2D5-F576-45EC-96B1-60930CA05631}" dt="2026-03-03T19:18:14.127" v="424" actId="478"/>
          <ac:spMkLst>
            <pc:docMk/>
            <pc:sldMk cId="68315985" sldId="1282"/>
            <ac:spMk id="2" creationId="{8EDAD13D-D9A9-89C7-FF20-F04F2B3DF941}"/>
          </ac:spMkLst>
        </pc:spChg>
        <pc:picChg chg="add mod">
          <ac:chgData name="Salima  Ben Najem" userId="5d5d9c33-4a8f-4fad-a74b-e23ae769dead" providerId="ADAL" clId="{3B2DA2D5-F576-45EC-96B1-60930CA05631}" dt="2026-03-03T19:17:57.469" v="421"/>
          <ac:picMkLst>
            <pc:docMk/>
            <pc:sldMk cId="68315985" sldId="1282"/>
            <ac:picMk id="3" creationId="{FE3BE042-DCAD-CC26-C017-974415C39D98}"/>
          </ac:picMkLst>
        </pc:picChg>
        <pc:picChg chg="add mod">
          <ac:chgData name="Salima  Ben Najem" userId="5d5d9c33-4a8f-4fad-a74b-e23ae769dead" providerId="ADAL" clId="{3B2DA2D5-F576-45EC-96B1-60930CA05631}" dt="2026-03-03T19:18:36.607" v="426" actId="1076"/>
          <ac:picMkLst>
            <pc:docMk/>
            <pc:sldMk cId="68315985" sldId="1282"/>
            <ac:picMk id="4" creationId="{DBA40748-43A2-B6DB-49EE-728D52790A41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5" creationId="{88B41F19-214A-4A55-D999-772826ECF461}"/>
          </ac:picMkLst>
        </pc:picChg>
        <pc:picChg chg="add mod">
          <ac:chgData name="Salima  Ben Najem" userId="5d5d9c33-4a8f-4fad-a74b-e23ae769dead" providerId="ADAL" clId="{3B2DA2D5-F576-45EC-96B1-60930CA05631}" dt="2026-03-03T19:19:02.251" v="429" actId="14100"/>
          <ac:picMkLst>
            <pc:docMk/>
            <pc:sldMk cId="68315985" sldId="1282"/>
            <ac:picMk id="6" creationId="{565C9670-F3AE-1890-85C1-FDCC5D383D5E}"/>
          </ac:picMkLst>
        </pc:picChg>
        <pc:picChg chg="add mod">
          <ac:chgData name="Salima  Ben Najem" userId="5d5d9c33-4a8f-4fad-a74b-e23ae769dead" providerId="ADAL" clId="{3B2DA2D5-F576-45EC-96B1-60930CA05631}" dt="2026-03-03T19:19:31.436" v="432" actId="14100"/>
          <ac:picMkLst>
            <pc:docMk/>
            <pc:sldMk cId="68315985" sldId="1282"/>
            <ac:picMk id="7" creationId="{78AE465E-482C-CDF7-42DD-B6FB5DC81D85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8" creationId="{478F7415-C11D-1D64-C623-F6051A27C125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9" creationId="{6A2405DD-C925-5778-4DA8-D5FB1D5A8E1E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10" creationId="{594AE0BC-609D-7906-E8F6-870F961AD626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11" creationId="{C189C62C-4A4F-2289-F170-F1D514B540FA}"/>
          </ac:picMkLst>
        </pc:picChg>
        <pc:picChg chg="add del">
          <ac:chgData name="Salima  Ben Najem" userId="5d5d9c33-4a8f-4fad-a74b-e23ae769dead" providerId="ADAL" clId="{3B2DA2D5-F576-45EC-96B1-60930CA05631}" dt="2026-03-03T19:18:08.858" v="423" actId="478"/>
          <ac:picMkLst>
            <pc:docMk/>
            <pc:sldMk cId="68315985" sldId="1282"/>
            <ac:picMk id="12" creationId="{FD5BCE5A-6163-4479-BA85-DE5D5F86061F}"/>
          </ac:picMkLst>
        </pc:picChg>
        <pc:picChg chg="add mod">
          <ac:chgData name="Salima  Ben Najem" userId="5d5d9c33-4a8f-4fad-a74b-e23ae769dead" providerId="ADAL" clId="{3B2DA2D5-F576-45EC-96B1-60930CA05631}" dt="2026-03-03T19:20:02.141" v="436" actId="14100"/>
          <ac:picMkLst>
            <pc:docMk/>
            <pc:sldMk cId="68315985" sldId="1282"/>
            <ac:picMk id="17" creationId="{46518ADF-F022-6115-7EA5-C65EF279F9F4}"/>
          </ac:picMkLst>
        </pc:picChg>
        <pc:picChg chg="add mod">
          <ac:chgData name="Salima  Ben Najem" userId="5d5d9c33-4a8f-4fad-a74b-e23ae769dead" providerId="ADAL" clId="{3B2DA2D5-F576-45EC-96B1-60930CA05631}" dt="2026-03-03T19:20:29.776" v="439" actId="14100"/>
          <ac:picMkLst>
            <pc:docMk/>
            <pc:sldMk cId="68315985" sldId="1282"/>
            <ac:picMk id="18" creationId="{A4F7E2A1-1EC6-028B-BF20-2A59315074CF}"/>
          </ac:picMkLst>
        </pc:picChg>
      </pc:sldChg>
      <pc:sldChg chg="modSp mod">
        <pc:chgData name="Salima  Ben Najem" userId="5d5d9c33-4a8f-4fad-a74b-e23ae769dead" providerId="ADAL" clId="{3B2DA2D5-F576-45EC-96B1-60930CA05631}" dt="2026-03-03T19:28:07.440" v="1131" actId="20577"/>
        <pc:sldMkLst>
          <pc:docMk/>
          <pc:sldMk cId="3195323805" sldId="1293"/>
        </pc:sldMkLst>
        <pc:spChg chg="mod">
          <ac:chgData name="Salima  Ben Najem" userId="5d5d9c33-4a8f-4fad-a74b-e23ae769dead" providerId="ADAL" clId="{3B2DA2D5-F576-45EC-96B1-60930CA05631}" dt="2026-03-03T19:26:27.809" v="1032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3B2DA2D5-F576-45EC-96B1-60930CA05631}" dt="2026-03-03T19:27:18.314" v="1094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3B2DA2D5-F576-45EC-96B1-60930CA05631}" dt="2026-03-03T19:26:15.535" v="1023" actId="14100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3B2DA2D5-F576-45EC-96B1-60930CA05631}" dt="2026-03-03T19:28:07.440" v="1131" actId="20577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3B2DA2D5-F576-45EC-96B1-60930CA05631}" dt="2026-03-03T19:27:55.086" v="1124" actId="2057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3B2DA2D5-F576-45EC-96B1-60930CA05631}" dt="2026-03-03T19:27:40.694" v="1104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3B2DA2D5-F576-45EC-96B1-60930CA05631}" dt="2026-03-03T19:26:50.175" v="1065" actId="14100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3B2DA2D5-F576-45EC-96B1-60930CA05631}" dt="2026-03-03T19:27:01.740" v="1078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3B2DA2D5-F576-45EC-96B1-60930CA05631}" dt="2026-03-03T19:26:35.198" v="1042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3B2DA2D5-F576-45EC-96B1-60930CA05631}" dt="2026-03-03T18:48:33.495" v="14" actId="207"/>
        <pc:sldMkLst>
          <pc:docMk/>
          <pc:sldMk cId="4184510156" sldId="1351"/>
        </pc:sldMkLst>
        <pc:spChg chg="mod">
          <ac:chgData name="Salima  Ben Najem" userId="5d5d9c33-4a8f-4fad-a74b-e23ae769dead" providerId="ADAL" clId="{3B2DA2D5-F576-45EC-96B1-60930CA05631}" dt="2026-03-03T18:47:03.313" v="3" actId="207"/>
          <ac:spMkLst>
            <pc:docMk/>
            <pc:sldMk cId="4184510156" sldId="1351"/>
            <ac:spMk id="4" creationId="{A2A74291-E7E7-13E4-B65A-C8356CD292FE}"/>
          </ac:spMkLst>
        </pc:spChg>
        <pc:spChg chg="mod">
          <ac:chgData name="Salima  Ben Najem" userId="5d5d9c33-4a8f-4fad-a74b-e23ae769dead" providerId="ADAL" clId="{3B2DA2D5-F576-45EC-96B1-60930CA05631}" dt="2026-03-03T18:47:20.900" v="5" actId="207"/>
          <ac:spMkLst>
            <pc:docMk/>
            <pc:sldMk cId="4184510156" sldId="1351"/>
            <ac:spMk id="11" creationId="{CFC503CC-4FA1-9F10-684E-6C928131AD4B}"/>
          </ac:spMkLst>
        </pc:spChg>
        <pc:spChg chg="mod">
          <ac:chgData name="Salima  Ben Najem" userId="5d5d9c33-4a8f-4fad-a74b-e23ae769dead" providerId="ADAL" clId="{3B2DA2D5-F576-45EC-96B1-60930CA05631}" dt="2026-03-03T18:47:42.065" v="7" actId="207"/>
          <ac:spMkLst>
            <pc:docMk/>
            <pc:sldMk cId="4184510156" sldId="1351"/>
            <ac:spMk id="12" creationId="{E2007DED-A7A4-1496-C6CA-3C0B3D55903F}"/>
          </ac:spMkLst>
        </pc:spChg>
        <pc:spChg chg="mod">
          <ac:chgData name="Salima  Ben Najem" userId="5d5d9c33-4a8f-4fad-a74b-e23ae769dead" providerId="ADAL" clId="{3B2DA2D5-F576-45EC-96B1-60930CA05631}" dt="2026-03-03T18:48:26.013" v="13" actId="207"/>
          <ac:spMkLst>
            <pc:docMk/>
            <pc:sldMk cId="4184510156" sldId="1351"/>
            <ac:spMk id="13" creationId="{2CC04B81-2F68-9145-2BD8-E6E9F41E90B1}"/>
          </ac:spMkLst>
        </pc:spChg>
        <pc:spChg chg="mod">
          <ac:chgData name="Salima  Ben Najem" userId="5d5d9c33-4a8f-4fad-a74b-e23ae769dead" providerId="ADAL" clId="{3B2DA2D5-F576-45EC-96B1-60930CA05631}" dt="2026-03-03T18:48:33.495" v="14" actId="207"/>
          <ac:spMkLst>
            <pc:docMk/>
            <pc:sldMk cId="4184510156" sldId="1351"/>
            <ac:spMk id="14" creationId="{AF0CA50C-2275-E5C0-2D7C-487CAD1753CB}"/>
          </ac:spMkLst>
        </pc:spChg>
        <pc:spChg chg="mod">
          <ac:chgData name="Salima  Ben Najem" userId="5d5d9c33-4a8f-4fad-a74b-e23ae769dead" providerId="ADAL" clId="{3B2DA2D5-F576-45EC-96B1-60930CA05631}" dt="2026-03-03T18:47:11.329" v="4" actId="207"/>
          <ac:spMkLst>
            <pc:docMk/>
            <pc:sldMk cId="4184510156" sldId="1351"/>
            <ac:spMk id="18" creationId="{ECE942AC-D1E4-7C1A-AB4A-F1F11950B0C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03T18:55:44.797" v="118" actId="1035"/>
        <pc:sldMkLst>
          <pc:docMk/>
          <pc:sldMk cId="2448685570" sldId="1358"/>
        </pc:sldMkLst>
        <pc:spChg chg="add mod">
          <ac:chgData name="Salima  Ben Najem" userId="5d5d9c33-4a8f-4fad-a74b-e23ae769dead" providerId="ADAL" clId="{3B2DA2D5-F576-45EC-96B1-60930CA05631}" dt="2026-03-03T18:55:44.797" v="118" actId="1035"/>
          <ac:spMkLst>
            <pc:docMk/>
            <pc:sldMk cId="2448685570" sldId="1358"/>
            <ac:spMk id="3" creationId="{EA0E7769-79D9-6F66-8E9B-74680E31D70F}"/>
          </ac:spMkLst>
        </pc:spChg>
        <pc:spChg chg="add mod">
          <ac:chgData name="Salima  Ben Najem" userId="5d5d9c33-4a8f-4fad-a74b-e23ae769dead" providerId="ADAL" clId="{3B2DA2D5-F576-45EC-96B1-60930CA05631}" dt="2026-03-03T18:55:31.031" v="107" actId="1036"/>
          <ac:spMkLst>
            <pc:docMk/>
            <pc:sldMk cId="2448685570" sldId="1358"/>
            <ac:spMk id="6" creationId="{AFF1C621-3A20-52A0-4B22-3BBB251CA5B0}"/>
          </ac:spMkLst>
        </pc:spChg>
        <pc:spChg chg="add del mod">
          <ac:chgData name="Salima  Ben Najem" userId="5d5d9c33-4a8f-4fad-a74b-e23ae769dead" providerId="ADAL" clId="{3B2DA2D5-F576-45EC-96B1-60930CA05631}" dt="2026-03-03T18:53:15.578" v="40" actId="478"/>
          <ac:spMkLst>
            <pc:docMk/>
            <pc:sldMk cId="2448685570" sldId="1358"/>
            <ac:spMk id="8" creationId="{B0F7E8AF-445A-4B68-30B7-B4532A5A48DD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0" creationId="{67D80AB4-ECA8-A6F6-786C-3FC9A98587BE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1" creationId="{E3A028D8-D16F-FB9B-AD36-21B4DFA5C5B1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2" creationId="{3F3BD283-4A34-68B4-D186-F02D0F7EA30E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18" creationId="{B574213A-3FB7-C7BB-936D-8DA36DB21BF4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20" creationId="{18BBDD33-9628-45E8-FC2D-1D0E42EC3140}"/>
          </ac:spMkLst>
        </pc:spChg>
        <pc:spChg chg="add mod">
          <ac:chgData name="Salima  Ben Najem" userId="5d5d9c33-4a8f-4fad-a74b-e23ae769dead" providerId="ADAL" clId="{3B2DA2D5-F576-45EC-96B1-60930CA05631}" dt="2026-03-03T18:53:51.832" v="71" actId="1076"/>
          <ac:spMkLst>
            <pc:docMk/>
            <pc:sldMk cId="2448685570" sldId="1358"/>
            <ac:spMk id="22" creationId="{BBB1D718-83CD-8771-DFF8-E02CDA3636CA}"/>
          </ac:spMkLst>
        </pc:spChg>
        <pc:spChg chg="del">
          <ac:chgData name="Salima  Ben Najem" userId="5d5d9c33-4a8f-4fad-a74b-e23ae769dead" providerId="ADAL" clId="{3B2DA2D5-F576-45EC-96B1-60930CA05631}" dt="2026-03-03T18:49:56.883" v="15" actId="478"/>
          <ac:spMkLst>
            <pc:docMk/>
            <pc:sldMk cId="2448685570" sldId="1358"/>
            <ac:spMk id="24" creationId="{29EEF3A3-DE04-899C-D4E1-7832FECAAC5F}"/>
          </ac:spMkLst>
        </pc:spChg>
        <pc:spChg chg="add mod">
          <ac:chgData name="Salima  Ben Najem" userId="5d5d9c33-4a8f-4fad-a74b-e23ae769dead" providerId="ADAL" clId="{3B2DA2D5-F576-45EC-96B1-60930CA05631}" dt="2026-03-03T18:54:26.884" v="88" actId="1035"/>
          <ac:spMkLst>
            <pc:docMk/>
            <pc:sldMk cId="2448685570" sldId="1358"/>
            <ac:spMk id="25" creationId="{E933628A-3778-ACB6-AAE6-983593FEC9F3}"/>
          </ac:spMkLst>
        </pc:spChg>
        <pc:spChg chg="add mod">
          <ac:chgData name="Salima  Ben Najem" userId="5d5d9c33-4a8f-4fad-a74b-e23ae769dead" providerId="ADAL" clId="{3B2DA2D5-F576-45EC-96B1-60930CA05631}" dt="2026-03-03T18:54:58.013" v="90" actId="1076"/>
          <ac:spMkLst>
            <pc:docMk/>
            <pc:sldMk cId="2448685570" sldId="1358"/>
            <ac:spMk id="28" creationId="{12682C43-6A92-9FA1-4F4C-EA57B7995982}"/>
          </ac:spMkLst>
        </pc:spChg>
        <pc:spChg chg="add mod">
          <ac:chgData name="Salima  Ben Najem" userId="5d5d9c33-4a8f-4fad-a74b-e23ae769dead" providerId="ADAL" clId="{3B2DA2D5-F576-45EC-96B1-60930CA05631}" dt="2026-03-03T18:55:24.839" v="101" actId="1035"/>
          <ac:spMkLst>
            <pc:docMk/>
            <pc:sldMk cId="2448685570" sldId="1358"/>
            <ac:spMk id="30" creationId="{5A70A7AF-47CE-0B5C-10E1-165B98F5D997}"/>
          </ac:spMkLst>
        </pc:sp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2" creationId="{085C36F9-3489-1A55-2F75-8EE8B5E89E00}"/>
          </ac:picMkLst>
        </pc:pic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4" creationId="{5A963476-2352-DC9C-4461-FA8498947629}"/>
          </ac:picMkLst>
        </pc:picChg>
        <pc:picChg chg="add mod">
          <ac:chgData name="Salima  Ben Najem" userId="5d5d9c33-4a8f-4fad-a74b-e23ae769dead" providerId="ADAL" clId="{3B2DA2D5-F576-45EC-96B1-60930CA05631}" dt="2026-03-03T18:55:38.761" v="108" actId="14100"/>
          <ac:picMkLst>
            <pc:docMk/>
            <pc:sldMk cId="2448685570" sldId="1358"/>
            <ac:picMk id="5" creationId="{6FBB4219-81AA-1DB9-BF7C-9F42E886F733}"/>
          </ac:picMkLst>
        </pc:picChg>
        <pc:picChg chg="add mod">
          <ac:chgData name="Salima  Ben Najem" userId="5d5d9c33-4a8f-4fad-a74b-e23ae769dead" providerId="ADAL" clId="{3B2DA2D5-F576-45EC-96B1-60930CA05631}" dt="2026-03-03T18:55:31.031" v="107" actId="1036"/>
          <ac:picMkLst>
            <pc:docMk/>
            <pc:sldMk cId="2448685570" sldId="1358"/>
            <ac:picMk id="7" creationId="{E50642E4-5DD2-6870-4A88-96C838192294}"/>
          </ac:picMkLst>
        </pc:picChg>
        <pc:picChg chg="add mod">
          <ac:chgData name="Salima  Ben Najem" userId="5d5d9c33-4a8f-4fad-a74b-e23ae769dead" providerId="ADAL" clId="{3B2DA2D5-F576-45EC-96B1-60930CA05631}" dt="2026-03-03T18:52:57.555" v="37" actId="1076"/>
          <ac:picMkLst>
            <pc:docMk/>
            <pc:sldMk cId="2448685570" sldId="1358"/>
            <ac:picMk id="9" creationId="{2A5F9CF8-EDD4-BC85-B4BA-C7100153EF29}"/>
          </ac:picMkLst>
        </pc:pic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17" creationId="{37E0E593-6510-5152-BDF7-F2D206ED5063}"/>
          </ac:picMkLst>
        </pc:picChg>
        <pc:picChg chg="del">
          <ac:chgData name="Salima  Ben Najem" userId="5d5d9c33-4a8f-4fad-a74b-e23ae769dead" providerId="ADAL" clId="{3B2DA2D5-F576-45EC-96B1-60930CA05631}" dt="2026-03-03T18:49:56.883" v="15" actId="478"/>
          <ac:picMkLst>
            <pc:docMk/>
            <pc:sldMk cId="2448685570" sldId="1358"/>
            <ac:picMk id="23" creationId="{8D69608C-0E60-8165-2991-102DE4EFC62F}"/>
          </ac:picMkLst>
        </pc:picChg>
        <pc:picChg chg="add mod">
          <ac:chgData name="Salima  Ben Najem" userId="5d5d9c33-4a8f-4fad-a74b-e23ae769dead" providerId="ADAL" clId="{3B2DA2D5-F576-45EC-96B1-60930CA05631}" dt="2026-03-03T18:54:26.884" v="88" actId="1035"/>
          <ac:picMkLst>
            <pc:docMk/>
            <pc:sldMk cId="2448685570" sldId="1358"/>
            <ac:picMk id="27" creationId="{079172AB-CEE5-A811-DF41-753CE7AA6046}"/>
          </ac:picMkLst>
        </pc:picChg>
        <pc:picChg chg="add mod">
          <ac:chgData name="Salima  Ben Najem" userId="5d5d9c33-4a8f-4fad-a74b-e23ae769dead" providerId="ADAL" clId="{3B2DA2D5-F576-45EC-96B1-60930CA05631}" dt="2026-03-03T18:54:58.013" v="90" actId="1076"/>
          <ac:picMkLst>
            <pc:docMk/>
            <pc:sldMk cId="2448685570" sldId="1358"/>
            <ac:picMk id="29" creationId="{288DA7F1-DC11-0A41-7D8A-FAA6C1FCD750}"/>
          </ac:picMkLst>
        </pc:picChg>
        <pc:picChg chg="add mod">
          <ac:chgData name="Salima  Ben Najem" userId="5d5d9c33-4a8f-4fad-a74b-e23ae769dead" providerId="ADAL" clId="{3B2DA2D5-F576-45EC-96B1-60930CA05631}" dt="2026-03-03T18:55:24.839" v="101" actId="1035"/>
          <ac:picMkLst>
            <pc:docMk/>
            <pc:sldMk cId="2448685570" sldId="1358"/>
            <ac:picMk id="31" creationId="{DF870315-E9D5-EEDD-5A62-E76539E7F2D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03T19:16:54.858" v="419" actId="20577"/>
        <pc:sldMkLst>
          <pc:docMk/>
          <pc:sldMk cId="163224702" sldId="1360"/>
        </pc:sldMkLst>
        <pc:spChg chg="mod">
          <ac:chgData name="Salima  Ben Najem" userId="5d5d9c33-4a8f-4fad-a74b-e23ae769dead" providerId="ADAL" clId="{3B2DA2D5-F576-45EC-96B1-60930CA05631}" dt="2026-03-03T19:16:54.858" v="419" actId="20577"/>
          <ac:spMkLst>
            <pc:docMk/>
            <pc:sldMk cId="163224702" sldId="1360"/>
            <ac:spMk id="16" creationId="{148AC99B-ADF1-D98B-0837-34BD39C15B4F}"/>
          </ac:spMkLst>
        </pc:spChg>
        <pc:picChg chg="add del mod">
          <ac:chgData name="Salima  Ben Najem" userId="5d5d9c33-4a8f-4fad-a74b-e23ae769dead" providerId="ADAL" clId="{3B2DA2D5-F576-45EC-96B1-60930CA05631}" dt="2026-03-03T18:58:05.050" v="121" actId="478"/>
          <ac:picMkLst>
            <pc:docMk/>
            <pc:sldMk cId="163224702" sldId="1360"/>
            <ac:picMk id="2" creationId="{F9374822-DBE4-C73A-EC19-16897CA652C1}"/>
          </ac:picMkLst>
        </pc:picChg>
        <pc:picChg chg="del">
          <ac:chgData name="Salima  Ben Najem" userId="5d5d9c33-4a8f-4fad-a74b-e23ae769dead" providerId="ADAL" clId="{3B2DA2D5-F576-45EC-96B1-60930CA05631}" dt="2026-03-03T18:57:57.336" v="119" actId="478"/>
          <ac:picMkLst>
            <pc:docMk/>
            <pc:sldMk cId="163224702" sldId="1360"/>
            <ac:picMk id="3" creationId="{475C9448-E9B1-F2A0-589D-E2BCFFAB088E}"/>
          </ac:picMkLst>
        </pc:picChg>
        <pc:picChg chg="add mod">
          <ac:chgData name="Salima  Ben Najem" userId="5d5d9c33-4a8f-4fad-a74b-e23ae769dead" providerId="ADAL" clId="{3B2DA2D5-F576-45EC-96B1-60930CA05631}" dt="2026-03-03T19:15:13.487" v="154" actId="14100"/>
          <ac:picMkLst>
            <pc:docMk/>
            <pc:sldMk cId="163224702" sldId="1360"/>
            <ac:picMk id="5" creationId="{965CF6E2-1ACC-0BAD-2C0C-052A87DFF3BB}"/>
          </ac:picMkLst>
        </pc:picChg>
        <pc:picChg chg="add mod">
          <ac:chgData name="Salima  Ben Najem" userId="5d5d9c33-4a8f-4fad-a74b-e23ae769dead" providerId="ADAL" clId="{3B2DA2D5-F576-45EC-96B1-60930CA05631}" dt="2026-03-03T19:15:09.918" v="153" actId="14100"/>
          <ac:picMkLst>
            <pc:docMk/>
            <pc:sldMk cId="163224702" sldId="1360"/>
            <ac:picMk id="7" creationId="{1704DF8D-C03F-2BD1-9AE6-C9BAD7DE655F}"/>
          </ac:picMkLst>
        </pc:picChg>
        <pc:picChg chg="add mod">
          <ac:chgData name="Salima  Ben Najem" userId="5d5d9c33-4a8f-4fad-a74b-e23ae769dead" providerId="ADAL" clId="{3B2DA2D5-F576-45EC-96B1-60930CA05631}" dt="2026-03-03T19:15:18.687" v="156" actId="1076"/>
          <ac:picMkLst>
            <pc:docMk/>
            <pc:sldMk cId="163224702" sldId="1360"/>
            <ac:picMk id="9" creationId="{A70D173D-E12C-091D-1C93-598324418E47}"/>
          </ac:picMkLst>
        </pc:picChg>
        <pc:picChg chg="add mod">
          <ac:chgData name="Salima  Ben Najem" userId="5d5d9c33-4a8f-4fad-a74b-e23ae769dead" providerId="ADAL" clId="{3B2DA2D5-F576-45EC-96B1-60930CA05631}" dt="2026-03-03T19:15:06.939" v="152" actId="14100"/>
          <ac:picMkLst>
            <pc:docMk/>
            <pc:sldMk cId="163224702" sldId="1360"/>
            <ac:picMk id="11" creationId="{23950C07-8E28-CC2E-F2DB-AEE71D6046FD}"/>
          </ac:picMkLst>
        </pc:picChg>
        <pc:picChg chg="del">
          <ac:chgData name="Salima  Ben Najem" userId="5d5d9c33-4a8f-4fad-a74b-e23ae769dead" providerId="ADAL" clId="{3B2DA2D5-F576-45EC-96B1-60930CA05631}" dt="2026-03-03T19:01:22.528" v="130" actId="478"/>
          <ac:picMkLst>
            <pc:docMk/>
            <pc:sldMk cId="163224702" sldId="1360"/>
            <ac:picMk id="12" creationId="{DAAC42C9-A3A2-C47B-83BC-F3F575E14DC2}"/>
          </ac:picMkLst>
        </pc:picChg>
        <pc:picChg chg="del">
          <ac:chgData name="Salima  Ben Najem" userId="5d5d9c33-4a8f-4fad-a74b-e23ae769dead" providerId="ADAL" clId="{3B2DA2D5-F576-45EC-96B1-60930CA05631}" dt="2026-03-03T19:01:16.807" v="127" actId="478"/>
          <ac:picMkLst>
            <pc:docMk/>
            <pc:sldMk cId="163224702" sldId="1360"/>
            <ac:picMk id="18" creationId="{9E081177-B2BE-80A8-66CD-F9ECC9C0EC07}"/>
          </ac:picMkLst>
        </pc:picChg>
        <pc:picChg chg="add mod">
          <ac:chgData name="Salima  Ben Najem" userId="5d5d9c33-4a8f-4fad-a74b-e23ae769dead" providerId="ADAL" clId="{3B2DA2D5-F576-45EC-96B1-60930CA05631}" dt="2026-03-03T19:15:21.070" v="157" actId="1076"/>
          <ac:picMkLst>
            <pc:docMk/>
            <pc:sldMk cId="163224702" sldId="1360"/>
            <ac:picMk id="19" creationId="{55CE7913-CD84-1E6F-445A-8A1B85ECEF29}"/>
          </ac:picMkLst>
        </pc:picChg>
        <pc:picChg chg="del">
          <ac:chgData name="Salima  Ben Najem" userId="5d5d9c33-4a8f-4fad-a74b-e23ae769dead" providerId="ADAL" clId="{3B2DA2D5-F576-45EC-96B1-60930CA05631}" dt="2026-03-03T19:01:18.722" v="128" actId="478"/>
          <ac:picMkLst>
            <pc:docMk/>
            <pc:sldMk cId="163224702" sldId="1360"/>
            <ac:picMk id="20" creationId="{06F9EEFA-BBD3-D242-624B-70E5EA55B762}"/>
          </ac:picMkLst>
        </pc:picChg>
        <pc:picChg chg="del">
          <ac:chgData name="Salima  Ben Najem" userId="5d5d9c33-4a8f-4fad-a74b-e23ae769dead" providerId="ADAL" clId="{3B2DA2D5-F576-45EC-96B1-60930CA05631}" dt="2026-03-03T19:01:20.660" v="129" actId="478"/>
          <ac:picMkLst>
            <pc:docMk/>
            <pc:sldMk cId="163224702" sldId="1360"/>
            <ac:picMk id="24" creationId="{DDCF862F-FCF2-90CE-5461-1C5E8A5AFC74}"/>
          </ac:picMkLst>
        </pc:picChg>
      </pc:sldChg>
      <pc:sldChg chg="modSp mod">
        <pc:chgData name="Salima  Ben Najem" userId="5d5d9c33-4a8f-4fad-a74b-e23ae769dead" providerId="ADAL" clId="{3B2DA2D5-F576-45EC-96B1-60930CA05631}" dt="2026-03-03T19:23:13.150" v="644" actId="20577"/>
        <pc:sldMkLst>
          <pc:docMk/>
          <pc:sldMk cId="155981778" sldId="1361"/>
        </pc:sldMkLst>
        <pc:spChg chg="mod">
          <ac:chgData name="Salima  Ben Najem" userId="5d5d9c33-4a8f-4fad-a74b-e23ae769dead" providerId="ADAL" clId="{3B2DA2D5-F576-45EC-96B1-60930CA05631}" dt="2026-03-03T19:23:13.150" v="644" actId="20577"/>
          <ac:spMkLst>
            <pc:docMk/>
            <pc:sldMk cId="155981778" sldId="136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3B2DA2D5-F576-45EC-96B1-60930CA05631}" dt="2026-03-03T19:25:54.714" v="1006" actId="20577"/>
        <pc:sldMkLst>
          <pc:docMk/>
          <pc:sldMk cId="3761180768" sldId="1363"/>
        </pc:sldMkLst>
        <pc:spChg chg="mod">
          <ac:chgData name="Salima  Ben Najem" userId="5d5d9c33-4a8f-4fad-a74b-e23ae769dead" providerId="ADAL" clId="{3B2DA2D5-F576-45EC-96B1-60930CA05631}" dt="2026-03-03T19:24:53.834" v="812" actId="20577"/>
          <ac:spMkLst>
            <pc:docMk/>
            <pc:sldMk cId="3761180768" sldId="1363"/>
            <ac:spMk id="2" creationId="{D35C1D2E-63FA-B2FB-2CB4-E3AAFA8921B0}"/>
          </ac:spMkLst>
        </pc:spChg>
        <pc:spChg chg="mod">
          <ac:chgData name="Salima  Ben Najem" userId="5d5d9c33-4a8f-4fad-a74b-e23ae769dead" providerId="ADAL" clId="{3B2DA2D5-F576-45EC-96B1-60930CA05631}" dt="2026-03-03T19:25:54.714" v="1006" actId="20577"/>
          <ac:spMkLst>
            <pc:docMk/>
            <pc:sldMk cId="3761180768" sldId="1363"/>
            <ac:spMk id="16" creationId="{5AE8B19C-F9BD-C41B-5519-216C3062AD85}"/>
          </ac:spMkLst>
        </pc:spChg>
      </pc:sldChg>
      <pc:sldChg chg="modSp mod">
        <pc:chgData name="Salima  Ben Najem" userId="5d5d9c33-4a8f-4fad-a74b-e23ae769dead" providerId="ADAL" clId="{3B2DA2D5-F576-45EC-96B1-60930CA05631}" dt="2026-03-03T19:29:02.485" v="1206" actId="20577"/>
        <pc:sldMkLst>
          <pc:docMk/>
          <pc:sldMk cId="2898488711" sldId="1364"/>
        </pc:sldMkLst>
        <pc:spChg chg="mod">
          <ac:chgData name="Salima  Ben Najem" userId="5d5d9c33-4a8f-4fad-a74b-e23ae769dead" providerId="ADAL" clId="{3B2DA2D5-F576-45EC-96B1-60930CA05631}" dt="2026-03-03T19:29:02.485" v="1206" actId="20577"/>
          <ac:spMkLst>
            <pc:docMk/>
            <pc:sldMk cId="2898488711" sldId="1364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3.png"/><Relationship Id="rId9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8A4198-96D7-CB09-1E33-AF247B212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9" b="299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1F2AB63-0233-6267-1FC5-C2675434B6A3}"/>
              </a:ext>
            </a:extLst>
          </p:cNvPr>
          <p:cNvGrpSpPr/>
          <p:nvPr/>
        </p:nvGrpSpPr>
        <p:grpSpPr>
          <a:xfrm>
            <a:off x="239204" y="2552698"/>
            <a:ext cx="8523796" cy="2644141"/>
            <a:chOff x="239204" y="2552698"/>
            <a:chExt cx="8523796" cy="2644141"/>
          </a:xfrm>
        </p:grpSpPr>
        <p:pic>
          <p:nvPicPr>
            <p:cNvPr id="9" name="Image 8" descr="Une image contenant texte, Appareils électroniques, ordinateur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9D02DE3F-4DE2-A469-4C45-6FED2E6E2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9465" y="2552698"/>
              <a:ext cx="1713535" cy="2644141"/>
            </a:xfrm>
            <a:prstGeom prst="rect">
              <a:avLst/>
            </a:prstGeom>
          </p:spPr>
        </p:pic>
        <p:pic>
          <p:nvPicPr>
            <p:cNvPr id="10" name="Image 9" descr="Une image contenant texte, Appareils électroniques, capture d’écran, Brochure&#10;&#10;Le contenu généré par l’IA peut être incorrect.">
              <a:extLst>
                <a:ext uri="{FF2B5EF4-FFF2-40B4-BE49-F238E27FC236}">
                  <a16:creationId xmlns:a16="http://schemas.microsoft.com/office/drawing/2014/main" id="{2D4EEB68-6150-36F9-E14E-AA31FC825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6273" y="2552698"/>
              <a:ext cx="1713535" cy="2644140"/>
            </a:xfrm>
            <a:prstGeom prst="rect">
              <a:avLst/>
            </a:prstGeom>
          </p:spPr>
        </p:pic>
        <p:pic>
          <p:nvPicPr>
            <p:cNvPr id="11" name="Image 10" descr="Une image contenant texte, Appareils électroniques, ordinateur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385657D-03C3-2D76-3801-AA1CDCD58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9809" y="2552698"/>
              <a:ext cx="1713534" cy="2644140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Publicité en ligne, multimédia&#10;&#10;Le contenu généré par l’IA peut être incorrect.">
              <a:extLst>
                <a:ext uri="{FF2B5EF4-FFF2-40B4-BE49-F238E27FC236}">
                  <a16:creationId xmlns:a16="http://schemas.microsoft.com/office/drawing/2014/main" id="{BCE7B4F3-FB7A-A280-AA74-8E94007F8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04" y="2552698"/>
              <a:ext cx="1713535" cy="2644141"/>
            </a:xfrm>
            <a:prstGeom prst="rect">
              <a:avLst/>
            </a:prstGeom>
          </p:spPr>
        </p:pic>
        <p:pic>
          <p:nvPicPr>
            <p:cNvPr id="13" name="Image 12" descr="Une image contenant texte, Appareils électroniques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1067C6D1-35E2-65F4-D508-39CC42D27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252" y="2552699"/>
              <a:ext cx="1723845" cy="2644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19187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667187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1229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97943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31782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68865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524857" y="49995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740857" y="47475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704857" y="51988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1713246-6B30-C5A3-7582-8B1D5715B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829" y="1215844"/>
            <a:ext cx="3190039" cy="492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8457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l’aéroport – le laboratoire – l’acteur – l’infirmière – l’hôtesse de l’air.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FBB4219-81AA-1DB9-BF7C-9F42E886F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5846" y="3938583"/>
            <a:ext cx="1459393" cy="1638408"/>
          </a:xfrm>
          <a:prstGeom prst="rect">
            <a:avLst/>
          </a:prstGeom>
        </p:spPr>
      </p:pic>
      <p:pic>
        <p:nvPicPr>
          <p:cNvPr id="7" name="Image 6" descr="Une image contenant ciel, véhicule, capture d’écran, avion&#10;&#10;Le contenu généré par l’IA peut être incorrect.">
            <a:extLst>
              <a:ext uri="{FF2B5EF4-FFF2-40B4-BE49-F238E27FC236}">
                <a16:creationId xmlns:a16="http://schemas.microsoft.com/office/drawing/2014/main" id="{E50642E4-5DD2-6870-4A88-96C8381922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74" y="3895019"/>
            <a:ext cx="1421778" cy="1555278"/>
          </a:xfrm>
          <a:prstGeom prst="rect">
            <a:avLst/>
          </a:prstGeom>
        </p:spPr>
      </p:pic>
      <p:pic>
        <p:nvPicPr>
          <p:cNvPr id="9" name="Image 8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2A5F9CF8-EDD4-BC85-B4BA-C7100153E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6143" y="2022881"/>
            <a:ext cx="1587988" cy="1737095"/>
          </a:xfrm>
          <a:prstGeom prst="rect">
            <a:avLst/>
          </a:prstGeom>
        </p:spPr>
      </p:pic>
      <p:pic>
        <p:nvPicPr>
          <p:cNvPr id="27" name="Image 26" descr="Une image contenant intérieur, mur, évier, Cabinet&#10;&#10;Le contenu généré par l’IA peut être incorrect.">
            <a:extLst>
              <a:ext uri="{FF2B5EF4-FFF2-40B4-BE49-F238E27FC236}">
                <a16:creationId xmlns:a16="http://schemas.microsoft.com/office/drawing/2014/main" id="{079172AB-CEE5-A811-DF41-753CE7AA60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66" y="2029286"/>
            <a:ext cx="1348597" cy="1475376"/>
          </a:xfrm>
          <a:prstGeom prst="rect">
            <a:avLst/>
          </a:prstGeom>
        </p:spPr>
      </p:pic>
      <p:pic>
        <p:nvPicPr>
          <p:cNvPr id="29" name="Image 28" descr="Une image contenant habits, dessin humoristiqu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288DA7F1-DC11-0A41-7D8A-FAA6C1FCD7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614" y="1984583"/>
            <a:ext cx="1433232" cy="1567967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5B1CA3B5-C4C3-3A1B-C513-51CDDA146C3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</a:t>
            </a:r>
            <a:b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technicienne est dans le laboratoire. - L’hôtesse de l’air accueille des passagers.  - Les astronautes  explorent l’espace.  - Salma a pris l'avion pour voyager.  -  Le malade est 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à l’hôpital.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A9229C-023F-9D2B-D23F-36851AE32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8682" y="1852812"/>
            <a:ext cx="6166636" cy="411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3BE042-DCAD-CC26-C017-974415C39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442" y="1791429"/>
            <a:ext cx="1780769" cy="15984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A40748-43A2-B6DB-49EE-728D52790A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983" y="1791429"/>
            <a:ext cx="1664290" cy="1675446"/>
          </a:xfrm>
          <a:prstGeom prst="rect">
            <a:avLst/>
          </a:prstGeom>
        </p:spPr>
      </p:pic>
      <p:pic>
        <p:nvPicPr>
          <p:cNvPr id="6" name="Image 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565C9670-F3AE-1890-85C1-FDCC5D383D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271" y="1791429"/>
            <a:ext cx="1519711" cy="1662406"/>
          </a:xfrm>
          <a:prstGeom prst="rect">
            <a:avLst/>
          </a:prstGeom>
        </p:spPr>
      </p:pic>
      <p:pic>
        <p:nvPicPr>
          <p:cNvPr id="7" name="Image 6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78AE465E-482C-CDF7-42DD-B6FB5DC81D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48" y="3724526"/>
            <a:ext cx="1662522" cy="1818627"/>
          </a:xfrm>
          <a:prstGeom prst="rect">
            <a:avLst/>
          </a:prstGeom>
        </p:spPr>
      </p:pic>
      <p:pic>
        <p:nvPicPr>
          <p:cNvPr id="17" name="Image 16" descr="Une image contenant texte, intérieur, mur, miniature&#10;&#10;Le contenu généré par l’IA peut être incorrect.">
            <a:extLst>
              <a:ext uri="{FF2B5EF4-FFF2-40B4-BE49-F238E27FC236}">
                <a16:creationId xmlns:a16="http://schemas.microsoft.com/office/drawing/2014/main" id="{46518ADF-F022-6115-7EA5-C65EF279F9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442" y="3724526"/>
            <a:ext cx="1662523" cy="181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39B37BD-38D7-A6AB-EB1C-CCA0CDD2EBCE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un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taxi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l’ingénieur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le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technicien de laboratoire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</p:txBody>
      </p:sp>
    </p:spTree>
    <p:extLst>
      <p:ext uri="{BB962C8B-B14F-4D97-AF65-F5344CB8AC3E}">
        <p14:creationId xmlns:p14="http://schemas.microsoft.com/office/powerpoint/2010/main" val="34203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dis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souhaiterais faire ;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dis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893923" y="2713419"/>
            <a:ext cx="259267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pharmacienne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4251960" y="2954459"/>
            <a:ext cx="137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acteur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3961241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533916" y="5057762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70960" y="5098263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vétérinaire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médecin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425827" y="4003642"/>
            <a:ext cx="2965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conducteur de train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707325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clinique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137465" y="2986119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théâtre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pharmacienne lit une ordonnance.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allé au théâtre.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797" y="5295550"/>
            <a:ext cx="2501312" cy="11726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685C90-37BC-05A5-9F6C-7DFFB6C8D3E4}"/>
              </a:ext>
            </a:extLst>
          </p:cNvPr>
          <p:cNvSpPr txBox="1"/>
          <p:nvPr/>
        </p:nvSpPr>
        <p:spPr>
          <a:xfrm>
            <a:off x="1098388" y="2257525"/>
            <a:ext cx="6947223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technicienne de laboratoire fait des analyses. L’opticien nous prépare des lunettes. L’écrivain écrit des histoires magiques. L’ingénieure construit des ponts et des barrages. </a:t>
            </a:r>
          </a:p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Chaque métier est utile à notre monde.</a:t>
            </a: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8735</TotalTime>
  <Words>1124</Words>
  <Application>Microsoft Office PowerPoint</Application>
  <PresentationFormat>Affichage à l'écran (4:3)</PresentationFormat>
  <Paragraphs>137</Paragraphs>
  <Slides>31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31</vt:i4>
      </vt:variant>
    </vt:vector>
  </HeadingPairs>
  <TitlesOfParts>
    <vt:vector size="52" baseType="lpstr">
      <vt:lpstr>Dosis Medium</vt:lpstr>
      <vt:lpstr>Mistral</vt:lpstr>
      <vt:lpstr>Dosis SemiBold</vt:lpstr>
      <vt:lpstr>Aptos</vt:lpstr>
      <vt:lpstr>Dosis</vt:lpstr>
      <vt:lpstr>Wingdings</vt:lpstr>
      <vt:lpstr>Arial</vt:lpstr>
      <vt:lpstr>Dosis ExtraBold</vt:lpstr>
      <vt:lpstr>Calibri</vt:lpstr>
      <vt:lpstr>Aptos Display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l’aéroport – le laboratoire – l’acteur – l’infirmière – l’hôtesse de l’air.</vt:lpstr>
      <vt:lpstr>Présentation PowerPoint</vt:lpstr>
      <vt:lpstr>Regarde les images. Je vais te dire des phrases  et tu vas me montrer les images qui correspondent :  La technicienne est dans le laboratoire. - L’hôtesse de l’air accueille des passagers.  - Les astronautes  explorent l’espace.  - Salma a pris l'avion pour voyager.  -  Le malade est à l’hôpital.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</vt:lpstr>
      <vt:lpstr>Présentation PowerPoint</vt:lpstr>
      <vt:lpstr>Parle d’un lieu que tu as visité la semaine dernière, de ce qu’il y avait  dans ce lieu, d’un moyen de transport que tu as pris, du métier que tu souhaiterais faire et dis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43</cp:revision>
  <cp:lastPrinted>2025-08-13T10:11:39Z</cp:lastPrinted>
  <dcterms:created xsi:type="dcterms:W3CDTF">2025-08-01T12:31:49Z</dcterms:created>
  <dcterms:modified xsi:type="dcterms:W3CDTF">2026-03-06T21:07:30Z</dcterms:modified>
</cp:coreProperties>
</file>