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8.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10.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697" r:id="rId5"/>
    <p:sldMasterId id="2147483808" r:id="rId6"/>
    <p:sldMasterId id="2147483818" r:id="rId7"/>
    <p:sldMasterId id="2147483826" r:id="rId8"/>
    <p:sldMasterId id="2147483831" r:id="rId9"/>
    <p:sldMasterId id="2147483843" r:id="rId10"/>
    <p:sldMasterId id="2147483857" r:id="rId11"/>
  </p:sldMasterIdLst>
  <p:notesMasterIdLst>
    <p:notesMasterId r:id="rId39"/>
  </p:notesMasterIdLst>
  <p:sldIdLst>
    <p:sldId id="257" r:id="rId12"/>
    <p:sldId id="1029" r:id="rId13"/>
    <p:sldId id="951" r:id="rId14"/>
    <p:sldId id="1347" r:id="rId15"/>
    <p:sldId id="1351" r:id="rId16"/>
    <p:sldId id="1352" r:id="rId17"/>
    <p:sldId id="1353" r:id="rId18"/>
    <p:sldId id="1276" r:id="rId19"/>
    <p:sldId id="1354" r:id="rId20"/>
    <p:sldId id="1355" r:id="rId21"/>
    <p:sldId id="1356" r:id="rId22"/>
    <p:sldId id="1357" r:id="rId23"/>
    <p:sldId id="1358" r:id="rId24"/>
    <p:sldId id="1359" r:id="rId25"/>
    <p:sldId id="1360" r:id="rId26"/>
    <p:sldId id="1281" r:id="rId27"/>
    <p:sldId id="1282" r:id="rId28"/>
    <p:sldId id="1283" r:id="rId29"/>
    <p:sldId id="1361" r:id="rId30"/>
    <p:sldId id="1362" r:id="rId31"/>
    <p:sldId id="1298" r:id="rId32"/>
    <p:sldId id="1292" r:id="rId33"/>
    <p:sldId id="1293" r:id="rId34"/>
    <p:sldId id="1364" r:id="rId35"/>
    <p:sldId id="1365" r:id="rId36"/>
    <p:sldId id="1280" r:id="rId37"/>
    <p:sldId id="689" r:id="rId38"/>
  </p:sldIdLst>
  <p:sldSz cx="9144000" cy="6858000" type="screen4x3"/>
  <p:notesSz cx="6735763" cy="9866313"/>
  <p:embeddedFontLst>
    <p:embeddedFont>
      <p:font typeface="Dosis" pitchFamily="2" charset="0"/>
      <p:regular r:id="rId40"/>
      <p:bold r:id="rId41"/>
    </p:embeddedFont>
    <p:embeddedFont>
      <p:font typeface="Dosis ExtraBold" pitchFamily="2" charset="0"/>
      <p:bold r:id="rId42"/>
    </p:embeddedFont>
    <p:embeddedFont>
      <p:font typeface="Dosis Medium" pitchFamily="2" charset="0"/>
      <p:regular r:id="rId43"/>
    </p:embeddedFont>
    <p:embeddedFont>
      <p:font typeface="Dosis SemiBold" pitchFamily="2" charset="0"/>
      <p:bold r:id="rId44"/>
    </p:embeddedFont>
    <p:embeddedFont>
      <p:font typeface="Mistral" panose="03090702030407020403" pitchFamily="66" charset="0"/>
      <p:regular r:id="rId45"/>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AFABAB"/>
    <a:srgbClr val="E7E6E6"/>
    <a:srgbClr val="EAF8FE"/>
    <a:srgbClr val="9EE0F4"/>
    <a:srgbClr val="004981"/>
    <a:srgbClr val="2196B1"/>
    <a:srgbClr val="2AB6D7"/>
    <a:srgbClr val="424D7B"/>
    <a:srgbClr val="A1A6BC"/>
    <a:srgbClr val="4B53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AAB99B-4272-4D60-9D57-E58C5DF8454D}" v="23" dt="2026-03-03T18:30:32.04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82" autoAdjust="0"/>
    <p:restoredTop sz="95363" autoAdjust="0"/>
  </p:normalViewPr>
  <p:slideViewPr>
    <p:cSldViewPr snapToGrid="0">
      <p:cViewPr varScale="1">
        <p:scale>
          <a:sx n="77" d="100"/>
          <a:sy n="77" d="100"/>
        </p:scale>
        <p:origin x="616"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font" Target="fonts/font3.fntdata"/><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font" Target="fonts/font1.fntdata"/><Relationship Id="rId45" Type="http://schemas.openxmlformats.org/officeDocument/2006/relationships/font" Target="fonts/font6.fntdata"/><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font" Target="fonts/font5.fntdata"/><Relationship Id="rId52"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font" Target="fonts/font4.fntdata"/><Relationship Id="rId48" Type="http://schemas.openxmlformats.org/officeDocument/2006/relationships/theme" Target="theme/theme1.xml"/><Relationship Id="rId8" Type="http://schemas.openxmlformats.org/officeDocument/2006/relationships/slideMaster" Target="slideMasters/slideMaster8.xml"/><Relationship Id="rId51"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ima  Ben Najem" userId="5d5d9c33-4a8f-4fad-a74b-e23ae769dead" providerId="ADAL" clId="{9BC4A8D2-6BD3-4F6E-9B89-9E8D97E5DD9E}"/>
    <pc:docChg chg="undo custSel delSld modSld">
      <pc:chgData name="Salima  Ben Najem" userId="5d5d9c33-4a8f-4fad-a74b-e23ae769dead" providerId="ADAL" clId="{9BC4A8D2-6BD3-4F6E-9B89-9E8D97E5DD9E}" dt="2026-03-03T11:48:40.068" v="200" actId="20577"/>
      <pc:docMkLst>
        <pc:docMk/>
      </pc:docMkLst>
      <pc:sldChg chg="del">
        <pc:chgData name="Salima  Ben Najem" userId="5d5d9c33-4a8f-4fad-a74b-e23ae769dead" providerId="ADAL" clId="{9BC4A8D2-6BD3-4F6E-9B89-9E8D97E5DD9E}" dt="2026-03-03T11:33:13.591" v="18" actId="47"/>
        <pc:sldMkLst>
          <pc:docMk/>
          <pc:sldMk cId="2676537396" sldId="964"/>
        </pc:sldMkLst>
      </pc:sldChg>
      <pc:sldChg chg="del">
        <pc:chgData name="Salima  Ben Najem" userId="5d5d9c33-4a8f-4fad-a74b-e23ae769dead" providerId="ADAL" clId="{9BC4A8D2-6BD3-4F6E-9B89-9E8D97E5DD9E}" dt="2026-03-03T11:33:13.591" v="18" actId="47"/>
        <pc:sldMkLst>
          <pc:docMk/>
          <pc:sldMk cId="1228419278" sldId="1008"/>
        </pc:sldMkLst>
      </pc:sldChg>
      <pc:sldChg chg="del">
        <pc:chgData name="Salima  Ben Najem" userId="5d5d9c33-4a8f-4fad-a74b-e23ae769dead" providerId="ADAL" clId="{9BC4A8D2-6BD3-4F6E-9B89-9E8D97E5DD9E}" dt="2026-03-03T11:33:13.591" v="18" actId="47"/>
        <pc:sldMkLst>
          <pc:docMk/>
          <pc:sldMk cId="3471369106" sldId="1010"/>
        </pc:sldMkLst>
      </pc:sldChg>
      <pc:sldChg chg="del">
        <pc:chgData name="Salima  Ben Najem" userId="5d5d9c33-4a8f-4fad-a74b-e23ae769dead" providerId="ADAL" clId="{9BC4A8D2-6BD3-4F6E-9B89-9E8D97E5DD9E}" dt="2026-03-03T11:33:13.591" v="18" actId="47"/>
        <pc:sldMkLst>
          <pc:docMk/>
          <pc:sldMk cId="1505080775" sldId="1116"/>
        </pc:sldMkLst>
      </pc:sldChg>
      <pc:sldChg chg="del">
        <pc:chgData name="Salima  Ben Najem" userId="5d5d9c33-4a8f-4fad-a74b-e23ae769dead" providerId="ADAL" clId="{9BC4A8D2-6BD3-4F6E-9B89-9E8D97E5DD9E}" dt="2026-03-03T11:33:13.591" v="18" actId="47"/>
        <pc:sldMkLst>
          <pc:docMk/>
          <pc:sldMk cId="3069209605" sldId="1200"/>
        </pc:sldMkLst>
      </pc:sldChg>
      <pc:sldChg chg="del">
        <pc:chgData name="Salima  Ben Najem" userId="5d5d9c33-4a8f-4fad-a74b-e23ae769dead" providerId="ADAL" clId="{9BC4A8D2-6BD3-4F6E-9B89-9E8D97E5DD9E}" dt="2026-03-03T11:33:13.591" v="18" actId="47"/>
        <pc:sldMkLst>
          <pc:docMk/>
          <pc:sldMk cId="1961145160" sldId="1250"/>
        </pc:sldMkLst>
      </pc:sldChg>
      <pc:sldChg chg="del">
        <pc:chgData name="Salima  Ben Najem" userId="5d5d9c33-4a8f-4fad-a74b-e23ae769dead" providerId="ADAL" clId="{9BC4A8D2-6BD3-4F6E-9B89-9E8D97E5DD9E}" dt="2026-03-03T11:33:13.591" v="18" actId="47"/>
        <pc:sldMkLst>
          <pc:docMk/>
          <pc:sldMk cId="1926576313" sldId="1266"/>
        </pc:sldMkLst>
      </pc:sldChg>
      <pc:sldChg chg="del">
        <pc:chgData name="Salima  Ben Najem" userId="5d5d9c33-4a8f-4fad-a74b-e23ae769dead" providerId="ADAL" clId="{9BC4A8D2-6BD3-4F6E-9B89-9E8D97E5DD9E}" dt="2026-03-03T11:33:13.591" v="18" actId="47"/>
        <pc:sldMkLst>
          <pc:docMk/>
          <pc:sldMk cId="2702984493" sldId="1267"/>
        </pc:sldMkLst>
      </pc:sldChg>
      <pc:sldChg chg="modSp mod">
        <pc:chgData name="Salima  Ben Najem" userId="5d5d9c33-4a8f-4fad-a74b-e23ae769dead" providerId="ADAL" clId="{9BC4A8D2-6BD3-4F6E-9B89-9E8D97E5DD9E}" dt="2026-03-03T11:48:40.068" v="200" actId="20577"/>
        <pc:sldMkLst>
          <pc:docMk/>
          <pc:sldMk cId="3195323805" sldId="1293"/>
        </pc:sldMkLst>
        <pc:spChg chg="mod">
          <ac:chgData name="Salima  Ben Najem" userId="5d5d9c33-4a8f-4fad-a74b-e23ae769dead" providerId="ADAL" clId="{9BC4A8D2-6BD3-4F6E-9B89-9E8D97E5DD9E}" dt="2026-03-03T11:44:30.857" v="82" actId="14100"/>
          <ac:spMkLst>
            <pc:docMk/>
            <pc:sldMk cId="3195323805" sldId="1293"/>
            <ac:spMk id="4" creationId="{CC1DF21D-28AB-899B-7C7F-A7219380DE28}"/>
          </ac:spMkLst>
        </pc:spChg>
        <pc:spChg chg="mod">
          <ac:chgData name="Salima  Ben Najem" userId="5d5d9c33-4a8f-4fad-a74b-e23ae769dead" providerId="ADAL" clId="{9BC4A8D2-6BD3-4F6E-9B89-9E8D97E5DD9E}" dt="2026-03-03T11:45:26.300" v="149" actId="20577"/>
          <ac:spMkLst>
            <pc:docMk/>
            <pc:sldMk cId="3195323805" sldId="1293"/>
            <ac:spMk id="5" creationId="{838B0CDF-A5A3-D042-F761-98EDB13C284C}"/>
          </ac:spMkLst>
        </pc:spChg>
        <pc:spChg chg="mod">
          <ac:chgData name="Salima  Ben Najem" userId="5d5d9c33-4a8f-4fad-a74b-e23ae769dead" providerId="ADAL" clId="{9BC4A8D2-6BD3-4F6E-9B89-9E8D97E5DD9E}" dt="2026-03-03T11:44:08.076" v="66" actId="14100"/>
          <ac:spMkLst>
            <pc:docMk/>
            <pc:sldMk cId="3195323805" sldId="1293"/>
            <ac:spMk id="6" creationId="{8B47C0F2-884F-A0F5-ECA3-74786B439756}"/>
          </ac:spMkLst>
        </pc:spChg>
        <pc:spChg chg="mod">
          <ac:chgData name="Salima  Ben Najem" userId="5d5d9c33-4a8f-4fad-a74b-e23ae769dead" providerId="ADAL" clId="{9BC4A8D2-6BD3-4F6E-9B89-9E8D97E5DD9E}" dt="2026-03-03T11:48:40.068" v="200" actId="20577"/>
          <ac:spMkLst>
            <pc:docMk/>
            <pc:sldMk cId="3195323805" sldId="1293"/>
            <ac:spMk id="8" creationId="{A58F14B9-2C3E-2138-90FE-687086DCACED}"/>
          </ac:spMkLst>
        </pc:spChg>
        <pc:spChg chg="mod">
          <ac:chgData name="Salima  Ben Najem" userId="5d5d9c33-4a8f-4fad-a74b-e23ae769dead" providerId="ADAL" clId="{9BC4A8D2-6BD3-4F6E-9B89-9E8D97E5DD9E}" dt="2026-03-03T11:48:33.336" v="193" actId="20577"/>
          <ac:spMkLst>
            <pc:docMk/>
            <pc:sldMk cId="3195323805" sldId="1293"/>
            <ac:spMk id="10" creationId="{8CC9A640-F49B-B132-0E3D-F326D5060A26}"/>
          </ac:spMkLst>
        </pc:spChg>
        <pc:spChg chg="mod">
          <ac:chgData name="Salima  Ben Najem" userId="5d5d9c33-4a8f-4fad-a74b-e23ae769dead" providerId="ADAL" clId="{9BC4A8D2-6BD3-4F6E-9B89-9E8D97E5DD9E}" dt="2026-03-03T11:45:33.048" v="160" actId="20577"/>
          <ac:spMkLst>
            <pc:docMk/>
            <pc:sldMk cId="3195323805" sldId="1293"/>
            <ac:spMk id="12" creationId="{2DD02AE5-5D1C-C984-AECA-46D437B75093}"/>
          </ac:spMkLst>
        </pc:spChg>
        <pc:spChg chg="mod">
          <ac:chgData name="Salima  Ben Najem" userId="5d5d9c33-4a8f-4fad-a74b-e23ae769dead" providerId="ADAL" clId="{9BC4A8D2-6BD3-4F6E-9B89-9E8D97E5DD9E}" dt="2026-03-03T11:46:47.007" v="186" actId="20577"/>
          <ac:spMkLst>
            <pc:docMk/>
            <pc:sldMk cId="3195323805" sldId="1293"/>
            <ac:spMk id="18" creationId="{7093D257-8CEC-6D64-F94A-178746A8F1B7}"/>
          </ac:spMkLst>
        </pc:spChg>
        <pc:spChg chg="mod">
          <ac:chgData name="Salima  Ben Najem" userId="5d5d9c33-4a8f-4fad-a74b-e23ae769dead" providerId="ADAL" clId="{9BC4A8D2-6BD3-4F6E-9B89-9E8D97E5DD9E}" dt="2026-03-03T11:45:10.688" v="132" actId="20577"/>
          <ac:spMkLst>
            <pc:docMk/>
            <pc:sldMk cId="3195323805" sldId="1293"/>
            <ac:spMk id="20" creationId="{41812F22-54BB-86F7-BE09-8A252AD6A3D9}"/>
          </ac:spMkLst>
        </pc:spChg>
        <pc:spChg chg="mod">
          <ac:chgData name="Salima  Ben Najem" userId="5d5d9c33-4a8f-4fad-a74b-e23ae769dead" providerId="ADAL" clId="{9BC4A8D2-6BD3-4F6E-9B89-9E8D97E5DD9E}" dt="2026-03-03T11:44:39.828" v="99" actId="20577"/>
          <ac:spMkLst>
            <pc:docMk/>
            <pc:sldMk cId="3195323805" sldId="1293"/>
            <ac:spMk id="22" creationId="{3A903584-0621-BFD8-8A51-4F9393620A3F}"/>
          </ac:spMkLst>
        </pc:spChg>
      </pc:sldChg>
      <pc:sldChg chg="del">
        <pc:chgData name="Salima  Ben Najem" userId="5d5d9c33-4a8f-4fad-a74b-e23ae769dead" providerId="ADAL" clId="{9BC4A8D2-6BD3-4F6E-9B89-9E8D97E5DD9E}" dt="2026-03-03T11:33:13.591" v="18" actId="47"/>
        <pc:sldMkLst>
          <pc:docMk/>
          <pc:sldMk cId="4155978598" sldId="1310"/>
        </pc:sldMkLst>
      </pc:sldChg>
      <pc:sldChg chg="del">
        <pc:chgData name="Salima  Ben Najem" userId="5d5d9c33-4a8f-4fad-a74b-e23ae769dead" providerId="ADAL" clId="{9BC4A8D2-6BD3-4F6E-9B89-9E8D97E5DD9E}" dt="2026-03-03T11:33:13.591" v="18" actId="47"/>
        <pc:sldMkLst>
          <pc:docMk/>
          <pc:sldMk cId="3665881048" sldId="1311"/>
        </pc:sldMkLst>
      </pc:sldChg>
      <pc:sldChg chg="del">
        <pc:chgData name="Salima  Ben Najem" userId="5d5d9c33-4a8f-4fad-a74b-e23ae769dead" providerId="ADAL" clId="{9BC4A8D2-6BD3-4F6E-9B89-9E8D97E5DD9E}" dt="2026-03-03T11:33:13.591" v="18" actId="47"/>
        <pc:sldMkLst>
          <pc:docMk/>
          <pc:sldMk cId="1185847521" sldId="1312"/>
        </pc:sldMkLst>
      </pc:sldChg>
      <pc:sldChg chg="del">
        <pc:chgData name="Salima  Ben Najem" userId="5d5d9c33-4a8f-4fad-a74b-e23ae769dead" providerId="ADAL" clId="{9BC4A8D2-6BD3-4F6E-9B89-9E8D97E5DD9E}" dt="2026-03-03T11:33:13.591" v="18" actId="47"/>
        <pc:sldMkLst>
          <pc:docMk/>
          <pc:sldMk cId="293189373" sldId="1313"/>
        </pc:sldMkLst>
      </pc:sldChg>
      <pc:sldChg chg="del">
        <pc:chgData name="Salima  Ben Najem" userId="5d5d9c33-4a8f-4fad-a74b-e23ae769dead" providerId="ADAL" clId="{9BC4A8D2-6BD3-4F6E-9B89-9E8D97E5DD9E}" dt="2026-03-03T11:33:13.591" v="18" actId="47"/>
        <pc:sldMkLst>
          <pc:docMk/>
          <pc:sldMk cId="4015653033" sldId="1314"/>
        </pc:sldMkLst>
      </pc:sldChg>
      <pc:sldChg chg="del">
        <pc:chgData name="Salima  Ben Najem" userId="5d5d9c33-4a8f-4fad-a74b-e23ae769dead" providerId="ADAL" clId="{9BC4A8D2-6BD3-4F6E-9B89-9E8D97E5DD9E}" dt="2026-03-03T11:33:13.591" v="18" actId="47"/>
        <pc:sldMkLst>
          <pc:docMk/>
          <pc:sldMk cId="1981181811" sldId="1315"/>
        </pc:sldMkLst>
      </pc:sldChg>
      <pc:sldChg chg="del">
        <pc:chgData name="Salima  Ben Najem" userId="5d5d9c33-4a8f-4fad-a74b-e23ae769dead" providerId="ADAL" clId="{9BC4A8D2-6BD3-4F6E-9B89-9E8D97E5DD9E}" dt="2026-03-03T11:33:13.591" v="18" actId="47"/>
        <pc:sldMkLst>
          <pc:docMk/>
          <pc:sldMk cId="2247191031" sldId="1316"/>
        </pc:sldMkLst>
      </pc:sldChg>
      <pc:sldChg chg="del">
        <pc:chgData name="Salima  Ben Najem" userId="5d5d9c33-4a8f-4fad-a74b-e23ae769dead" providerId="ADAL" clId="{9BC4A8D2-6BD3-4F6E-9B89-9E8D97E5DD9E}" dt="2026-03-03T11:33:13.591" v="18" actId="47"/>
        <pc:sldMkLst>
          <pc:docMk/>
          <pc:sldMk cId="550321859" sldId="1317"/>
        </pc:sldMkLst>
      </pc:sldChg>
      <pc:sldChg chg="del">
        <pc:chgData name="Salima  Ben Najem" userId="5d5d9c33-4a8f-4fad-a74b-e23ae769dead" providerId="ADAL" clId="{9BC4A8D2-6BD3-4F6E-9B89-9E8D97E5DD9E}" dt="2026-03-03T11:33:13.591" v="18" actId="47"/>
        <pc:sldMkLst>
          <pc:docMk/>
          <pc:sldMk cId="4082893733" sldId="1318"/>
        </pc:sldMkLst>
      </pc:sldChg>
      <pc:sldChg chg="del">
        <pc:chgData name="Salima  Ben Najem" userId="5d5d9c33-4a8f-4fad-a74b-e23ae769dead" providerId="ADAL" clId="{9BC4A8D2-6BD3-4F6E-9B89-9E8D97E5DD9E}" dt="2026-03-03T11:33:13.591" v="18" actId="47"/>
        <pc:sldMkLst>
          <pc:docMk/>
          <pc:sldMk cId="764529727" sldId="1319"/>
        </pc:sldMkLst>
      </pc:sldChg>
      <pc:sldChg chg="del">
        <pc:chgData name="Salima  Ben Najem" userId="5d5d9c33-4a8f-4fad-a74b-e23ae769dead" providerId="ADAL" clId="{9BC4A8D2-6BD3-4F6E-9B89-9E8D97E5DD9E}" dt="2026-03-03T11:33:13.591" v="18" actId="47"/>
        <pc:sldMkLst>
          <pc:docMk/>
          <pc:sldMk cId="3754983651" sldId="1320"/>
        </pc:sldMkLst>
      </pc:sldChg>
      <pc:sldChg chg="del">
        <pc:chgData name="Salima  Ben Najem" userId="5d5d9c33-4a8f-4fad-a74b-e23ae769dead" providerId="ADAL" clId="{9BC4A8D2-6BD3-4F6E-9B89-9E8D97E5DD9E}" dt="2026-03-03T11:33:13.591" v="18" actId="47"/>
        <pc:sldMkLst>
          <pc:docMk/>
          <pc:sldMk cId="1977695853" sldId="1321"/>
        </pc:sldMkLst>
      </pc:sldChg>
      <pc:sldChg chg="del">
        <pc:chgData name="Salima  Ben Najem" userId="5d5d9c33-4a8f-4fad-a74b-e23ae769dead" providerId="ADAL" clId="{9BC4A8D2-6BD3-4F6E-9B89-9E8D97E5DD9E}" dt="2026-03-03T11:33:13.591" v="18" actId="47"/>
        <pc:sldMkLst>
          <pc:docMk/>
          <pc:sldMk cId="1391415" sldId="1322"/>
        </pc:sldMkLst>
      </pc:sldChg>
      <pc:sldChg chg="del">
        <pc:chgData name="Salima  Ben Najem" userId="5d5d9c33-4a8f-4fad-a74b-e23ae769dead" providerId="ADAL" clId="{9BC4A8D2-6BD3-4F6E-9B89-9E8D97E5DD9E}" dt="2026-03-03T11:33:13.591" v="18" actId="47"/>
        <pc:sldMkLst>
          <pc:docMk/>
          <pc:sldMk cId="3241311341" sldId="1323"/>
        </pc:sldMkLst>
      </pc:sldChg>
      <pc:sldChg chg="del">
        <pc:chgData name="Salima  Ben Najem" userId="5d5d9c33-4a8f-4fad-a74b-e23ae769dead" providerId="ADAL" clId="{9BC4A8D2-6BD3-4F6E-9B89-9E8D97E5DD9E}" dt="2026-03-03T11:33:13.591" v="18" actId="47"/>
        <pc:sldMkLst>
          <pc:docMk/>
          <pc:sldMk cId="508954503" sldId="1324"/>
        </pc:sldMkLst>
      </pc:sldChg>
      <pc:sldChg chg="del">
        <pc:chgData name="Salima  Ben Najem" userId="5d5d9c33-4a8f-4fad-a74b-e23ae769dead" providerId="ADAL" clId="{9BC4A8D2-6BD3-4F6E-9B89-9E8D97E5DD9E}" dt="2026-03-03T11:33:13.591" v="18" actId="47"/>
        <pc:sldMkLst>
          <pc:docMk/>
          <pc:sldMk cId="1909095593" sldId="1325"/>
        </pc:sldMkLst>
      </pc:sldChg>
      <pc:sldChg chg="del">
        <pc:chgData name="Salima  Ben Najem" userId="5d5d9c33-4a8f-4fad-a74b-e23ae769dead" providerId="ADAL" clId="{9BC4A8D2-6BD3-4F6E-9B89-9E8D97E5DD9E}" dt="2026-03-03T11:33:13.591" v="18" actId="47"/>
        <pc:sldMkLst>
          <pc:docMk/>
          <pc:sldMk cId="2437749442" sldId="1326"/>
        </pc:sldMkLst>
      </pc:sldChg>
      <pc:sldChg chg="del">
        <pc:chgData name="Salima  Ben Najem" userId="5d5d9c33-4a8f-4fad-a74b-e23ae769dead" providerId="ADAL" clId="{9BC4A8D2-6BD3-4F6E-9B89-9E8D97E5DD9E}" dt="2026-03-03T11:33:13.591" v="18" actId="47"/>
        <pc:sldMkLst>
          <pc:docMk/>
          <pc:sldMk cId="3984827911" sldId="1327"/>
        </pc:sldMkLst>
      </pc:sldChg>
      <pc:sldChg chg="del">
        <pc:chgData name="Salima  Ben Najem" userId="5d5d9c33-4a8f-4fad-a74b-e23ae769dead" providerId="ADAL" clId="{9BC4A8D2-6BD3-4F6E-9B89-9E8D97E5DD9E}" dt="2026-03-03T11:33:13.591" v="18" actId="47"/>
        <pc:sldMkLst>
          <pc:docMk/>
          <pc:sldMk cId="3217772335" sldId="1328"/>
        </pc:sldMkLst>
      </pc:sldChg>
      <pc:sldChg chg="del">
        <pc:chgData name="Salima  Ben Najem" userId="5d5d9c33-4a8f-4fad-a74b-e23ae769dead" providerId="ADAL" clId="{9BC4A8D2-6BD3-4F6E-9B89-9E8D97E5DD9E}" dt="2026-03-03T11:33:13.591" v="18" actId="47"/>
        <pc:sldMkLst>
          <pc:docMk/>
          <pc:sldMk cId="489635015" sldId="1329"/>
        </pc:sldMkLst>
      </pc:sldChg>
      <pc:sldChg chg="del">
        <pc:chgData name="Salima  Ben Najem" userId="5d5d9c33-4a8f-4fad-a74b-e23ae769dead" providerId="ADAL" clId="{9BC4A8D2-6BD3-4F6E-9B89-9E8D97E5DD9E}" dt="2026-03-03T11:33:13.591" v="18" actId="47"/>
        <pc:sldMkLst>
          <pc:docMk/>
          <pc:sldMk cId="4018599593" sldId="1330"/>
        </pc:sldMkLst>
      </pc:sldChg>
      <pc:sldChg chg="del">
        <pc:chgData name="Salima  Ben Najem" userId="5d5d9c33-4a8f-4fad-a74b-e23ae769dead" providerId="ADAL" clId="{9BC4A8D2-6BD3-4F6E-9B89-9E8D97E5DD9E}" dt="2026-03-03T11:33:13.591" v="18" actId="47"/>
        <pc:sldMkLst>
          <pc:docMk/>
          <pc:sldMk cId="3539333331" sldId="1331"/>
        </pc:sldMkLst>
      </pc:sldChg>
      <pc:sldChg chg="del">
        <pc:chgData name="Salima  Ben Najem" userId="5d5d9c33-4a8f-4fad-a74b-e23ae769dead" providerId="ADAL" clId="{9BC4A8D2-6BD3-4F6E-9B89-9E8D97E5DD9E}" dt="2026-03-03T11:33:13.591" v="18" actId="47"/>
        <pc:sldMkLst>
          <pc:docMk/>
          <pc:sldMk cId="851116946" sldId="1334"/>
        </pc:sldMkLst>
      </pc:sldChg>
      <pc:sldChg chg="del">
        <pc:chgData name="Salima  Ben Najem" userId="5d5d9c33-4a8f-4fad-a74b-e23ae769dead" providerId="ADAL" clId="{9BC4A8D2-6BD3-4F6E-9B89-9E8D97E5DD9E}" dt="2026-03-03T11:33:13.591" v="18" actId="47"/>
        <pc:sldMkLst>
          <pc:docMk/>
          <pc:sldMk cId="3783445367" sldId="1335"/>
        </pc:sldMkLst>
      </pc:sldChg>
      <pc:sldChg chg="del">
        <pc:chgData name="Salima  Ben Najem" userId="5d5d9c33-4a8f-4fad-a74b-e23ae769dead" providerId="ADAL" clId="{9BC4A8D2-6BD3-4F6E-9B89-9E8D97E5DD9E}" dt="2026-03-03T11:33:13.591" v="18" actId="47"/>
        <pc:sldMkLst>
          <pc:docMk/>
          <pc:sldMk cId="1532988994" sldId="1336"/>
        </pc:sldMkLst>
      </pc:sldChg>
      <pc:sldChg chg="del">
        <pc:chgData name="Salima  Ben Najem" userId="5d5d9c33-4a8f-4fad-a74b-e23ae769dead" providerId="ADAL" clId="{9BC4A8D2-6BD3-4F6E-9B89-9E8D97E5DD9E}" dt="2026-03-03T11:33:13.591" v="18" actId="47"/>
        <pc:sldMkLst>
          <pc:docMk/>
          <pc:sldMk cId="1560026162" sldId="1337"/>
        </pc:sldMkLst>
      </pc:sldChg>
      <pc:sldChg chg="del">
        <pc:chgData name="Salima  Ben Najem" userId="5d5d9c33-4a8f-4fad-a74b-e23ae769dead" providerId="ADAL" clId="{9BC4A8D2-6BD3-4F6E-9B89-9E8D97E5DD9E}" dt="2026-03-03T11:33:13.591" v="18" actId="47"/>
        <pc:sldMkLst>
          <pc:docMk/>
          <pc:sldMk cId="2374859127" sldId="1338"/>
        </pc:sldMkLst>
      </pc:sldChg>
      <pc:sldChg chg="del">
        <pc:chgData name="Salima  Ben Najem" userId="5d5d9c33-4a8f-4fad-a74b-e23ae769dead" providerId="ADAL" clId="{9BC4A8D2-6BD3-4F6E-9B89-9E8D97E5DD9E}" dt="2026-03-03T11:33:13.591" v="18" actId="47"/>
        <pc:sldMkLst>
          <pc:docMk/>
          <pc:sldMk cId="2407580054" sldId="1339"/>
        </pc:sldMkLst>
      </pc:sldChg>
      <pc:sldChg chg="del">
        <pc:chgData name="Salima  Ben Najem" userId="5d5d9c33-4a8f-4fad-a74b-e23ae769dead" providerId="ADAL" clId="{9BC4A8D2-6BD3-4F6E-9B89-9E8D97E5DD9E}" dt="2026-03-03T11:33:13.591" v="18" actId="47"/>
        <pc:sldMkLst>
          <pc:docMk/>
          <pc:sldMk cId="1472883991" sldId="1340"/>
        </pc:sldMkLst>
      </pc:sldChg>
      <pc:sldChg chg="del">
        <pc:chgData name="Salima  Ben Najem" userId="5d5d9c33-4a8f-4fad-a74b-e23ae769dead" providerId="ADAL" clId="{9BC4A8D2-6BD3-4F6E-9B89-9E8D97E5DD9E}" dt="2026-03-03T11:33:13.591" v="18" actId="47"/>
        <pc:sldMkLst>
          <pc:docMk/>
          <pc:sldMk cId="1265478522" sldId="1341"/>
        </pc:sldMkLst>
      </pc:sldChg>
      <pc:sldChg chg="del">
        <pc:chgData name="Salima  Ben Najem" userId="5d5d9c33-4a8f-4fad-a74b-e23ae769dead" providerId="ADAL" clId="{9BC4A8D2-6BD3-4F6E-9B89-9E8D97E5DD9E}" dt="2026-03-03T11:33:13.591" v="18" actId="47"/>
        <pc:sldMkLst>
          <pc:docMk/>
          <pc:sldMk cId="3662343112" sldId="1342"/>
        </pc:sldMkLst>
      </pc:sldChg>
      <pc:sldChg chg="del">
        <pc:chgData name="Salima  Ben Najem" userId="5d5d9c33-4a8f-4fad-a74b-e23ae769dead" providerId="ADAL" clId="{9BC4A8D2-6BD3-4F6E-9B89-9E8D97E5DD9E}" dt="2026-03-03T11:33:13.591" v="18" actId="47"/>
        <pc:sldMkLst>
          <pc:docMk/>
          <pc:sldMk cId="45160358" sldId="1343"/>
        </pc:sldMkLst>
      </pc:sldChg>
      <pc:sldChg chg="del">
        <pc:chgData name="Salima  Ben Najem" userId="5d5d9c33-4a8f-4fad-a74b-e23ae769dead" providerId="ADAL" clId="{9BC4A8D2-6BD3-4F6E-9B89-9E8D97E5DD9E}" dt="2026-03-03T11:33:13.591" v="18" actId="47"/>
        <pc:sldMkLst>
          <pc:docMk/>
          <pc:sldMk cId="2046702094" sldId="1344"/>
        </pc:sldMkLst>
      </pc:sldChg>
      <pc:sldChg chg="del">
        <pc:chgData name="Salima  Ben Najem" userId="5d5d9c33-4a8f-4fad-a74b-e23ae769dead" providerId="ADAL" clId="{9BC4A8D2-6BD3-4F6E-9B89-9E8D97E5DD9E}" dt="2026-03-03T11:33:13.591" v="18" actId="47"/>
        <pc:sldMkLst>
          <pc:docMk/>
          <pc:sldMk cId="2626094448" sldId="1345"/>
        </pc:sldMkLst>
      </pc:sldChg>
      <pc:sldChg chg="del">
        <pc:chgData name="Salima  Ben Najem" userId="5d5d9c33-4a8f-4fad-a74b-e23ae769dead" providerId="ADAL" clId="{9BC4A8D2-6BD3-4F6E-9B89-9E8D97E5DD9E}" dt="2026-03-03T11:33:13.591" v="18" actId="47"/>
        <pc:sldMkLst>
          <pc:docMk/>
          <pc:sldMk cId="2568276680" sldId="1346"/>
        </pc:sldMkLst>
      </pc:sldChg>
      <pc:sldChg chg="del">
        <pc:chgData name="Salima  Ben Najem" userId="5d5d9c33-4a8f-4fad-a74b-e23ae769dead" providerId="ADAL" clId="{9BC4A8D2-6BD3-4F6E-9B89-9E8D97E5DD9E}" dt="2026-03-03T11:33:13.591" v="18" actId="47"/>
        <pc:sldMkLst>
          <pc:docMk/>
          <pc:sldMk cId="3335596735" sldId="1348"/>
        </pc:sldMkLst>
      </pc:sldChg>
      <pc:sldChg chg="del">
        <pc:chgData name="Salima  Ben Najem" userId="5d5d9c33-4a8f-4fad-a74b-e23ae769dead" providerId="ADAL" clId="{9BC4A8D2-6BD3-4F6E-9B89-9E8D97E5DD9E}" dt="2026-03-03T11:33:13.591" v="18" actId="47"/>
        <pc:sldMkLst>
          <pc:docMk/>
          <pc:sldMk cId="4082521430" sldId="1349"/>
        </pc:sldMkLst>
      </pc:sldChg>
      <pc:sldChg chg="del">
        <pc:chgData name="Salima  Ben Najem" userId="5d5d9c33-4a8f-4fad-a74b-e23ae769dead" providerId="ADAL" clId="{9BC4A8D2-6BD3-4F6E-9B89-9E8D97E5DD9E}" dt="2026-03-03T11:33:13.591" v="18" actId="47"/>
        <pc:sldMkLst>
          <pc:docMk/>
          <pc:sldMk cId="4211106104" sldId="1350"/>
        </pc:sldMkLst>
      </pc:sldChg>
      <pc:sldChg chg="modSp mod">
        <pc:chgData name="Salima  Ben Najem" userId="5d5d9c33-4a8f-4fad-a74b-e23ae769dead" providerId="ADAL" clId="{9BC4A8D2-6BD3-4F6E-9B89-9E8D97E5DD9E}" dt="2026-03-03T11:32:24.111" v="17" actId="207"/>
        <pc:sldMkLst>
          <pc:docMk/>
          <pc:sldMk cId="4184510156" sldId="1351"/>
        </pc:sldMkLst>
        <pc:spChg chg="mod">
          <ac:chgData name="Salima  Ben Najem" userId="5d5d9c33-4a8f-4fad-a74b-e23ae769dead" providerId="ADAL" clId="{9BC4A8D2-6BD3-4F6E-9B89-9E8D97E5DD9E}" dt="2026-03-03T11:29:36.363" v="0" actId="207"/>
          <ac:spMkLst>
            <pc:docMk/>
            <pc:sldMk cId="4184510156" sldId="1351"/>
            <ac:spMk id="12" creationId="{E2007DED-A7A4-1496-C6CA-3C0B3D55903F}"/>
          </ac:spMkLst>
        </pc:spChg>
        <pc:spChg chg="mod">
          <ac:chgData name="Salima  Ben Najem" userId="5d5d9c33-4a8f-4fad-a74b-e23ae769dead" providerId="ADAL" clId="{9BC4A8D2-6BD3-4F6E-9B89-9E8D97E5DD9E}" dt="2026-03-03T11:30:47.880" v="9" actId="207"/>
          <ac:spMkLst>
            <pc:docMk/>
            <pc:sldMk cId="4184510156" sldId="1351"/>
            <ac:spMk id="13" creationId="{2CC04B81-2F68-9145-2BD8-E6E9F41E90B1}"/>
          </ac:spMkLst>
        </pc:spChg>
        <pc:spChg chg="mod">
          <ac:chgData name="Salima  Ben Najem" userId="5d5d9c33-4a8f-4fad-a74b-e23ae769dead" providerId="ADAL" clId="{9BC4A8D2-6BD3-4F6E-9B89-9E8D97E5DD9E}" dt="2026-03-03T11:30:47.880" v="9" actId="207"/>
          <ac:spMkLst>
            <pc:docMk/>
            <pc:sldMk cId="4184510156" sldId="1351"/>
            <ac:spMk id="14" creationId="{AF0CA50C-2275-E5C0-2D7C-487CAD1753CB}"/>
          </ac:spMkLst>
        </pc:spChg>
        <pc:spChg chg="mod">
          <ac:chgData name="Salima  Ben Najem" userId="5d5d9c33-4a8f-4fad-a74b-e23ae769dead" providerId="ADAL" clId="{9BC4A8D2-6BD3-4F6E-9B89-9E8D97E5DD9E}" dt="2026-03-03T11:32:24.111" v="17" actId="207"/>
          <ac:spMkLst>
            <pc:docMk/>
            <pc:sldMk cId="4184510156" sldId="1351"/>
            <ac:spMk id="17" creationId="{A5E18E04-36C4-DDBA-D36A-2F6CAF012C20}"/>
          </ac:spMkLst>
        </pc:spChg>
        <pc:spChg chg="mod">
          <ac:chgData name="Salima  Ben Najem" userId="5d5d9c33-4a8f-4fad-a74b-e23ae769dead" providerId="ADAL" clId="{9BC4A8D2-6BD3-4F6E-9B89-9E8D97E5DD9E}" dt="2026-03-03T11:31:03.571" v="11" actId="207"/>
          <ac:spMkLst>
            <pc:docMk/>
            <pc:sldMk cId="4184510156" sldId="1351"/>
            <ac:spMk id="18" creationId="{ECE942AC-D1E4-7C1A-AB4A-F1F11950B0CE}"/>
          </ac:spMkLst>
        </pc:spChg>
        <pc:spChg chg="mod">
          <ac:chgData name="Salima  Ben Najem" userId="5d5d9c33-4a8f-4fad-a74b-e23ae769dead" providerId="ADAL" clId="{9BC4A8D2-6BD3-4F6E-9B89-9E8D97E5DD9E}" dt="2026-03-03T11:31:37.577" v="14" actId="207"/>
          <ac:spMkLst>
            <pc:docMk/>
            <pc:sldMk cId="4184510156" sldId="1351"/>
            <ac:spMk id="36" creationId="{637F9C9C-A02D-128C-B58A-E9E349CF8C1B}"/>
          </ac:spMkLst>
        </pc:spChg>
        <pc:spChg chg="mod">
          <ac:chgData name="Salima  Ben Najem" userId="5d5d9c33-4a8f-4fad-a74b-e23ae769dead" providerId="ADAL" clId="{9BC4A8D2-6BD3-4F6E-9B89-9E8D97E5DD9E}" dt="2026-03-03T11:31:52.778" v="15" actId="207"/>
          <ac:spMkLst>
            <pc:docMk/>
            <pc:sldMk cId="4184510156" sldId="1351"/>
            <ac:spMk id="37" creationId="{39E02ABA-FCC4-BB47-BAC3-A50DD832EB82}"/>
          </ac:spMkLst>
        </pc:spChg>
      </pc:sldChg>
      <pc:sldChg chg="addSp delSp modSp mod">
        <pc:chgData name="Salima  Ben Najem" userId="5d5d9c33-4a8f-4fad-a74b-e23ae769dead" providerId="ADAL" clId="{9BC4A8D2-6BD3-4F6E-9B89-9E8D97E5DD9E}" dt="2026-03-03T11:42:49.288" v="51" actId="1076"/>
        <pc:sldMkLst>
          <pc:docMk/>
          <pc:sldMk cId="163224702" sldId="1360"/>
        </pc:sldMkLst>
        <pc:picChg chg="add mod">
          <ac:chgData name="Salima  Ben Najem" userId="5d5d9c33-4a8f-4fad-a74b-e23ae769dead" providerId="ADAL" clId="{9BC4A8D2-6BD3-4F6E-9B89-9E8D97E5DD9E}" dt="2026-03-03T11:40:22.456" v="27" actId="1076"/>
          <ac:picMkLst>
            <pc:docMk/>
            <pc:sldMk cId="163224702" sldId="1360"/>
            <ac:picMk id="3" creationId="{475C9448-E9B1-F2A0-589D-E2BCFFAB088E}"/>
          </ac:picMkLst>
        </pc:picChg>
        <pc:picChg chg="del">
          <ac:chgData name="Salima  Ben Najem" userId="5d5d9c33-4a8f-4fad-a74b-e23ae769dead" providerId="ADAL" clId="{9BC4A8D2-6BD3-4F6E-9B89-9E8D97E5DD9E}" dt="2026-03-03T11:39:38.689" v="19" actId="478"/>
          <ac:picMkLst>
            <pc:docMk/>
            <pc:sldMk cId="163224702" sldId="1360"/>
            <ac:picMk id="4" creationId="{B1F25D06-AE05-AE6E-88EE-0C81577DF7CE}"/>
          </ac:picMkLst>
        </pc:picChg>
        <pc:picChg chg="del">
          <ac:chgData name="Salima  Ben Najem" userId="5d5d9c33-4a8f-4fad-a74b-e23ae769dead" providerId="ADAL" clId="{9BC4A8D2-6BD3-4F6E-9B89-9E8D97E5DD9E}" dt="2026-03-03T11:39:39.560" v="20" actId="478"/>
          <ac:picMkLst>
            <pc:docMk/>
            <pc:sldMk cId="163224702" sldId="1360"/>
            <ac:picMk id="6" creationId="{ED018DAB-CED0-28D7-9142-B3A4AE9E2A1B}"/>
          </ac:picMkLst>
        </pc:picChg>
        <pc:picChg chg="add mod">
          <ac:chgData name="Salima  Ben Najem" userId="5d5d9c33-4a8f-4fad-a74b-e23ae769dead" providerId="ADAL" clId="{9BC4A8D2-6BD3-4F6E-9B89-9E8D97E5DD9E}" dt="2026-03-03T11:40:41.637" v="31" actId="1076"/>
          <ac:picMkLst>
            <pc:docMk/>
            <pc:sldMk cId="163224702" sldId="1360"/>
            <ac:picMk id="7" creationId="{96CCC4BA-7FC5-E8F2-1C88-E6F17A47D863}"/>
          </ac:picMkLst>
        </pc:picChg>
        <pc:picChg chg="del">
          <ac:chgData name="Salima  Ben Najem" userId="5d5d9c33-4a8f-4fad-a74b-e23ae769dead" providerId="ADAL" clId="{9BC4A8D2-6BD3-4F6E-9B89-9E8D97E5DD9E}" dt="2026-03-03T11:39:40.329" v="21" actId="478"/>
          <ac:picMkLst>
            <pc:docMk/>
            <pc:sldMk cId="163224702" sldId="1360"/>
            <ac:picMk id="8" creationId="{12D19248-C5FB-179E-E952-88AC00BD95CA}"/>
          </ac:picMkLst>
        </pc:picChg>
        <pc:picChg chg="del">
          <ac:chgData name="Salima  Ben Najem" userId="5d5d9c33-4a8f-4fad-a74b-e23ae769dead" providerId="ADAL" clId="{9BC4A8D2-6BD3-4F6E-9B89-9E8D97E5DD9E}" dt="2026-03-03T11:39:41.299" v="22" actId="478"/>
          <ac:picMkLst>
            <pc:docMk/>
            <pc:sldMk cId="163224702" sldId="1360"/>
            <ac:picMk id="10" creationId="{BEB3DEA2-BF60-BC92-657B-A7FBD4051358}"/>
          </ac:picMkLst>
        </pc:picChg>
        <pc:picChg chg="del">
          <ac:chgData name="Salima  Ben Najem" userId="5d5d9c33-4a8f-4fad-a74b-e23ae769dead" providerId="ADAL" clId="{9BC4A8D2-6BD3-4F6E-9B89-9E8D97E5DD9E}" dt="2026-03-03T11:39:42.100" v="23" actId="478"/>
          <ac:picMkLst>
            <pc:docMk/>
            <pc:sldMk cId="163224702" sldId="1360"/>
            <ac:picMk id="11" creationId="{A17DBA43-AA13-C567-98B8-72F3954ABCC0}"/>
          </ac:picMkLst>
        </pc:picChg>
        <pc:picChg chg="add mod">
          <ac:chgData name="Salima  Ben Najem" userId="5d5d9c33-4a8f-4fad-a74b-e23ae769dead" providerId="ADAL" clId="{9BC4A8D2-6BD3-4F6E-9B89-9E8D97E5DD9E}" dt="2026-03-03T11:41:06.117" v="35" actId="1076"/>
          <ac:picMkLst>
            <pc:docMk/>
            <pc:sldMk cId="163224702" sldId="1360"/>
            <ac:picMk id="12" creationId="{DAAC42C9-A3A2-C47B-83BC-F3F575E14DC2}"/>
          </ac:picMkLst>
        </pc:picChg>
        <pc:picChg chg="add mod">
          <ac:chgData name="Salima  Ben Najem" userId="5d5d9c33-4a8f-4fad-a74b-e23ae769dead" providerId="ADAL" clId="{9BC4A8D2-6BD3-4F6E-9B89-9E8D97E5DD9E}" dt="2026-03-03T11:41:31.086" v="39" actId="1076"/>
          <ac:picMkLst>
            <pc:docMk/>
            <pc:sldMk cId="163224702" sldId="1360"/>
            <ac:picMk id="18" creationId="{9E081177-B2BE-80A8-66CD-F9ECC9C0EC07}"/>
          </ac:picMkLst>
        </pc:picChg>
        <pc:picChg chg="add mod">
          <ac:chgData name="Salima  Ben Najem" userId="5d5d9c33-4a8f-4fad-a74b-e23ae769dead" providerId="ADAL" clId="{9BC4A8D2-6BD3-4F6E-9B89-9E8D97E5DD9E}" dt="2026-03-03T11:42:02.726" v="43" actId="1076"/>
          <ac:picMkLst>
            <pc:docMk/>
            <pc:sldMk cId="163224702" sldId="1360"/>
            <ac:picMk id="20" creationId="{06F9EEFA-BBD3-D242-624B-70E5EA55B762}"/>
          </ac:picMkLst>
        </pc:picChg>
        <pc:picChg chg="add mod">
          <ac:chgData name="Salima  Ben Najem" userId="5d5d9c33-4a8f-4fad-a74b-e23ae769dead" providerId="ADAL" clId="{9BC4A8D2-6BD3-4F6E-9B89-9E8D97E5DD9E}" dt="2026-03-03T11:42:27.860" v="47" actId="1076"/>
          <ac:picMkLst>
            <pc:docMk/>
            <pc:sldMk cId="163224702" sldId="1360"/>
            <ac:picMk id="22" creationId="{279CF6A9-4A4D-7933-0D6A-20DEF254DE58}"/>
          </ac:picMkLst>
        </pc:picChg>
        <pc:picChg chg="add mod">
          <ac:chgData name="Salima  Ben Najem" userId="5d5d9c33-4a8f-4fad-a74b-e23ae769dead" providerId="ADAL" clId="{9BC4A8D2-6BD3-4F6E-9B89-9E8D97E5DD9E}" dt="2026-03-03T11:42:49.288" v="51" actId="1076"/>
          <ac:picMkLst>
            <pc:docMk/>
            <pc:sldMk cId="163224702" sldId="1360"/>
            <ac:picMk id="24" creationId="{DDCF862F-FCF2-90CE-5461-1C5E8A5AFC74}"/>
          </ac:picMkLst>
        </pc:picChg>
      </pc:sldChg>
      <pc:sldChg chg="modSp mod">
        <pc:chgData name="Salima  Ben Najem" userId="5d5d9c33-4a8f-4fad-a74b-e23ae769dead" providerId="ADAL" clId="{9BC4A8D2-6BD3-4F6E-9B89-9E8D97E5DD9E}" dt="2026-03-03T11:43:38.878" v="54" actId="20577"/>
        <pc:sldMkLst>
          <pc:docMk/>
          <pc:sldMk cId="155981778" sldId="1361"/>
        </pc:sldMkLst>
        <pc:spChg chg="mod">
          <ac:chgData name="Salima  Ben Najem" userId="5d5d9c33-4a8f-4fad-a74b-e23ae769dead" providerId="ADAL" clId="{9BC4A8D2-6BD3-4F6E-9B89-9E8D97E5DD9E}" dt="2026-03-03T11:43:38.878" v="54" actId="20577"/>
          <ac:spMkLst>
            <pc:docMk/>
            <pc:sldMk cId="155981778" sldId="1361"/>
            <ac:spMk id="3" creationId="{04B6ED0D-DE58-B01E-15D7-D6E8A2B5A4C4}"/>
          </ac:spMkLst>
        </pc:spChg>
      </pc:sldChg>
    </pc:docChg>
  </pc:docChgLst>
  <pc:docChgLst>
    <pc:chgData name="Salima  Ben Najem" userId="5d5d9c33-4a8f-4fad-a74b-e23ae769dead" providerId="ADAL" clId="{3B2DA2D5-F576-45EC-96B1-60930CA05631}"/>
    <pc:docChg chg="custSel modSld">
      <pc:chgData name="Salima  Ben Najem" userId="5d5d9c33-4a8f-4fad-a74b-e23ae769dead" providerId="ADAL" clId="{3B2DA2D5-F576-45EC-96B1-60930CA05631}" dt="2026-03-03T18:30:56.666" v="1156" actId="2710"/>
      <pc:docMkLst>
        <pc:docMk/>
      </pc:docMkLst>
      <pc:sldChg chg="addSp delSp modSp mod">
        <pc:chgData name="Salima  Ben Najem" userId="5d5d9c33-4a8f-4fad-a74b-e23ae769dead" providerId="ADAL" clId="{3B2DA2D5-F576-45EC-96B1-60930CA05631}" dt="2026-03-03T17:36:27.222" v="2" actId="26606"/>
        <pc:sldMkLst>
          <pc:docMk/>
          <pc:sldMk cId="56895326" sldId="257"/>
        </pc:sldMkLst>
        <pc:spChg chg="del">
          <ac:chgData name="Salima  Ben Najem" userId="5d5d9c33-4a8f-4fad-a74b-e23ae769dead" providerId="ADAL" clId="{3B2DA2D5-F576-45EC-96B1-60930CA05631}" dt="2026-03-03T17:36:27.222" v="2" actId="26606"/>
          <ac:spMkLst>
            <pc:docMk/>
            <pc:sldMk cId="56895326" sldId="257"/>
            <ac:spMk id="8" creationId="{42A4FC2C-047E-45A5-965D-8E1E3BF09BC6}"/>
          </ac:spMkLst>
        </pc:spChg>
        <pc:spChg chg="add">
          <ac:chgData name="Salima  Ben Najem" userId="5d5d9c33-4a8f-4fad-a74b-e23ae769dead" providerId="ADAL" clId="{3B2DA2D5-F576-45EC-96B1-60930CA05631}" dt="2026-03-03T17:36:27.222" v="2" actId="26606"/>
          <ac:spMkLst>
            <pc:docMk/>
            <pc:sldMk cId="56895326" sldId="257"/>
            <ac:spMk id="13" creationId="{42A4FC2C-047E-45A5-965D-8E1E3BF09BC6}"/>
          </ac:spMkLst>
        </pc:spChg>
        <pc:picChg chg="del">
          <ac:chgData name="Salima  Ben Najem" userId="5d5d9c33-4a8f-4fad-a74b-e23ae769dead" providerId="ADAL" clId="{3B2DA2D5-F576-45EC-96B1-60930CA05631}" dt="2026-03-03T17:36:04.279" v="0" actId="478"/>
          <ac:picMkLst>
            <pc:docMk/>
            <pc:sldMk cId="56895326" sldId="257"/>
            <ac:picMk id="3" creationId="{5F4EC9FF-462C-7E60-4EE5-636C40129CA6}"/>
          </ac:picMkLst>
        </pc:picChg>
        <pc:picChg chg="add mod">
          <ac:chgData name="Salima  Ben Najem" userId="5d5d9c33-4a8f-4fad-a74b-e23ae769dead" providerId="ADAL" clId="{3B2DA2D5-F576-45EC-96B1-60930CA05631}" dt="2026-03-03T17:36:27.222" v="2" actId="26606"/>
          <ac:picMkLst>
            <pc:docMk/>
            <pc:sldMk cId="56895326" sldId="257"/>
            <ac:picMk id="4" creationId="{499A3306-56D4-4501-02D0-A84697010C4C}"/>
          </ac:picMkLst>
        </pc:picChg>
      </pc:sldChg>
      <pc:sldChg chg="modSp mod">
        <pc:chgData name="Salima  Ben Najem" userId="5d5d9c33-4a8f-4fad-a74b-e23ae769dead" providerId="ADAL" clId="{3B2DA2D5-F576-45EC-96B1-60930CA05631}" dt="2026-03-03T18:30:56.666" v="1156" actId="2710"/>
        <pc:sldMkLst>
          <pc:docMk/>
          <pc:sldMk cId="2178083403" sldId="1280"/>
        </pc:sldMkLst>
        <pc:spChg chg="mod">
          <ac:chgData name="Salima  Ben Najem" userId="5d5d9c33-4a8f-4fad-a74b-e23ae769dead" providerId="ADAL" clId="{3B2DA2D5-F576-45EC-96B1-60930CA05631}" dt="2026-03-03T18:30:56.666" v="1156" actId="2710"/>
          <ac:spMkLst>
            <pc:docMk/>
            <pc:sldMk cId="2178083403" sldId="1280"/>
            <ac:spMk id="4" creationId="{EC9B62F4-9C03-EBC8-7594-269B558D3869}"/>
          </ac:spMkLst>
        </pc:spChg>
      </pc:sldChg>
      <pc:sldChg chg="addSp delSp modSp mod">
        <pc:chgData name="Salima  Ben Najem" userId="5d5d9c33-4a8f-4fad-a74b-e23ae769dead" providerId="ADAL" clId="{3B2DA2D5-F576-45EC-96B1-60930CA05631}" dt="2026-03-03T18:05:50.944" v="585" actId="1076"/>
        <pc:sldMkLst>
          <pc:docMk/>
          <pc:sldMk cId="68315985" sldId="1282"/>
        </pc:sldMkLst>
        <pc:picChg chg="del">
          <ac:chgData name="Salima  Ben Najem" userId="5d5d9c33-4a8f-4fad-a74b-e23ae769dead" providerId="ADAL" clId="{3B2DA2D5-F576-45EC-96B1-60930CA05631}" dt="2026-03-03T18:02:23.241" v="573" actId="478"/>
          <ac:picMkLst>
            <pc:docMk/>
            <pc:sldMk cId="68315985" sldId="1282"/>
            <ac:picMk id="2" creationId="{3F567A38-9B6B-F77C-3564-6B93DE761D1C}"/>
          </ac:picMkLst>
        </pc:picChg>
        <pc:picChg chg="del">
          <ac:chgData name="Salima  Ben Najem" userId="5d5d9c33-4a8f-4fad-a74b-e23ae769dead" providerId="ADAL" clId="{3B2DA2D5-F576-45EC-96B1-60930CA05631}" dt="2026-03-03T18:02:23.241" v="573" actId="478"/>
          <ac:picMkLst>
            <pc:docMk/>
            <pc:sldMk cId="68315985" sldId="1282"/>
            <ac:picMk id="3" creationId="{1ECC4EF1-C0A9-CE59-BBFB-F1D115CFBB3D}"/>
          </ac:picMkLst>
        </pc:picChg>
        <pc:picChg chg="del">
          <ac:chgData name="Salima  Ben Najem" userId="5d5d9c33-4a8f-4fad-a74b-e23ae769dead" providerId="ADAL" clId="{3B2DA2D5-F576-45EC-96B1-60930CA05631}" dt="2026-03-03T18:02:23.241" v="573" actId="478"/>
          <ac:picMkLst>
            <pc:docMk/>
            <pc:sldMk cId="68315985" sldId="1282"/>
            <ac:picMk id="4" creationId="{126B9293-D6F2-E116-E13E-E12A4F8C7951}"/>
          </ac:picMkLst>
        </pc:picChg>
        <pc:picChg chg="add mod">
          <ac:chgData name="Salima  Ben Najem" userId="5d5d9c33-4a8f-4fad-a74b-e23ae769dead" providerId="ADAL" clId="{3B2DA2D5-F576-45EC-96B1-60930CA05631}" dt="2026-03-03T18:02:38.693" v="574"/>
          <ac:picMkLst>
            <pc:docMk/>
            <pc:sldMk cId="68315985" sldId="1282"/>
            <ac:picMk id="5" creationId="{88B41F19-214A-4A55-D999-772826ECF461}"/>
          </ac:picMkLst>
        </pc:picChg>
        <pc:picChg chg="del">
          <ac:chgData name="Salima  Ben Najem" userId="5d5d9c33-4a8f-4fad-a74b-e23ae769dead" providerId="ADAL" clId="{3B2DA2D5-F576-45EC-96B1-60930CA05631}" dt="2026-03-03T18:02:23.241" v="573" actId="478"/>
          <ac:picMkLst>
            <pc:docMk/>
            <pc:sldMk cId="68315985" sldId="1282"/>
            <ac:picMk id="6" creationId="{89EEE787-5F03-B922-6C14-899D08E656AF}"/>
          </ac:picMkLst>
        </pc:picChg>
        <pc:picChg chg="del">
          <ac:chgData name="Salima  Ben Najem" userId="5d5d9c33-4a8f-4fad-a74b-e23ae769dead" providerId="ADAL" clId="{3B2DA2D5-F576-45EC-96B1-60930CA05631}" dt="2026-03-03T18:02:23.241" v="573" actId="478"/>
          <ac:picMkLst>
            <pc:docMk/>
            <pc:sldMk cId="68315985" sldId="1282"/>
            <ac:picMk id="7" creationId="{169ABDC4-6026-F202-5DAA-C779C500810E}"/>
          </ac:picMkLst>
        </pc:picChg>
        <pc:picChg chg="add mod">
          <ac:chgData name="Salima  Ben Najem" userId="5d5d9c33-4a8f-4fad-a74b-e23ae769dead" providerId="ADAL" clId="{3B2DA2D5-F576-45EC-96B1-60930CA05631}" dt="2026-03-03T18:05:20.219" v="583" actId="14100"/>
          <ac:picMkLst>
            <pc:docMk/>
            <pc:sldMk cId="68315985" sldId="1282"/>
            <ac:picMk id="8" creationId="{478F7415-C11D-1D64-C623-F6051A27C125}"/>
          </ac:picMkLst>
        </pc:picChg>
        <pc:picChg chg="add mod">
          <ac:chgData name="Salima  Ben Najem" userId="5d5d9c33-4a8f-4fad-a74b-e23ae769dead" providerId="ADAL" clId="{3B2DA2D5-F576-45EC-96B1-60930CA05631}" dt="2026-03-03T18:04:04.220" v="576"/>
          <ac:picMkLst>
            <pc:docMk/>
            <pc:sldMk cId="68315985" sldId="1282"/>
            <ac:picMk id="9" creationId="{6A2405DD-C925-5778-4DA8-D5FB1D5A8E1E}"/>
          </ac:picMkLst>
        </pc:picChg>
        <pc:picChg chg="add mod">
          <ac:chgData name="Salima  Ben Najem" userId="5d5d9c33-4a8f-4fad-a74b-e23ae769dead" providerId="ADAL" clId="{3B2DA2D5-F576-45EC-96B1-60930CA05631}" dt="2026-03-03T18:04:29.187" v="577"/>
          <ac:picMkLst>
            <pc:docMk/>
            <pc:sldMk cId="68315985" sldId="1282"/>
            <ac:picMk id="10" creationId="{594AE0BC-609D-7906-E8F6-870F961AD626}"/>
          </ac:picMkLst>
        </pc:picChg>
        <pc:picChg chg="add mod">
          <ac:chgData name="Salima  Ben Najem" userId="5d5d9c33-4a8f-4fad-a74b-e23ae769dead" providerId="ADAL" clId="{3B2DA2D5-F576-45EC-96B1-60930CA05631}" dt="2026-03-03T18:05:08.756" v="581" actId="1076"/>
          <ac:picMkLst>
            <pc:docMk/>
            <pc:sldMk cId="68315985" sldId="1282"/>
            <ac:picMk id="11" creationId="{C189C62C-4A4F-2289-F170-F1D514B540FA}"/>
          </ac:picMkLst>
        </pc:picChg>
        <pc:picChg chg="add mod">
          <ac:chgData name="Salima  Ben Najem" userId="5d5d9c33-4a8f-4fad-a74b-e23ae769dead" providerId="ADAL" clId="{3B2DA2D5-F576-45EC-96B1-60930CA05631}" dt="2026-03-03T18:05:50.944" v="585" actId="1076"/>
          <ac:picMkLst>
            <pc:docMk/>
            <pc:sldMk cId="68315985" sldId="1282"/>
            <ac:picMk id="12" creationId="{FD5BCE5A-6163-4479-BA85-DE5D5F86061F}"/>
          </ac:picMkLst>
        </pc:picChg>
      </pc:sldChg>
      <pc:sldChg chg="modSp mod">
        <pc:chgData name="Salima  Ben Najem" userId="5d5d9c33-4a8f-4fad-a74b-e23ae769dead" providerId="ADAL" clId="{3B2DA2D5-F576-45EC-96B1-60930CA05631}" dt="2026-03-03T18:24:29.350" v="1046" actId="14100"/>
        <pc:sldMkLst>
          <pc:docMk/>
          <pc:sldMk cId="3195323805" sldId="1293"/>
        </pc:sldMkLst>
        <pc:spChg chg="mod">
          <ac:chgData name="Salima  Ben Najem" userId="5d5d9c33-4a8f-4fad-a74b-e23ae769dead" providerId="ADAL" clId="{3B2DA2D5-F576-45EC-96B1-60930CA05631}" dt="2026-03-03T18:22:17.878" v="980" actId="20577"/>
          <ac:spMkLst>
            <pc:docMk/>
            <pc:sldMk cId="3195323805" sldId="1293"/>
            <ac:spMk id="4" creationId="{CC1DF21D-28AB-899B-7C7F-A7219380DE28}"/>
          </ac:spMkLst>
        </pc:spChg>
        <pc:spChg chg="mod">
          <ac:chgData name="Salima  Ben Najem" userId="5d5d9c33-4a8f-4fad-a74b-e23ae769dead" providerId="ADAL" clId="{3B2DA2D5-F576-45EC-96B1-60930CA05631}" dt="2026-03-03T18:22:07.455" v="969" actId="20577"/>
          <ac:spMkLst>
            <pc:docMk/>
            <pc:sldMk cId="3195323805" sldId="1293"/>
            <ac:spMk id="6" creationId="{8B47C0F2-884F-A0F5-ECA3-74786B439756}"/>
          </ac:spMkLst>
        </pc:spChg>
        <pc:spChg chg="mod">
          <ac:chgData name="Salima  Ben Najem" userId="5d5d9c33-4a8f-4fad-a74b-e23ae769dead" providerId="ADAL" clId="{3B2DA2D5-F576-45EC-96B1-60930CA05631}" dt="2026-03-03T18:24:29.350" v="1046" actId="14100"/>
          <ac:spMkLst>
            <pc:docMk/>
            <pc:sldMk cId="3195323805" sldId="1293"/>
            <ac:spMk id="8" creationId="{A58F14B9-2C3E-2138-90FE-687086DCACED}"/>
          </ac:spMkLst>
        </pc:spChg>
        <pc:spChg chg="mod">
          <ac:chgData name="Salima  Ben Najem" userId="5d5d9c33-4a8f-4fad-a74b-e23ae769dead" providerId="ADAL" clId="{3B2DA2D5-F576-45EC-96B1-60930CA05631}" dt="2026-03-03T18:23:51.010" v="1025" actId="1076"/>
          <ac:spMkLst>
            <pc:docMk/>
            <pc:sldMk cId="3195323805" sldId="1293"/>
            <ac:spMk id="10" creationId="{8CC9A640-F49B-B132-0E3D-F326D5060A26}"/>
          </ac:spMkLst>
        </pc:spChg>
        <pc:spChg chg="mod">
          <ac:chgData name="Salima  Ben Najem" userId="5d5d9c33-4a8f-4fad-a74b-e23ae769dead" providerId="ADAL" clId="{3B2DA2D5-F576-45EC-96B1-60930CA05631}" dt="2026-03-03T18:23:13.716" v="1009" actId="1076"/>
          <ac:spMkLst>
            <pc:docMk/>
            <pc:sldMk cId="3195323805" sldId="1293"/>
            <ac:spMk id="12" creationId="{2DD02AE5-5D1C-C984-AECA-46D437B75093}"/>
          </ac:spMkLst>
        </pc:spChg>
        <pc:spChg chg="mod">
          <ac:chgData name="Salima  Ben Najem" userId="5d5d9c33-4a8f-4fad-a74b-e23ae769dead" providerId="ADAL" clId="{3B2DA2D5-F576-45EC-96B1-60930CA05631}" dt="2026-03-03T18:22:59.080" v="1000" actId="20577"/>
          <ac:spMkLst>
            <pc:docMk/>
            <pc:sldMk cId="3195323805" sldId="1293"/>
            <ac:spMk id="18" creationId="{7093D257-8CEC-6D64-F94A-178746A8F1B7}"/>
          </ac:spMkLst>
        </pc:spChg>
        <pc:spChg chg="mod">
          <ac:chgData name="Salima  Ben Najem" userId="5d5d9c33-4a8f-4fad-a74b-e23ae769dead" providerId="ADAL" clId="{3B2DA2D5-F576-45EC-96B1-60930CA05631}" dt="2026-03-03T18:23:05.727" v="1008" actId="20577"/>
          <ac:spMkLst>
            <pc:docMk/>
            <pc:sldMk cId="3195323805" sldId="1293"/>
            <ac:spMk id="20" creationId="{41812F22-54BB-86F7-BE09-8A252AD6A3D9}"/>
          </ac:spMkLst>
        </pc:spChg>
        <pc:spChg chg="mod">
          <ac:chgData name="Salima  Ben Najem" userId="5d5d9c33-4a8f-4fad-a74b-e23ae769dead" providerId="ADAL" clId="{3B2DA2D5-F576-45EC-96B1-60930CA05631}" dt="2026-03-03T18:22:25.613" v="990" actId="20577"/>
          <ac:spMkLst>
            <pc:docMk/>
            <pc:sldMk cId="3195323805" sldId="1293"/>
            <ac:spMk id="22" creationId="{3A903584-0621-BFD8-8A51-4F9393620A3F}"/>
          </ac:spMkLst>
        </pc:spChg>
      </pc:sldChg>
      <pc:sldChg chg="addSp delSp modSp mod">
        <pc:chgData name="Salima  Ben Najem" userId="5d5d9c33-4a8f-4fad-a74b-e23ae769dead" providerId="ADAL" clId="{3B2DA2D5-F576-45EC-96B1-60930CA05631}" dt="2026-03-03T17:51:27.387" v="298" actId="20577"/>
        <pc:sldMkLst>
          <pc:docMk/>
          <pc:sldMk cId="2448685570" sldId="1358"/>
        </pc:sldMkLst>
        <pc:spChg chg="add del mod">
          <ac:chgData name="Salima  Ben Najem" userId="5d5d9c33-4a8f-4fad-a74b-e23ae769dead" providerId="ADAL" clId="{3B2DA2D5-F576-45EC-96B1-60930CA05631}" dt="2026-03-03T17:41:09.353" v="42" actId="478"/>
          <ac:spMkLst>
            <pc:docMk/>
            <pc:sldMk cId="2448685570" sldId="1358"/>
            <ac:spMk id="3" creationId="{0CFD090C-86CA-B80F-A00E-6C73B39DA5F0}"/>
          </ac:spMkLst>
        </pc:spChg>
        <pc:spChg chg="add mod">
          <ac:chgData name="Salima  Ben Najem" userId="5d5d9c33-4a8f-4fad-a74b-e23ae769dead" providerId="ADAL" clId="{3B2DA2D5-F576-45EC-96B1-60930CA05631}" dt="2026-03-03T17:45:26.797" v="137" actId="1035"/>
          <ac:spMkLst>
            <pc:docMk/>
            <pc:sldMk cId="2448685570" sldId="1358"/>
            <ac:spMk id="10" creationId="{67D80AB4-ECA8-A6F6-786C-3FC9A98587BE}"/>
          </ac:spMkLst>
        </pc:spChg>
        <pc:spChg chg="add mod">
          <ac:chgData name="Salima  Ben Najem" userId="5d5d9c33-4a8f-4fad-a74b-e23ae769dead" providerId="ADAL" clId="{3B2DA2D5-F576-45EC-96B1-60930CA05631}" dt="2026-03-03T17:42:25.510" v="51" actId="108"/>
          <ac:spMkLst>
            <pc:docMk/>
            <pc:sldMk cId="2448685570" sldId="1358"/>
            <ac:spMk id="11" creationId="{E3A028D8-D16F-FB9B-AD36-21B4DFA5C5B1}"/>
          </ac:spMkLst>
        </pc:spChg>
        <pc:spChg chg="add mod">
          <ac:chgData name="Salima  Ben Najem" userId="5d5d9c33-4a8f-4fad-a74b-e23ae769dead" providerId="ADAL" clId="{3B2DA2D5-F576-45EC-96B1-60930CA05631}" dt="2026-03-03T17:44:00.741" v="52"/>
          <ac:spMkLst>
            <pc:docMk/>
            <pc:sldMk cId="2448685570" sldId="1358"/>
            <ac:spMk id="12" creationId="{3F3BD283-4A34-68B4-D186-F02D0F7EA30E}"/>
          </ac:spMkLst>
        </pc:spChg>
        <pc:spChg chg="mod">
          <ac:chgData name="Salima  Ben Najem" userId="5d5d9c33-4a8f-4fad-a74b-e23ae769dead" providerId="ADAL" clId="{3B2DA2D5-F576-45EC-96B1-60930CA05631}" dt="2026-03-03T17:51:27.387" v="298" actId="20577"/>
          <ac:spMkLst>
            <pc:docMk/>
            <pc:sldMk cId="2448685570" sldId="1358"/>
            <ac:spMk id="16" creationId="{5AE8B19C-F9BD-C41B-5519-216C3062AD85}"/>
          </ac:spMkLst>
        </pc:spChg>
        <pc:spChg chg="add mod">
          <ac:chgData name="Salima  Ben Najem" userId="5d5d9c33-4a8f-4fad-a74b-e23ae769dead" providerId="ADAL" clId="{3B2DA2D5-F576-45EC-96B1-60930CA05631}" dt="2026-03-03T17:45:14.474" v="116" actId="1036"/>
          <ac:spMkLst>
            <pc:docMk/>
            <pc:sldMk cId="2448685570" sldId="1358"/>
            <ac:spMk id="18" creationId="{B574213A-3FB7-C7BB-936D-8DA36DB21BF4}"/>
          </ac:spMkLst>
        </pc:spChg>
        <pc:spChg chg="add mod">
          <ac:chgData name="Salima  Ben Najem" userId="5d5d9c33-4a8f-4fad-a74b-e23ae769dead" providerId="ADAL" clId="{3B2DA2D5-F576-45EC-96B1-60930CA05631}" dt="2026-03-03T17:46:58.012" v="151" actId="1076"/>
          <ac:spMkLst>
            <pc:docMk/>
            <pc:sldMk cId="2448685570" sldId="1358"/>
            <ac:spMk id="20" creationId="{18BBDD33-9628-45E8-FC2D-1D0E42EC3140}"/>
          </ac:spMkLst>
        </pc:spChg>
        <pc:spChg chg="add mod">
          <ac:chgData name="Salima  Ben Najem" userId="5d5d9c33-4a8f-4fad-a74b-e23ae769dead" providerId="ADAL" clId="{3B2DA2D5-F576-45EC-96B1-60930CA05631}" dt="2026-03-03T17:50:19.065" v="195" actId="1076"/>
          <ac:spMkLst>
            <pc:docMk/>
            <pc:sldMk cId="2448685570" sldId="1358"/>
            <ac:spMk id="24" creationId="{29EEF3A3-DE04-899C-D4E1-7832FECAAC5F}"/>
          </ac:spMkLst>
        </pc:spChg>
        <pc:picChg chg="add mod">
          <ac:chgData name="Salima  Ben Najem" userId="5d5d9c33-4a8f-4fad-a74b-e23ae769dead" providerId="ADAL" clId="{3B2DA2D5-F576-45EC-96B1-60930CA05631}" dt="2026-03-03T17:39:18.315" v="5" actId="1076"/>
          <ac:picMkLst>
            <pc:docMk/>
            <pc:sldMk cId="2448685570" sldId="1358"/>
            <ac:picMk id="2" creationId="{085C36F9-3489-1A55-2F75-8EE8B5E89E00}"/>
          </ac:picMkLst>
        </pc:picChg>
        <pc:picChg chg="add mod">
          <ac:chgData name="Salima  Ben Najem" userId="5d5d9c33-4a8f-4fad-a74b-e23ae769dead" providerId="ADAL" clId="{3B2DA2D5-F576-45EC-96B1-60930CA05631}" dt="2026-03-03T17:50:25.487" v="216" actId="1036"/>
          <ac:picMkLst>
            <pc:docMk/>
            <pc:sldMk cId="2448685570" sldId="1358"/>
            <ac:picMk id="4" creationId="{5A963476-2352-DC9C-4461-FA8498947629}"/>
          </ac:picMkLst>
        </pc:picChg>
        <pc:picChg chg="del">
          <ac:chgData name="Salima  Ben Najem" userId="5d5d9c33-4a8f-4fad-a74b-e23ae769dead" providerId="ADAL" clId="{3B2DA2D5-F576-45EC-96B1-60930CA05631}" dt="2026-03-03T17:38:34.318" v="3" actId="478"/>
          <ac:picMkLst>
            <pc:docMk/>
            <pc:sldMk cId="2448685570" sldId="1358"/>
            <ac:picMk id="5" creationId="{6C744B27-95DD-6B0C-4990-5AF4A20C080C}"/>
          </ac:picMkLst>
        </pc:picChg>
        <pc:picChg chg="del">
          <ac:chgData name="Salima  Ben Najem" userId="5d5d9c33-4a8f-4fad-a74b-e23ae769dead" providerId="ADAL" clId="{3B2DA2D5-F576-45EC-96B1-60930CA05631}" dt="2026-03-03T17:38:34.318" v="3" actId="478"/>
          <ac:picMkLst>
            <pc:docMk/>
            <pc:sldMk cId="2448685570" sldId="1358"/>
            <ac:picMk id="6" creationId="{55F3D818-1A96-1A06-7804-74CD01F51C94}"/>
          </ac:picMkLst>
        </pc:picChg>
        <pc:picChg chg="del">
          <ac:chgData name="Salima  Ben Najem" userId="5d5d9c33-4a8f-4fad-a74b-e23ae769dead" providerId="ADAL" clId="{3B2DA2D5-F576-45EC-96B1-60930CA05631}" dt="2026-03-03T17:38:34.318" v="3" actId="478"/>
          <ac:picMkLst>
            <pc:docMk/>
            <pc:sldMk cId="2448685570" sldId="1358"/>
            <ac:picMk id="7" creationId="{C5A69EB6-744A-C2D7-00A9-1C551D61DA8A}"/>
          </ac:picMkLst>
        </pc:picChg>
        <pc:picChg chg="del">
          <ac:chgData name="Salima  Ben Najem" userId="5d5d9c33-4a8f-4fad-a74b-e23ae769dead" providerId="ADAL" clId="{3B2DA2D5-F576-45EC-96B1-60930CA05631}" dt="2026-03-03T17:38:34.318" v="3" actId="478"/>
          <ac:picMkLst>
            <pc:docMk/>
            <pc:sldMk cId="2448685570" sldId="1358"/>
            <ac:picMk id="8" creationId="{E5128B4C-EA66-E468-F97E-5CE6989F69FC}"/>
          </ac:picMkLst>
        </pc:picChg>
        <pc:picChg chg="del">
          <ac:chgData name="Salima  Ben Najem" userId="5d5d9c33-4a8f-4fad-a74b-e23ae769dead" providerId="ADAL" clId="{3B2DA2D5-F576-45EC-96B1-60930CA05631}" dt="2026-03-03T17:38:34.318" v="3" actId="478"/>
          <ac:picMkLst>
            <pc:docMk/>
            <pc:sldMk cId="2448685570" sldId="1358"/>
            <ac:picMk id="9" creationId="{385F0DB2-A01B-1B6F-8BEF-0C9687B4DBE4}"/>
          </ac:picMkLst>
        </pc:picChg>
        <pc:picChg chg="add mod">
          <ac:chgData name="Salima  Ben Najem" userId="5d5d9c33-4a8f-4fad-a74b-e23ae769dead" providerId="ADAL" clId="{3B2DA2D5-F576-45EC-96B1-60930CA05631}" dt="2026-03-03T17:45:33.718" v="145" actId="1036"/>
          <ac:picMkLst>
            <pc:docMk/>
            <pc:sldMk cId="2448685570" sldId="1358"/>
            <ac:picMk id="17" creationId="{37E0E593-6510-5152-BDF7-F2D206ED5063}"/>
          </ac:picMkLst>
        </pc:picChg>
        <pc:picChg chg="add mod">
          <ac:chgData name="Salima  Ben Najem" userId="5d5d9c33-4a8f-4fad-a74b-e23ae769dead" providerId="ADAL" clId="{3B2DA2D5-F576-45EC-96B1-60930CA05631}" dt="2026-03-03T17:45:19.968" v="125" actId="1037"/>
          <ac:picMkLst>
            <pc:docMk/>
            <pc:sldMk cId="2448685570" sldId="1358"/>
            <ac:picMk id="19" creationId="{46BFA2A1-E2C0-22EF-0185-57CE8407A385}"/>
          </ac:picMkLst>
        </pc:picChg>
        <pc:picChg chg="add mod">
          <ac:chgData name="Salima  Ben Najem" userId="5d5d9c33-4a8f-4fad-a74b-e23ae769dead" providerId="ADAL" clId="{3B2DA2D5-F576-45EC-96B1-60930CA05631}" dt="2026-03-03T17:50:37.053" v="219" actId="1037"/>
          <ac:picMkLst>
            <pc:docMk/>
            <pc:sldMk cId="2448685570" sldId="1358"/>
            <ac:picMk id="21" creationId="{F34512EC-7E03-9039-048D-C921B0144641}"/>
          </ac:picMkLst>
        </pc:picChg>
        <pc:picChg chg="add mod">
          <ac:chgData name="Salima  Ben Najem" userId="5d5d9c33-4a8f-4fad-a74b-e23ae769dead" providerId="ADAL" clId="{3B2DA2D5-F576-45EC-96B1-60930CA05631}" dt="2026-03-03T17:49:35.318" v="157" actId="1076"/>
          <ac:picMkLst>
            <pc:docMk/>
            <pc:sldMk cId="2448685570" sldId="1358"/>
            <ac:picMk id="23" creationId="{8D69608C-0E60-8165-2991-102DE4EFC62F}"/>
          </ac:picMkLst>
        </pc:picChg>
      </pc:sldChg>
      <pc:sldChg chg="delSp modSp mod">
        <pc:chgData name="Salima  Ben Najem" userId="5d5d9c33-4a8f-4fad-a74b-e23ae769dead" providerId="ADAL" clId="{3B2DA2D5-F576-45EC-96B1-60930CA05631}" dt="2026-03-03T18:01:38.664" v="572" actId="108"/>
        <pc:sldMkLst>
          <pc:docMk/>
          <pc:sldMk cId="163224702" sldId="1360"/>
        </pc:sldMkLst>
        <pc:spChg chg="mod">
          <ac:chgData name="Salima  Ben Najem" userId="5d5d9c33-4a8f-4fad-a74b-e23ae769dead" providerId="ADAL" clId="{3B2DA2D5-F576-45EC-96B1-60930CA05631}" dt="2026-03-03T18:01:38.664" v="572" actId="108"/>
          <ac:spMkLst>
            <pc:docMk/>
            <pc:sldMk cId="163224702" sldId="1360"/>
            <ac:spMk id="16" creationId="{148AC99B-ADF1-D98B-0837-34BD39C15B4F}"/>
          </ac:spMkLst>
        </pc:spChg>
        <pc:picChg chg="mod">
          <ac:chgData name="Salima  Ben Najem" userId="5d5d9c33-4a8f-4fad-a74b-e23ae769dead" providerId="ADAL" clId="{3B2DA2D5-F576-45EC-96B1-60930CA05631}" dt="2026-03-03T17:55:51.441" v="559" actId="1076"/>
          <ac:picMkLst>
            <pc:docMk/>
            <pc:sldMk cId="163224702" sldId="1360"/>
            <ac:picMk id="3" creationId="{475C9448-E9B1-F2A0-589D-E2BCFFAB088E}"/>
          </ac:picMkLst>
        </pc:picChg>
        <pc:picChg chg="del">
          <ac:chgData name="Salima  Ben Najem" userId="5d5d9c33-4a8f-4fad-a74b-e23ae769dead" providerId="ADAL" clId="{3B2DA2D5-F576-45EC-96B1-60930CA05631}" dt="2026-03-03T17:55:44.183" v="557" actId="478"/>
          <ac:picMkLst>
            <pc:docMk/>
            <pc:sldMk cId="163224702" sldId="1360"/>
            <ac:picMk id="7" creationId="{96CCC4BA-7FC5-E8F2-1C88-E6F17A47D863}"/>
          </ac:picMkLst>
        </pc:picChg>
        <pc:picChg chg="mod">
          <ac:chgData name="Salima  Ben Najem" userId="5d5d9c33-4a8f-4fad-a74b-e23ae769dead" providerId="ADAL" clId="{3B2DA2D5-F576-45EC-96B1-60930CA05631}" dt="2026-03-03T17:55:53.533" v="560" actId="1076"/>
          <ac:picMkLst>
            <pc:docMk/>
            <pc:sldMk cId="163224702" sldId="1360"/>
            <ac:picMk id="12" creationId="{DAAC42C9-A3A2-C47B-83BC-F3F575E14DC2}"/>
          </ac:picMkLst>
        </pc:picChg>
        <pc:picChg chg="mod">
          <ac:chgData name="Salima  Ben Najem" userId="5d5d9c33-4a8f-4fad-a74b-e23ae769dead" providerId="ADAL" clId="{3B2DA2D5-F576-45EC-96B1-60930CA05631}" dt="2026-03-03T17:56:10.322" v="566" actId="1076"/>
          <ac:picMkLst>
            <pc:docMk/>
            <pc:sldMk cId="163224702" sldId="1360"/>
            <ac:picMk id="18" creationId="{9E081177-B2BE-80A8-66CD-F9ECC9C0EC07}"/>
          </ac:picMkLst>
        </pc:picChg>
        <pc:picChg chg="mod">
          <ac:chgData name="Salima  Ben Najem" userId="5d5d9c33-4a8f-4fad-a74b-e23ae769dead" providerId="ADAL" clId="{3B2DA2D5-F576-45EC-96B1-60930CA05631}" dt="2026-03-03T17:55:48.186" v="558" actId="1076"/>
          <ac:picMkLst>
            <pc:docMk/>
            <pc:sldMk cId="163224702" sldId="1360"/>
            <ac:picMk id="20" creationId="{06F9EEFA-BBD3-D242-624B-70E5EA55B762}"/>
          </ac:picMkLst>
        </pc:picChg>
        <pc:picChg chg="del mod">
          <ac:chgData name="Salima  Ben Najem" userId="5d5d9c33-4a8f-4fad-a74b-e23ae769dead" providerId="ADAL" clId="{3B2DA2D5-F576-45EC-96B1-60930CA05631}" dt="2026-03-03T17:55:44.183" v="557" actId="478"/>
          <ac:picMkLst>
            <pc:docMk/>
            <pc:sldMk cId="163224702" sldId="1360"/>
            <ac:picMk id="22" creationId="{279CF6A9-4A4D-7933-0D6A-20DEF254DE58}"/>
          </ac:picMkLst>
        </pc:picChg>
        <pc:picChg chg="mod">
          <ac:chgData name="Salima  Ben Najem" userId="5d5d9c33-4a8f-4fad-a74b-e23ae769dead" providerId="ADAL" clId="{3B2DA2D5-F576-45EC-96B1-60930CA05631}" dt="2026-03-03T17:56:07.194" v="565" actId="1076"/>
          <ac:picMkLst>
            <pc:docMk/>
            <pc:sldMk cId="163224702" sldId="1360"/>
            <ac:picMk id="24" creationId="{DDCF862F-FCF2-90CE-5461-1C5E8A5AFC74}"/>
          </ac:picMkLst>
        </pc:picChg>
      </pc:sldChg>
      <pc:sldChg chg="modSp mod">
        <pc:chgData name="Salima  Ben Najem" userId="5d5d9c33-4a8f-4fad-a74b-e23ae769dead" providerId="ADAL" clId="{3B2DA2D5-F576-45EC-96B1-60930CA05631}" dt="2026-03-03T18:15:44.272" v="651" actId="1076"/>
        <pc:sldMkLst>
          <pc:docMk/>
          <pc:sldMk cId="155981778" sldId="1361"/>
        </pc:sldMkLst>
        <pc:spChg chg="mod">
          <ac:chgData name="Salima  Ben Najem" userId="5d5d9c33-4a8f-4fad-a74b-e23ae769dead" providerId="ADAL" clId="{3B2DA2D5-F576-45EC-96B1-60930CA05631}" dt="2026-03-03T18:15:44.272" v="651" actId="1076"/>
          <ac:spMkLst>
            <pc:docMk/>
            <pc:sldMk cId="155981778" sldId="1361"/>
            <ac:spMk id="3" creationId="{04B6ED0D-DE58-B01E-15D7-D6E8A2B5A4C4}"/>
          </ac:spMkLst>
        </pc:spChg>
      </pc:sldChg>
      <pc:sldChg chg="modSp mod">
        <pc:chgData name="Salima  Ben Najem" userId="5d5d9c33-4a8f-4fad-a74b-e23ae769dead" providerId="ADAL" clId="{3B2DA2D5-F576-45EC-96B1-60930CA05631}" dt="2026-03-03T18:21:41.275" v="958" actId="20577"/>
        <pc:sldMkLst>
          <pc:docMk/>
          <pc:sldMk cId="3761180768" sldId="1363"/>
        </pc:sldMkLst>
        <pc:spChg chg="mod">
          <ac:chgData name="Salima  Ben Najem" userId="5d5d9c33-4a8f-4fad-a74b-e23ae769dead" providerId="ADAL" clId="{3B2DA2D5-F576-45EC-96B1-60930CA05631}" dt="2026-03-03T18:20:04.235" v="808" actId="20577"/>
          <ac:spMkLst>
            <pc:docMk/>
            <pc:sldMk cId="3761180768" sldId="1363"/>
            <ac:spMk id="2" creationId="{D35C1D2E-63FA-B2FB-2CB4-E3AAFA8921B0}"/>
          </ac:spMkLst>
        </pc:spChg>
        <pc:spChg chg="mod">
          <ac:chgData name="Salima  Ben Najem" userId="5d5d9c33-4a8f-4fad-a74b-e23ae769dead" providerId="ADAL" clId="{3B2DA2D5-F576-45EC-96B1-60930CA05631}" dt="2026-03-03T18:21:41.275" v="958" actId="20577"/>
          <ac:spMkLst>
            <pc:docMk/>
            <pc:sldMk cId="3761180768" sldId="1363"/>
            <ac:spMk id="16" creationId="{5AE8B19C-F9BD-C41B-5519-216C3062AD85}"/>
          </ac:spMkLst>
        </pc:spChg>
      </pc:sldChg>
      <pc:sldChg chg="modSp mod">
        <pc:chgData name="Salima  Ben Najem" userId="5d5d9c33-4a8f-4fad-a74b-e23ae769dead" providerId="ADAL" clId="{3B2DA2D5-F576-45EC-96B1-60930CA05631}" dt="2026-03-03T18:26:01.492" v="1144" actId="20577"/>
        <pc:sldMkLst>
          <pc:docMk/>
          <pc:sldMk cId="2898488711" sldId="1364"/>
        </pc:sldMkLst>
        <pc:spChg chg="mod">
          <ac:chgData name="Salima  Ben Najem" userId="5d5d9c33-4a8f-4fad-a74b-e23ae769dead" providerId="ADAL" clId="{3B2DA2D5-F576-45EC-96B1-60930CA05631}" dt="2026-03-03T18:26:01.492" v="1144" actId="20577"/>
          <ac:spMkLst>
            <pc:docMk/>
            <pc:sldMk cId="2898488711" sldId="1364"/>
            <ac:spMk id="4" creationId="{910057F2-662E-3C2B-FD97-7C9BB1C8E60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05/03/2026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5465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6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5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4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05/03/2026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60098939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05/03/2026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6296921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05/03/2026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3891965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05/03/2026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8488753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05/03/2026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65043591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05/03/2026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01041541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05/03/2026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85160110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05/03/2026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8568944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05/03/2026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8459378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05/03/2026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11121345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05/03/2026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76079336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45782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2958534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925103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292280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644610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2202602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207620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1036879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6384825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68492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9877726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599725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2948908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016753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7479840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2027761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0286115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image" Target="../media/image4.jp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19"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image" Target="../media/image11.png"/><Relationship Id="rId2" Type="http://schemas.openxmlformats.org/officeDocument/2006/relationships/slideLayout" Target="../slideLayouts/slideLayout23.xml"/><Relationship Id="rId16" Type="http://schemas.openxmlformats.org/officeDocument/2006/relationships/image" Target="../media/image10.png"/><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image" Target="../media/image9.jpg"/><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37.xml"/><Relationship Id="rId7"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10" Type="http://schemas.openxmlformats.org/officeDocument/2006/relationships/image" Target="../media/image11.png"/><Relationship Id="rId4" Type="http://schemas.openxmlformats.org/officeDocument/2006/relationships/slideLayout" Target="../slideLayouts/slideLayout38.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image" Target="../media/image13.png"/><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image" Target="../media/image12.jpg"/><Relationship Id="rId2" Type="http://schemas.openxmlformats.org/officeDocument/2006/relationships/slideLayout" Target="../slideLayouts/slideLayout42.xml"/><Relationship Id="rId16" Type="http://schemas.openxmlformats.org/officeDocument/2006/relationships/image" Target="../media/image16.png"/><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theme" Target="../theme/theme5.xml"/><Relationship Id="rId5" Type="http://schemas.openxmlformats.org/officeDocument/2006/relationships/slideLayout" Target="../slideLayouts/slideLayout45.xml"/><Relationship Id="rId15" Type="http://schemas.openxmlformats.org/officeDocument/2006/relationships/image" Target="../media/image15.png"/><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image" Target="../media/image1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image" Target="../media/image11.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image" Target="../media/image10.png"/><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image" Target="../media/image9.jpg"/><Relationship Id="rId5" Type="http://schemas.openxmlformats.org/officeDocument/2006/relationships/slideLayout" Target="../slideLayouts/slideLayout55.xml"/><Relationship Id="rId10" Type="http://schemas.openxmlformats.org/officeDocument/2006/relationships/theme" Target="../theme/theme6.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4.jpg"/></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image" Target="../media/image10.png"/><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image" Target="../media/image9.jpg"/><Relationship Id="rId5" Type="http://schemas.openxmlformats.org/officeDocument/2006/relationships/theme" Target="../theme/theme8.xml"/><Relationship Id="rId4" Type="http://schemas.openxmlformats.org/officeDocument/2006/relationships/slideLayout" Target="../slideLayouts/slideLayout7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9.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image" Target="../media/image9.jpg"/><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97.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image" Target="../media/image9.jpg"/><Relationship Id="rId5" Type="http://schemas.openxmlformats.org/officeDocument/2006/relationships/theme" Target="../theme/theme11.xml"/><Relationship Id="rId4" Type="http://schemas.openxmlformats.org/officeDocument/2006/relationships/slideLayout" Target="../slideLayouts/slideLayout9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 id="2147483807" r:id="rId1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05/03/2026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418843358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802555810"/>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196620480"/>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7.xml"/></Relationships>
</file>

<file path=ppt/slides/_rels/slide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82.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30.png"/><Relationship Id="rId7" Type="http://schemas.openxmlformats.org/officeDocument/2006/relationships/image" Target="../media/image34.jpg"/><Relationship Id="rId2" Type="http://schemas.openxmlformats.org/officeDocument/2006/relationships/slideLayout" Target="../slideLayouts/slideLayout93.xml"/><Relationship Id="rId1" Type="http://schemas.openxmlformats.org/officeDocument/2006/relationships/tags" Target="../tags/tag6.xml"/><Relationship Id="rId6" Type="http://schemas.openxmlformats.org/officeDocument/2006/relationships/image" Target="../media/image33.jp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36.jp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93.xml"/><Relationship Id="rId1" Type="http://schemas.openxmlformats.org/officeDocument/2006/relationships/tags" Target="../tags/tag8.xml"/><Relationship Id="rId5" Type="http://schemas.openxmlformats.org/officeDocument/2006/relationships/image" Target="../media/image37.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0.png"/><Relationship Id="rId7" Type="http://schemas.openxmlformats.org/officeDocument/2006/relationships/image" Target="../media/image40.jpg"/><Relationship Id="rId2" Type="http://schemas.openxmlformats.org/officeDocument/2006/relationships/slideLayout" Target="../slideLayouts/slideLayout93.xml"/><Relationship Id="rId1" Type="http://schemas.openxmlformats.org/officeDocument/2006/relationships/tags" Target="../tags/tag10.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1.png"/><Relationship Id="rId9" Type="http://schemas.openxmlformats.org/officeDocument/2006/relationships/image" Target="../media/image42.jp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93.xml"/><Relationship Id="rId1" Type="http://schemas.openxmlformats.org/officeDocument/2006/relationships/tags" Target="../tags/tag12.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93.xml"/><Relationship Id="rId1" Type="http://schemas.openxmlformats.org/officeDocument/2006/relationships/tags" Target="../tags/tag14.xml"/><Relationship Id="rId5" Type="http://schemas.openxmlformats.org/officeDocument/2006/relationships/image" Target="../media/image45.pn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31.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31.png"/><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2.xml"/><Relationship Id="rId1" Type="http://schemas.openxmlformats.org/officeDocument/2006/relationships/tags" Target="../tags/tag21.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93.xml"/><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8" Type="http://schemas.openxmlformats.org/officeDocument/2006/relationships/image" Target="../media/image49.png"/><Relationship Id="rId3" Type="http://schemas.microsoft.com/office/2007/relationships/media" Target="../media/media2.mp4"/><Relationship Id="rId7" Type="http://schemas.openxmlformats.org/officeDocument/2006/relationships/image" Target="../media/image4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7.png"/><Relationship Id="rId5" Type="http://schemas.openxmlformats.org/officeDocument/2006/relationships/slideLayout" Target="../slideLayouts/slideLayout95.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 3">
            <a:extLst>
              <a:ext uri="{FF2B5EF4-FFF2-40B4-BE49-F238E27FC236}">
                <a16:creationId xmlns:a16="http://schemas.microsoft.com/office/drawing/2014/main" id="{499A3306-56D4-4501-02D0-A84697010C4C}"/>
              </a:ext>
            </a:extLst>
          </p:cNvPr>
          <p:cNvPicPr>
            <a:picLocks noChangeAspect="1"/>
          </p:cNvPicPr>
          <p:nvPr/>
        </p:nvPicPr>
        <p:blipFill>
          <a:blip r:embed="rId2">
            <a:extLst>
              <a:ext uri="{28A0092B-C50C-407E-A947-70E740481C1C}">
                <a14:useLocalDpi xmlns:a14="http://schemas.microsoft.com/office/drawing/2010/main" val="0"/>
              </a:ext>
            </a:extLst>
          </a:blip>
          <a:srcRect t="3359" b="2908"/>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D09737C9-5AD9-0BC6-B728-F86997004752}"/>
              </a:ext>
            </a:extLst>
          </p:cNvPr>
          <p:cNvSpPr>
            <a:spLocks noGrp="1"/>
          </p:cNvSpPr>
          <p:nvPr>
            <p:ph type="title"/>
          </p:nvPr>
        </p:nvSpPr>
        <p:spPr>
          <a:xfrm>
            <a:off x="690571" y="1191108"/>
            <a:ext cx="7886700" cy="720000"/>
          </a:xfrm>
        </p:spPr>
        <p:txBody>
          <a:bodyPr/>
          <a:lstStyle/>
          <a:p>
            <a:r>
              <a:rPr lang="fr-MA" sz="3200">
                <a:solidFill>
                  <a:srgbClr val="424D7B"/>
                </a:solidFill>
              </a:rPr>
              <a:t>Contenu de la semaine </a:t>
            </a:r>
            <a:endParaRPr lang="fr-MA" sz="3200" dirty="0">
              <a:solidFill>
                <a:srgbClr val="424D7B"/>
              </a:solidFill>
            </a:endParaRPr>
          </a:p>
        </p:txBody>
      </p:sp>
      <p:grpSp>
        <p:nvGrpSpPr>
          <p:cNvPr id="2" name="Groupe 1">
            <a:extLst>
              <a:ext uri="{FF2B5EF4-FFF2-40B4-BE49-F238E27FC236}">
                <a16:creationId xmlns:a16="http://schemas.microsoft.com/office/drawing/2014/main" id="{84A102EB-E371-0B3E-BA97-A3276E7EC0AF}"/>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B0C6BF0C-0CC0-3327-BEB0-CF583B98B48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40E69ECA-F4E6-7D1E-6B82-458AE2E4B0B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188D8EA-339E-700C-3A2F-8ED9EFF01D23}"/>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8" name="Groupe 7">
            <a:extLst>
              <a:ext uri="{FF2B5EF4-FFF2-40B4-BE49-F238E27FC236}">
                <a16:creationId xmlns:a16="http://schemas.microsoft.com/office/drawing/2014/main" id="{A1F2AB63-0233-6267-1FC5-C2675434B6A3}"/>
              </a:ext>
            </a:extLst>
          </p:cNvPr>
          <p:cNvGrpSpPr/>
          <p:nvPr/>
        </p:nvGrpSpPr>
        <p:grpSpPr>
          <a:xfrm>
            <a:off x="239204" y="2552698"/>
            <a:ext cx="8523796" cy="2644141"/>
            <a:chOff x="239204" y="2552698"/>
            <a:chExt cx="8523796" cy="2644141"/>
          </a:xfrm>
        </p:grpSpPr>
        <p:pic>
          <p:nvPicPr>
            <p:cNvPr id="9" name="Image 8" descr="Une image contenant texte, Appareils électroniques, ordinateur, capture d’écran&#10;&#10;Le contenu généré par l’IA peut être incorrect.">
              <a:extLst>
                <a:ext uri="{FF2B5EF4-FFF2-40B4-BE49-F238E27FC236}">
                  <a16:creationId xmlns:a16="http://schemas.microsoft.com/office/drawing/2014/main" id="{9D02DE3F-4DE2-A469-4C45-6FED2E6E28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9465" y="2552698"/>
              <a:ext cx="1713535" cy="2644141"/>
            </a:xfrm>
            <a:prstGeom prst="rect">
              <a:avLst/>
            </a:prstGeom>
          </p:spPr>
        </p:pic>
        <p:pic>
          <p:nvPicPr>
            <p:cNvPr id="10" name="Image 9" descr="Une image contenant texte, Appareils électroniques, capture d’écran, Brochure&#10;&#10;Le contenu généré par l’IA peut être incorrect.">
              <a:extLst>
                <a:ext uri="{FF2B5EF4-FFF2-40B4-BE49-F238E27FC236}">
                  <a16:creationId xmlns:a16="http://schemas.microsoft.com/office/drawing/2014/main" id="{2D4EEB68-6150-36F9-E14E-AA31FC8254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66273" y="2552698"/>
              <a:ext cx="1713535" cy="2644140"/>
            </a:xfrm>
            <a:prstGeom prst="rect">
              <a:avLst/>
            </a:prstGeom>
          </p:spPr>
        </p:pic>
        <p:pic>
          <p:nvPicPr>
            <p:cNvPr id="11" name="Image 10" descr="Une image contenant texte, Appareils électroniques, ordinateur, capture d’écran&#10;&#10;Le contenu généré par l’IA peut être incorrect.">
              <a:extLst>
                <a:ext uri="{FF2B5EF4-FFF2-40B4-BE49-F238E27FC236}">
                  <a16:creationId xmlns:a16="http://schemas.microsoft.com/office/drawing/2014/main" id="{F385657D-03C3-2D76-3801-AA1CDCD581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79809" y="2552698"/>
              <a:ext cx="1713534" cy="2644140"/>
            </a:xfrm>
            <a:prstGeom prst="rect">
              <a:avLst/>
            </a:prstGeom>
          </p:spPr>
        </p:pic>
        <p:pic>
          <p:nvPicPr>
            <p:cNvPr id="12" name="Image 11" descr="Une image contenant texte, capture d’écran, Publicité en ligne, multimédia&#10;&#10;Le contenu généré par l’IA peut être incorrect.">
              <a:extLst>
                <a:ext uri="{FF2B5EF4-FFF2-40B4-BE49-F238E27FC236}">
                  <a16:creationId xmlns:a16="http://schemas.microsoft.com/office/drawing/2014/main" id="{BCE7B4F3-FB7A-A280-AA74-8E94007F8B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9204" y="2552698"/>
              <a:ext cx="1713535" cy="2644141"/>
            </a:xfrm>
            <a:prstGeom prst="rect">
              <a:avLst/>
            </a:prstGeom>
          </p:spPr>
        </p:pic>
        <p:pic>
          <p:nvPicPr>
            <p:cNvPr id="13" name="Image 12" descr="Une image contenant texte, Appareils électroniques, capture d’écran, Publicité en ligne&#10;&#10;Le contenu généré par l’IA peut être incorrect.">
              <a:extLst>
                <a:ext uri="{FF2B5EF4-FFF2-40B4-BE49-F238E27FC236}">
                  <a16:creationId xmlns:a16="http://schemas.microsoft.com/office/drawing/2014/main" id="{1067C6D1-35E2-65F4-D508-39CC42D27F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58252" y="2552699"/>
              <a:ext cx="1723845" cy="2644140"/>
            </a:xfrm>
            <a:prstGeom prst="rect">
              <a:avLst/>
            </a:prstGeom>
          </p:spPr>
        </p:pic>
      </p:grpSp>
    </p:spTree>
    <p:extLst>
      <p:ext uri="{BB962C8B-B14F-4D97-AF65-F5344CB8AC3E}">
        <p14:creationId xmlns:p14="http://schemas.microsoft.com/office/powerpoint/2010/main" val="157671232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 coins arrondis 35">
            <a:extLst>
              <a:ext uri="{FF2B5EF4-FFF2-40B4-BE49-F238E27FC236}">
                <a16:creationId xmlns:a16="http://schemas.microsoft.com/office/drawing/2014/main" id="{637F9C9C-A02D-128C-B58A-E9E349CF8C1B}"/>
              </a:ext>
            </a:extLst>
          </p:cNvPr>
          <p:cNvSpPr/>
          <p:nvPr/>
        </p:nvSpPr>
        <p:spPr>
          <a:xfrm>
            <a:off x="473267" y="5058756"/>
            <a:ext cx="3780000" cy="1080000"/>
          </a:xfrm>
          <a:prstGeom prst="roundRect">
            <a:avLst/>
          </a:prstGeom>
          <a:solidFill>
            <a:srgbClr val="AFABAB"/>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689267" y="4806756"/>
            <a:ext cx="1260000" cy="360000"/>
          </a:xfrm>
          <a:prstGeom prst="flowChartTerminator">
            <a:avLst/>
          </a:prstGeom>
          <a:solidFill>
            <a:srgbClr val="AFABAB"/>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473267" y="349794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89267" y="324594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653267" y="372675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5</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720462" y="5251867"/>
            <a:ext cx="3420000" cy="792000"/>
          </a:xfrm>
          <a:prstGeom prst="roundRect">
            <a:avLst/>
          </a:prstGeom>
          <a:solidFill>
            <a:srgbClr val="E7E6E6"/>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chemeClr val="bg1">
                    <a:lumMod val="50000"/>
                  </a:schemeClr>
                </a:solidFill>
                <a:effectLst/>
                <a:uLnTx/>
                <a:uFillTx/>
                <a:latin typeface="Dosis SemiBold" pitchFamily="2" charset="0"/>
                <a:ea typeface="+mn-ea"/>
                <a:cs typeface="+mn-cs"/>
              </a:rPr>
              <a:t>Activités d’écriture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chemeClr val="bg1">
                    <a:lumMod val="50000"/>
                  </a:schemeClr>
                </a:solidFill>
                <a:effectLst/>
                <a:uLnTx/>
                <a:uFillTx/>
                <a:latin typeface="Dosis SemiBold" pitchFamily="2" charset="0"/>
                <a:ea typeface="+mn-ea"/>
                <a:cs typeface="+mn-cs"/>
              </a:rPr>
              <a:t>Évaluation </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791879" y="5058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07879" y="4806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2" name="Rectangle : coins arrondis 11">
            <a:extLst>
              <a:ext uri="{FF2B5EF4-FFF2-40B4-BE49-F238E27FC236}">
                <a16:creationId xmlns:a16="http://schemas.microsoft.com/office/drawing/2014/main" id="{E2007DED-A7A4-1496-C6CA-3C0B3D55903F}"/>
              </a:ext>
            </a:extLst>
          </p:cNvPr>
          <p:cNvSpPr/>
          <p:nvPr/>
        </p:nvSpPr>
        <p:spPr>
          <a:xfrm>
            <a:off x="4791879" y="3500656"/>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5007879" y="3248656"/>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chemeClr val="accent1">
                    <a:lumMod val="75000"/>
                  </a:schemeClr>
                </a:solidFill>
                <a:effectLst/>
                <a:uLnTx/>
                <a:uFillTx/>
                <a:latin typeface="Dosis ExtraBold" pitchFamily="2" charset="0"/>
                <a:ea typeface="+mn-ea"/>
                <a:cs typeface="+mn-cs"/>
              </a:rPr>
              <a:t>Séance 5</a:t>
            </a:r>
          </a:p>
        </p:txBody>
      </p:sp>
      <p:sp>
        <p:nvSpPr>
          <p:cNvPr id="14" name="Espace réservé du texte 5">
            <a:extLst>
              <a:ext uri="{FF2B5EF4-FFF2-40B4-BE49-F238E27FC236}">
                <a16:creationId xmlns:a16="http://schemas.microsoft.com/office/drawing/2014/main" id="{AF0CA50C-2275-E5C0-2D7C-487CAD1753CB}"/>
              </a:ext>
            </a:extLst>
          </p:cNvPr>
          <p:cNvSpPr txBox="1">
            <a:spLocks/>
          </p:cNvSpPr>
          <p:nvPr/>
        </p:nvSpPr>
        <p:spPr>
          <a:xfrm>
            <a:off x="4971879" y="3691369"/>
            <a:ext cx="3420000" cy="792000"/>
          </a:xfrm>
          <a:prstGeom prst="roundRect">
            <a:avLst/>
          </a:prstGeom>
          <a:solidFill>
            <a:srgbClr val="EAF8FE"/>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chemeClr val="accent1">
                    <a:lumMod val="75000"/>
                  </a:schemeClr>
                </a:solidFill>
                <a:effectLst/>
                <a:uLnTx/>
                <a:uFillTx/>
                <a:latin typeface="Dosis SemiBold" pitchFamily="2" charset="0"/>
                <a:ea typeface="+mn-ea"/>
                <a:cs typeface="+mn-cs"/>
              </a:rPr>
              <a:t>Évaluation  </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39074" y="525186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22" name="Rectangle : coins arrondis 21">
            <a:extLst>
              <a:ext uri="{FF2B5EF4-FFF2-40B4-BE49-F238E27FC236}">
                <a16:creationId xmlns:a16="http://schemas.microsoft.com/office/drawing/2014/main" id="{DE18CA71-4B8E-54DE-6A0E-A244DB3E9D21}"/>
              </a:ext>
            </a:extLst>
          </p:cNvPr>
          <p:cNvSpPr/>
          <p:nvPr/>
        </p:nvSpPr>
        <p:spPr>
          <a:xfrm>
            <a:off x="407163" y="193580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Organigramme : Terminateur 22">
            <a:extLst>
              <a:ext uri="{FF2B5EF4-FFF2-40B4-BE49-F238E27FC236}">
                <a16:creationId xmlns:a16="http://schemas.microsoft.com/office/drawing/2014/main" id="{4A5AC8E3-7769-5CF8-2F38-80C0D9D5EDB0}"/>
              </a:ext>
            </a:extLst>
          </p:cNvPr>
          <p:cNvSpPr/>
          <p:nvPr/>
        </p:nvSpPr>
        <p:spPr>
          <a:xfrm>
            <a:off x="407163" y="160475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24" name="Espace réservé du texte 5">
            <a:extLst>
              <a:ext uri="{FF2B5EF4-FFF2-40B4-BE49-F238E27FC236}">
                <a16:creationId xmlns:a16="http://schemas.microsoft.com/office/drawing/2014/main" id="{124D9555-DE17-0F6D-5690-36FF2D93A79D}"/>
              </a:ext>
            </a:extLst>
          </p:cNvPr>
          <p:cNvSpPr txBox="1">
            <a:spLocks/>
          </p:cNvSpPr>
          <p:nvPr/>
        </p:nvSpPr>
        <p:spPr>
          <a:xfrm>
            <a:off x="590944" y="2105550"/>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2" name="Rectangle : coins arrondis 1">
            <a:extLst>
              <a:ext uri="{FF2B5EF4-FFF2-40B4-BE49-F238E27FC236}">
                <a16:creationId xmlns:a16="http://schemas.microsoft.com/office/drawing/2014/main" id="{EA540C6F-BD47-6B02-029D-FE9CD04D31E5}"/>
              </a:ext>
            </a:extLst>
          </p:cNvPr>
          <p:cNvSpPr/>
          <p:nvPr/>
        </p:nvSpPr>
        <p:spPr>
          <a:xfrm>
            <a:off x="4773056" y="193580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E43CC626-ADCD-EC70-EA48-5ED2B592E546}"/>
              </a:ext>
            </a:extLst>
          </p:cNvPr>
          <p:cNvSpPr/>
          <p:nvPr/>
        </p:nvSpPr>
        <p:spPr>
          <a:xfrm>
            <a:off x="4989056" y="168380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9" name="Espace réservé du texte 5">
            <a:extLst>
              <a:ext uri="{FF2B5EF4-FFF2-40B4-BE49-F238E27FC236}">
                <a16:creationId xmlns:a16="http://schemas.microsoft.com/office/drawing/2014/main" id="{39E26940-18FC-9424-23F3-4670FFB42606}"/>
              </a:ext>
            </a:extLst>
          </p:cNvPr>
          <p:cNvSpPr txBox="1">
            <a:spLocks/>
          </p:cNvSpPr>
          <p:nvPr/>
        </p:nvSpPr>
        <p:spPr>
          <a:xfrm>
            <a:off x="4953056" y="2135096"/>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a:p>
            <a:pPr>
              <a:defRPr/>
            </a:pPr>
            <a:r>
              <a:rPr lang="fr-FR" sz="1600" dirty="0"/>
              <a:t>Évaluation</a:t>
            </a:r>
          </a:p>
        </p:txBody>
      </p:sp>
    </p:spTree>
    <p:extLst>
      <p:ext uri="{BB962C8B-B14F-4D97-AF65-F5344CB8AC3E}">
        <p14:creationId xmlns:p14="http://schemas.microsoft.com/office/powerpoint/2010/main" val="41845101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21861" y="2335332"/>
            <a:ext cx="7766412" cy="1809006"/>
          </a:xfrm>
          <a:prstGeom prst="roundRect">
            <a:avLst/>
          </a:prstGeom>
          <a:noFill/>
        </p:spPr>
        <p:txBody>
          <a:bodyPr wrap="square" lIns="0" tIns="0" rIns="0" bIns="0" rtlCol="0" anchor="t">
            <a:spAutoFit/>
          </a:bodyPr>
          <a:lstStyle/>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a:t>
            </a:r>
          </a:p>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3 </a:t>
            </a:r>
          </a:p>
        </p:txBody>
      </p:sp>
    </p:spTree>
    <p:extLst>
      <p:ext uri="{BB962C8B-B14F-4D97-AF65-F5344CB8AC3E}">
        <p14:creationId xmlns:p14="http://schemas.microsoft.com/office/powerpoint/2010/main" val="230841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1071279" y="1307872"/>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4" name="TextBox 6">
            <a:extLst>
              <a:ext uri="{FF2B5EF4-FFF2-40B4-BE49-F238E27FC236}">
                <a16:creationId xmlns:a16="http://schemas.microsoft.com/office/drawing/2014/main" id="{750A9C7A-2D2E-E676-D08E-58E4A466D579}"/>
              </a:ext>
            </a:extLst>
          </p:cNvPr>
          <p:cNvSpPr txBox="1"/>
          <p:nvPr/>
        </p:nvSpPr>
        <p:spPr>
          <a:xfrm>
            <a:off x="807981" y="2224473"/>
            <a:ext cx="7264739" cy="2856551"/>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partager des informations.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mots et des phrases correctement et avec fluidité.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textes correctement et avec fluidité.</a:t>
            </a:r>
          </a:p>
        </p:txBody>
      </p:sp>
    </p:spTree>
    <p:extLst>
      <p:ext uri="{BB962C8B-B14F-4D97-AF65-F5344CB8AC3E}">
        <p14:creationId xmlns:p14="http://schemas.microsoft.com/office/powerpoint/2010/main" val="1081674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303990" y="1710825"/>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Les items d’évaluation sont relatifs aux compétences suivantes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CO1, CO2, PO1, PO2, PO3, LF1 et LF2.</a:t>
            </a: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a:t>
            </a: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ne doit pas être projeté sur l’écran </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(0-10)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472249" y="2831015"/>
            <a:ext cx="1831741" cy="1195970"/>
          </a:xfrm>
          <a:prstGeom prst="roundRect">
            <a:avLst/>
          </a:prstGeom>
        </p:spPr>
      </p:pic>
    </p:spTree>
    <p:extLst>
      <p:ext uri="{BB962C8B-B14F-4D97-AF65-F5344CB8AC3E}">
        <p14:creationId xmlns:p14="http://schemas.microsoft.com/office/powerpoint/2010/main" val="11650639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1EA76800-631C-6C10-E08D-77468C90B8F3}"/>
              </a:ext>
            </a:extLst>
          </p:cNvPr>
          <p:cNvSpPr txBox="1"/>
          <p:nvPr>
            <p:custDataLst>
              <p:tags r:id="rId1"/>
            </p:custDataLst>
          </p:nvPr>
        </p:nvSpPr>
        <p:spPr>
          <a:xfrm>
            <a:off x="442903" y="2549737"/>
            <a:ext cx="4321892"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83, de lire le texte et de répondre aux questions de compréhension.</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6" name="Image 5" descr="Une image contenant texte, Appareils électroniques, ordinateur, capture d’écran&#10;&#10;Le contenu généré par l’IA peut être incorrect.">
            <a:extLst>
              <a:ext uri="{FF2B5EF4-FFF2-40B4-BE49-F238E27FC236}">
                <a16:creationId xmlns:a16="http://schemas.microsoft.com/office/drawing/2014/main" id="{31713246-6B30-C5A3-7582-8B1D5715B7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6829" y="1215844"/>
            <a:ext cx="3190039" cy="4922522"/>
          </a:xfrm>
          <a:prstGeom prst="rect">
            <a:avLst/>
          </a:prstGeom>
        </p:spPr>
      </p:pic>
    </p:spTree>
    <p:extLst>
      <p:ext uri="{BB962C8B-B14F-4D97-AF65-F5344CB8AC3E}">
        <p14:creationId xmlns:p14="http://schemas.microsoft.com/office/powerpoint/2010/main" val="28577456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41900730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28862288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7393666" cy="612000"/>
          </a:xfrm>
        </p:spPr>
        <p:txBody>
          <a:bodyPr>
            <a:normAutofit fontScale="90000"/>
          </a:bodyPr>
          <a:lstStyle/>
          <a:p>
            <a:r>
              <a:rPr lang="fr-FR" dirty="0">
                <a:solidFill>
                  <a:schemeClr val="tx1">
                    <a:lumMod val="65000"/>
                    <a:lumOff val="35000"/>
                  </a:schemeClr>
                </a:solidFill>
              </a:rPr>
              <a:t>Regarde les images. Je vais te dire des mots et tu vas me montrer les images qui correspondent : </a:t>
            </a:r>
            <a:br>
              <a:rPr lang="fr-FR" dirty="0">
                <a:solidFill>
                  <a:schemeClr val="tx1">
                    <a:lumMod val="65000"/>
                    <a:lumOff val="35000"/>
                  </a:schemeClr>
                </a:solidFill>
              </a:rPr>
            </a:br>
            <a:r>
              <a:rPr lang="fr-FR" dirty="0">
                <a:solidFill>
                  <a:schemeClr val="tx1">
                    <a:lumMod val="65000"/>
                    <a:lumOff val="35000"/>
                  </a:schemeClr>
                </a:solidFill>
              </a:rPr>
              <a:t>Le musicien – Construire – Créateurs de jeux vidéo – Un barrage – L’hôpital – Les spectateurs.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a:t>
            </a:r>
          </a:p>
        </p:txBody>
      </p:sp>
      <p:pic>
        <p:nvPicPr>
          <p:cNvPr id="4" name="Image 3">
            <a:extLst>
              <a:ext uri="{FF2B5EF4-FFF2-40B4-BE49-F238E27FC236}">
                <a16:creationId xmlns:a16="http://schemas.microsoft.com/office/drawing/2014/main" id="{5A963476-2352-DC9C-4461-FA8498947629}"/>
              </a:ext>
            </a:extLst>
          </p:cNvPr>
          <p:cNvPicPr>
            <a:picLocks noChangeAspect="1"/>
          </p:cNvPicPr>
          <p:nvPr/>
        </p:nvPicPr>
        <p:blipFill>
          <a:blip r:embed="rId5"/>
          <a:stretch>
            <a:fillRect/>
          </a:stretch>
        </p:blipFill>
        <p:spPr>
          <a:xfrm>
            <a:off x="1555209" y="1728339"/>
            <a:ext cx="1707099" cy="1738428"/>
          </a:xfrm>
          <a:prstGeom prst="rect">
            <a:avLst/>
          </a:prstGeom>
        </p:spPr>
      </p:pic>
      <p:pic>
        <p:nvPicPr>
          <p:cNvPr id="17" name="Image 16" descr="Une image contenant ciel, bâtiment, capture d’écran&#10;&#10;Le contenu généré par l’IA peut être incorrect.">
            <a:extLst>
              <a:ext uri="{FF2B5EF4-FFF2-40B4-BE49-F238E27FC236}">
                <a16:creationId xmlns:a16="http://schemas.microsoft.com/office/drawing/2014/main" id="{37E0E593-6510-5152-BDF7-F2D206ED506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53896" y="3899714"/>
            <a:ext cx="1589045" cy="1738428"/>
          </a:xfrm>
          <a:prstGeom prst="rect">
            <a:avLst/>
          </a:prstGeom>
        </p:spPr>
      </p:pic>
      <p:pic>
        <p:nvPicPr>
          <p:cNvPr id="19" name="Image 18">
            <a:extLst>
              <a:ext uri="{FF2B5EF4-FFF2-40B4-BE49-F238E27FC236}">
                <a16:creationId xmlns:a16="http://schemas.microsoft.com/office/drawing/2014/main" id="{46BFA2A1-E2C0-22EF-0185-57CE8407A38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06709" y="3899714"/>
            <a:ext cx="1573847" cy="1721800"/>
          </a:xfrm>
          <a:prstGeom prst="rect">
            <a:avLst/>
          </a:prstGeom>
        </p:spPr>
      </p:pic>
      <p:pic>
        <p:nvPicPr>
          <p:cNvPr id="21" name="Image 20">
            <a:extLst>
              <a:ext uri="{FF2B5EF4-FFF2-40B4-BE49-F238E27FC236}">
                <a16:creationId xmlns:a16="http://schemas.microsoft.com/office/drawing/2014/main" id="{F34512EC-7E03-9039-048D-C921B014464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46727" y="1810999"/>
            <a:ext cx="1386747" cy="1517111"/>
          </a:xfrm>
          <a:prstGeom prst="rect">
            <a:avLst/>
          </a:prstGeom>
        </p:spPr>
      </p:pic>
      <p:pic>
        <p:nvPicPr>
          <p:cNvPr id="23" name="Image 22">
            <a:extLst>
              <a:ext uri="{FF2B5EF4-FFF2-40B4-BE49-F238E27FC236}">
                <a16:creationId xmlns:a16="http://schemas.microsoft.com/office/drawing/2014/main" id="{8D69608C-0E60-8165-2991-102DE4EFC62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6101956" y="1923800"/>
            <a:ext cx="1824072" cy="1368054"/>
          </a:xfrm>
          <a:prstGeom prst="rect">
            <a:avLst/>
          </a:prstGeom>
        </p:spPr>
      </p:pic>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2F636-8E8D-D487-A4D9-137F52F3AF0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E4F698E-7334-4D79-0B0C-4CBEB991A11B}"/>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98B03C75-B45E-0084-A075-1AF8A83C53E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D443809E-25CE-0DAB-0D35-19C769479DA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93413121-EC4B-A27B-2357-C258389B455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3041FC79-D349-FEED-0D2B-6671C17BE301}"/>
              </a:ext>
            </a:extLst>
          </p:cNvPr>
          <p:cNvSpPr txBox="1"/>
          <p:nvPr>
            <p:custDataLst>
              <p:tags r:id="rId1"/>
            </p:custDataLst>
          </p:nvPr>
        </p:nvSpPr>
        <p:spPr>
          <a:xfrm>
            <a:off x="0" y="2967335"/>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a:t>
            </a: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Comprendre, à l’oral, des phrases et des textes.</a:t>
            </a:r>
          </a:p>
        </p:txBody>
      </p:sp>
    </p:spTree>
    <p:extLst>
      <p:ext uri="{BB962C8B-B14F-4D97-AF65-F5344CB8AC3E}">
        <p14:creationId xmlns:p14="http://schemas.microsoft.com/office/powerpoint/2010/main" val="3957738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7671B-53CF-3727-B45F-900DED4A19AC}"/>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48AC99B-ADF1-D98B-0837-34BD39C15B4F}"/>
              </a:ext>
            </a:extLst>
          </p:cNvPr>
          <p:cNvSpPr>
            <a:spLocks noGrp="1"/>
          </p:cNvSpPr>
          <p:nvPr>
            <p:ph type="title"/>
          </p:nvPr>
        </p:nvSpPr>
        <p:spPr>
          <a:xfrm>
            <a:off x="1653499" y="825806"/>
            <a:ext cx="7064674" cy="612000"/>
          </a:xfrm>
        </p:spPr>
        <p:txBody>
          <a:bodyPr>
            <a:noAutofit/>
          </a:bodyPr>
          <a:lstStyle/>
          <a:p>
            <a:r>
              <a:rPr lang="fr-FR" sz="1200" dirty="0">
                <a:solidFill>
                  <a:schemeClr val="tx1">
                    <a:lumMod val="65000"/>
                    <a:lumOff val="35000"/>
                  </a:schemeClr>
                </a:solidFill>
              </a:rPr>
              <a:t>Regarde les images. Je vais te dire des phrases  et tu vas me montrer les images qui correspondent : </a:t>
            </a:r>
            <a:br>
              <a:rPr lang="fr-FR" sz="1200" dirty="0">
                <a:solidFill>
                  <a:schemeClr val="tx1">
                    <a:lumMod val="65000"/>
                    <a:lumOff val="35000"/>
                  </a:schemeClr>
                </a:solidFill>
              </a:rPr>
            </a:br>
            <a:r>
              <a:rPr lang="fr-FR" sz="1200" dirty="0">
                <a:solidFill>
                  <a:schemeClr val="tx1">
                    <a:lumMod val="65000"/>
                    <a:lumOff val="35000"/>
                  </a:schemeClr>
                </a:solidFill>
              </a:rPr>
              <a:t>Les acteurs répètent leurs textes dans les coulisses. – Les élèves ont visité un théâtre. – Le capitaine  conduit  le bateau. – Karima souhaiterait devenir ingénieure. – Samira  a pris le train pour voyager. </a:t>
            </a:r>
          </a:p>
        </p:txBody>
      </p:sp>
      <p:grpSp>
        <p:nvGrpSpPr>
          <p:cNvPr id="13" name="Groupe 12">
            <a:extLst>
              <a:ext uri="{FF2B5EF4-FFF2-40B4-BE49-F238E27FC236}">
                <a16:creationId xmlns:a16="http://schemas.microsoft.com/office/drawing/2014/main" id="{42411528-97A5-B8D0-B5E2-68BC63B6FD24}"/>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02473347-C23E-2610-B5E1-E063B6BEE07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B29CF74-0D07-D7F5-757D-94AF870675C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7EE52939-BA0D-9C31-45BD-1A71D34523A8}"/>
              </a:ext>
            </a:extLst>
          </p:cNvPr>
          <p:cNvSpPr txBox="1"/>
          <p:nvPr>
            <p:custDataLst>
              <p:tags r:id="rId1"/>
            </p:custDataLst>
          </p:nvPr>
        </p:nvSpPr>
        <p:spPr>
          <a:xfrm>
            <a:off x="834901" y="6289078"/>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2" name="Image 1">
            <a:extLst>
              <a:ext uri="{FF2B5EF4-FFF2-40B4-BE49-F238E27FC236}">
                <a16:creationId xmlns:a16="http://schemas.microsoft.com/office/drawing/2014/main" id="{0BBCCEAF-E254-CBCA-9C8D-FE44569EA0E8}"/>
              </a:ext>
            </a:extLst>
          </p:cNvPr>
          <p:cNvPicPr>
            <a:picLocks noChangeAspect="1"/>
          </p:cNvPicPr>
          <p:nvPr/>
        </p:nvPicPr>
        <p:blipFill>
          <a:blip r:embed="rId5"/>
          <a:stretch>
            <a:fillRect/>
          </a:stretch>
        </p:blipFill>
        <p:spPr>
          <a:xfrm>
            <a:off x="1388125" y="1745256"/>
            <a:ext cx="6097836" cy="4065224"/>
          </a:xfrm>
          <a:prstGeom prst="rect">
            <a:avLst/>
          </a:prstGeom>
        </p:spPr>
      </p:pic>
    </p:spTree>
    <p:extLst>
      <p:ext uri="{BB962C8B-B14F-4D97-AF65-F5344CB8AC3E}">
        <p14:creationId xmlns:p14="http://schemas.microsoft.com/office/powerpoint/2010/main" val="1632247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BB0B8-0B21-1CC4-F45F-95ED86F3F9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4EBA079-E0E4-1837-D003-6355CB6F2F5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008FE30E-1734-8013-830B-EFD541222B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22F33B9-38BE-3201-8209-E4D6693AB3D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B7EFD023-CAFE-1435-E07C-5BB016BE1DA2}"/>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BADB1F00-E9DD-FE8D-ADE6-8FC08682FC75}"/>
              </a:ext>
            </a:extLst>
          </p:cNvPr>
          <p:cNvSpPr txBox="1"/>
          <p:nvPr>
            <p:custDataLst>
              <p:tags r:id="rId1"/>
            </p:custDataLst>
          </p:nvPr>
        </p:nvSpPr>
        <p:spPr>
          <a:xfrm>
            <a:off x="726042" y="2653358"/>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PO1</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Produire, à l’oral, des mots de vocabulaire et les mettre dans des phrases.</a:t>
            </a:r>
          </a:p>
        </p:txBody>
      </p:sp>
    </p:spTree>
    <p:extLst>
      <p:ext uri="{BB962C8B-B14F-4D97-AF65-F5344CB8AC3E}">
        <p14:creationId xmlns:p14="http://schemas.microsoft.com/office/powerpoint/2010/main" val="22499936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8" y="755999"/>
            <a:ext cx="7300257" cy="612000"/>
          </a:xfrm>
        </p:spPr>
        <p:txBody>
          <a:bodyPr>
            <a:normAutofit/>
          </a:bodyPr>
          <a:lstStyle/>
          <a:p>
            <a:r>
              <a:rPr lang="fr-FR" dirty="0">
                <a:solidFill>
                  <a:schemeClr val="tx1">
                    <a:lumMod val="65000"/>
                    <a:lumOff val="35000"/>
                  </a:schemeClr>
                </a:solidFill>
              </a:rPr>
              <a:t>Mets ton doigt sur chaque image, dis-moi le mot en français et mets-le dans une phrase.</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a:t>
            </a:r>
          </a:p>
        </p:txBody>
      </p:sp>
      <p:pic>
        <p:nvPicPr>
          <p:cNvPr id="5" name="Image 4">
            <a:extLst>
              <a:ext uri="{FF2B5EF4-FFF2-40B4-BE49-F238E27FC236}">
                <a16:creationId xmlns:a16="http://schemas.microsoft.com/office/drawing/2014/main" id="{88B41F19-214A-4A55-D999-772826ECF461}"/>
              </a:ext>
            </a:extLst>
          </p:cNvPr>
          <p:cNvPicPr>
            <a:picLocks noChangeAspect="1"/>
          </p:cNvPicPr>
          <p:nvPr/>
        </p:nvPicPr>
        <p:blipFill>
          <a:blip r:embed="rId5"/>
          <a:stretch>
            <a:fillRect/>
          </a:stretch>
        </p:blipFill>
        <p:spPr>
          <a:xfrm>
            <a:off x="3831384" y="1816456"/>
            <a:ext cx="1591691" cy="1728667"/>
          </a:xfrm>
          <a:prstGeom prst="rect">
            <a:avLst/>
          </a:prstGeom>
        </p:spPr>
      </p:pic>
      <p:pic>
        <p:nvPicPr>
          <p:cNvPr id="8" name="Image 7" descr="Une image contenant ciel, habits, chaussures, personne&#10;&#10;Le contenu généré par l’IA peut être incorrect.">
            <a:extLst>
              <a:ext uri="{FF2B5EF4-FFF2-40B4-BE49-F238E27FC236}">
                <a16:creationId xmlns:a16="http://schemas.microsoft.com/office/drawing/2014/main" id="{478F7415-C11D-1D64-C623-F6051A27C12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98993" y="3907171"/>
            <a:ext cx="1394070" cy="1524972"/>
          </a:xfrm>
          <a:prstGeom prst="rect">
            <a:avLst/>
          </a:prstGeom>
        </p:spPr>
      </p:pic>
      <p:pic>
        <p:nvPicPr>
          <p:cNvPr id="9" name="Image 8" descr="Une image contenant Équipement médical, intérieur, soins de santé, médical&#10;&#10;Le contenu généré par l’IA peut être incorrect.">
            <a:extLst>
              <a:ext uri="{FF2B5EF4-FFF2-40B4-BE49-F238E27FC236}">
                <a16:creationId xmlns:a16="http://schemas.microsoft.com/office/drawing/2014/main" id="{6A2405DD-C925-5778-4DA8-D5FB1D5A8E1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20324" y="1874220"/>
            <a:ext cx="1348598" cy="1475376"/>
          </a:xfrm>
          <a:prstGeom prst="rect">
            <a:avLst/>
          </a:prstGeom>
        </p:spPr>
      </p:pic>
      <p:pic>
        <p:nvPicPr>
          <p:cNvPr id="10" name="Image 9">
            <a:extLst>
              <a:ext uri="{FF2B5EF4-FFF2-40B4-BE49-F238E27FC236}">
                <a16:creationId xmlns:a16="http://schemas.microsoft.com/office/drawing/2014/main" id="{594AE0BC-609D-7906-E8F6-870F961AD626}"/>
              </a:ext>
            </a:extLst>
          </p:cNvPr>
          <p:cNvPicPr>
            <a:picLocks noChangeAspect="1"/>
          </p:cNvPicPr>
          <p:nvPr/>
        </p:nvPicPr>
        <p:blipFill>
          <a:blip r:embed="rId8"/>
          <a:stretch>
            <a:fillRect/>
          </a:stretch>
        </p:blipFill>
        <p:spPr>
          <a:xfrm>
            <a:off x="1653499" y="1904077"/>
            <a:ext cx="1348597" cy="1474879"/>
          </a:xfrm>
          <a:prstGeom prst="rect">
            <a:avLst/>
          </a:prstGeom>
        </p:spPr>
      </p:pic>
      <p:pic>
        <p:nvPicPr>
          <p:cNvPr id="12" name="Image 11">
            <a:extLst>
              <a:ext uri="{FF2B5EF4-FFF2-40B4-BE49-F238E27FC236}">
                <a16:creationId xmlns:a16="http://schemas.microsoft.com/office/drawing/2014/main" id="{FD5BCE5A-6163-4479-BA85-DE5D5F86061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91191" y="3915034"/>
            <a:ext cx="1386746" cy="1517109"/>
          </a:xfrm>
          <a:prstGeom prst="rect">
            <a:avLst/>
          </a:prstGeom>
        </p:spPr>
      </p:pic>
    </p:spTree>
    <p:extLst>
      <p:ext uri="{BB962C8B-B14F-4D97-AF65-F5344CB8AC3E}">
        <p14:creationId xmlns:p14="http://schemas.microsoft.com/office/powerpoint/2010/main" val="683159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109260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Participer à un dialogue en mobilisant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les actes de parole étudiés.</a:t>
            </a:r>
          </a:p>
        </p:txBody>
      </p:sp>
    </p:spTree>
    <p:extLst>
      <p:ext uri="{BB962C8B-B14F-4D97-AF65-F5344CB8AC3E}">
        <p14:creationId xmlns:p14="http://schemas.microsoft.com/office/powerpoint/2010/main" val="568285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Titre 1">
            <a:extLst>
              <a:ext uri="{FF2B5EF4-FFF2-40B4-BE49-F238E27FC236}">
                <a16:creationId xmlns:a16="http://schemas.microsoft.com/office/drawing/2014/main" id="{639B37BD-38D7-A6AB-EB1C-CCA0CDD2EBCE}"/>
              </a:ext>
            </a:extLst>
          </p:cNvPr>
          <p:cNvSpPr txBox="1">
            <a:spLocks/>
          </p:cNvSpPr>
          <p:nvPr/>
        </p:nvSpPr>
        <p:spPr>
          <a:xfrm>
            <a:off x="983673" y="2041052"/>
            <a:ext cx="7633854" cy="314244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Connais-tu la personne qui conduit un </a:t>
            </a:r>
            <a:r>
              <a:rPr lang="fr-FR" sz="2000" b="1" dirty="0">
                <a:ln w="0"/>
                <a:solidFill>
                  <a:srgbClr val="44546A"/>
                </a:solidFill>
                <a:latin typeface="Dosis SemiBold" pitchFamily="2" charset="0"/>
              </a:rPr>
              <a:t>bateau</a:t>
            </a: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 ?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Que fait l</a:t>
            </a:r>
            <a:r>
              <a:rPr lang="fr-FR" sz="2000" b="1" dirty="0">
                <a:ln w="0"/>
                <a:solidFill>
                  <a:srgbClr val="44546A"/>
                </a:solidFill>
                <a:latin typeface="Dosis SemiBold" pitchFamily="2" charset="0"/>
              </a:rPr>
              <a:t>e vétérinaire</a:t>
            </a: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Où travaille le pharmacien ?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Quel métier souhaiterais-tu faire ?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Pourquoi ?</a:t>
            </a:r>
          </a:p>
        </p:txBody>
      </p:sp>
    </p:spTree>
    <p:extLst>
      <p:ext uri="{BB962C8B-B14F-4D97-AF65-F5344CB8AC3E}">
        <p14:creationId xmlns:p14="http://schemas.microsoft.com/office/powerpoint/2010/main" val="155981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599E5-2E76-1A99-F177-3A17D329E34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40A6E950-5B09-DCE6-73CC-1FD7B7F465E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4E136519-9BE8-F951-0EE8-8B540CDDCFD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E1D604E-E9BC-57CC-154E-85365690184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63E33C0-2372-342F-3301-0395E394841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TextBox 6">
            <a:extLst>
              <a:ext uri="{FF2B5EF4-FFF2-40B4-BE49-F238E27FC236}">
                <a16:creationId xmlns:a16="http://schemas.microsoft.com/office/drawing/2014/main" id="{5D5CEC93-4DAB-09C0-6058-E5B3D94E07B6}"/>
              </a:ext>
            </a:extLst>
          </p:cNvPr>
          <p:cNvSpPr txBox="1"/>
          <p:nvPr>
            <p:custDataLst>
              <p:tags r:id="rId1"/>
            </p:custDataLst>
          </p:nvPr>
        </p:nvSpPr>
        <p:spPr>
          <a:xfrm>
            <a:off x="726042" y="2998113"/>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PO3</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Prendre la parole pour parler des moyens de transport et des métiers.</a:t>
            </a:r>
          </a:p>
        </p:txBody>
      </p:sp>
    </p:spTree>
    <p:extLst>
      <p:ext uri="{BB962C8B-B14F-4D97-AF65-F5344CB8AC3E}">
        <p14:creationId xmlns:p14="http://schemas.microsoft.com/office/powerpoint/2010/main" val="40607152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C6CADC4-F7E4-6EEC-5D00-DE01A4ABE26A}"/>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8" y="755999"/>
            <a:ext cx="7005759" cy="612000"/>
          </a:xfrm>
        </p:spPr>
        <p:txBody>
          <a:bodyPr>
            <a:normAutofit fontScale="90000"/>
          </a:bodyPr>
          <a:lstStyle/>
          <a:p>
            <a:r>
              <a:rPr lang="fr-FR" dirty="0">
                <a:solidFill>
                  <a:schemeClr val="tx1">
                    <a:lumMod val="65000"/>
                    <a:lumOff val="35000"/>
                  </a:schemeClr>
                </a:solidFill>
              </a:rPr>
              <a:t>Parle d’un lieu que tu as visité la semaine dernière, de ce qu’il y avait  dans ce lieu, d’un moyen de transport que tu as pris, du métier que tu souhaiterais faire et dis pourquoi. Tu dois dire 5 phrases.</a:t>
            </a:r>
            <a:endParaRPr lang="fr-MA" dirty="0">
              <a:solidFill>
                <a:schemeClr val="tx1">
                  <a:lumMod val="65000"/>
                  <a:lumOff val="35000"/>
                </a:schemeClr>
              </a:solidFill>
            </a:endParaRPr>
          </a:p>
        </p:txBody>
      </p:sp>
      <p:pic>
        <p:nvPicPr>
          <p:cNvPr id="3" name="Image 2">
            <a:extLst>
              <a:ext uri="{FF2B5EF4-FFF2-40B4-BE49-F238E27FC236}">
                <a16:creationId xmlns:a16="http://schemas.microsoft.com/office/drawing/2014/main" id="{696D8FEE-93B5-3CB3-9E3F-62D8A8C05521}"/>
              </a:ext>
            </a:extLst>
          </p:cNvPr>
          <p:cNvPicPr>
            <a:picLocks noChangeAspect="1"/>
          </p:cNvPicPr>
          <p:nvPr/>
        </p:nvPicPr>
        <p:blipFill>
          <a:blip r:embed="rId4"/>
          <a:stretch>
            <a:fillRect/>
          </a:stretch>
        </p:blipFill>
        <p:spPr>
          <a:xfrm>
            <a:off x="1267908" y="2661517"/>
            <a:ext cx="1581052" cy="2371578"/>
          </a:xfrm>
          <a:prstGeom prst="rect">
            <a:avLst/>
          </a:prstGeom>
        </p:spPr>
      </p:pic>
      <p:pic>
        <p:nvPicPr>
          <p:cNvPr id="5" name="Image 4">
            <a:extLst>
              <a:ext uri="{FF2B5EF4-FFF2-40B4-BE49-F238E27FC236}">
                <a16:creationId xmlns:a16="http://schemas.microsoft.com/office/drawing/2014/main" id="{B0D574E0-A900-B463-96EE-BA5E8D9BBA4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72997" y="1773360"/>
            <a:ext cx="938876" cy="1048901"/>
          </a:xfrm>
          <a:prstGeom prst="rect">
            <a:avLst/>
          </a:prstGeom>
        </p:spPr>
      </p:pic>
      <p:sp>
        <p:nvSpPr>
          <p:cNvPr id="4" name="TextBox 6">
            <a:extLst>
              <a:ext uri="{FF2B5EF4-FFF2-40B4-BE49-F238E27FC236}">
                <a16:creationId xmlns:a16="http://schemas.microsoft.com/office/drawing/2014/main" id="{57203A5E-7501-8FC7-972C-87447E6287ED}"/>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phrase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2" name="ZoneTexte 1">
            <a:extLst>
              <a:ext uri="{FF2B5EF4-FFF2-40B4-BE49-F238E27FC236}">
                <a16:creationId xmlns:a16="http://schemas.microsoft.com/office/drawing/2014/main" id="{D35C1D2E-63FA-B2FB-2CB4-E3AAFA8921B0}"/>
              </a:ext>
            </a:extLst>
          </p:cNvPr>
          <p:cNvSpPr txBox="1"/>
          <p:nvPr/>
        </p:nvSpPr>
        <p:spPr>
          <a:xfrm>
            <a:off x="3139807" y="2401378"/>
            <a:ext cx="5365215" cy="2554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D’un lieu que tu as visité la semaine dernière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De ce qu’il y avait  dans ce lieu ;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D’un moyen de transport que tu as pris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Du métier que tu </a:t>
            </a:r>
            <a:r>
              <a:rPr kumimoji="0" lang="fr-FR" sz="2000" b="0" i="0" u="none" strike="noStrike" kern="1200" cap="none" spc="0" normalizeH="0" baseline="0" noProof="0">
                <a:ln>
                  <a:noFill/>
                </a:ln>
                <a:solidFill>
                  <a:srgbClr val="5B9BD5">
                    <a:lumMod val="50000"/>
                  </a:srgbClr>
                </a:solidFill>
                <a:effectLst/>
                <a:uLnTx/>
                <a:uFillTx/>
                <a:latin typeface="Dosis Medium" pitchFamily="2" charset="0"/>
                <a:ea typeface="+mn-ea"/>
                <a:cs typeface="+mn-cs"/>
              </a:rPr>
              <a:t>souhaiterais faire ; </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Et dis pourquoi tu souhaiterais faire ce métier.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21406843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34007" y="1933624"/>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Lire des mots et des phrases correctement et avec fluidité.</a:t>
            </a:r>
          </a:p>
        </p:txBody>
      </p:sp>
      <p:sp>
        <p:nvSpPr>
          <p:cNvPr id="7" name="TextBox 6">
            <a:extLst>
              <a:ext uri="{FF2B5EF4-FFF2-40B4-BE49-F238E27FC236}">
                <a16:creationId xmlns:a16="http://schemas.microsoft.com/office/drawing/2014/main" id="{C3EB20A1-8012-FC9F-50A0-855406E4AB23}"/>
              </a:ext>
            </a:extLst>
          </p:cNvPr>
          <p:cNvSpPr txBox="1"/>
          <p:nvPr>
            <p:custDataLst>
              <p:tags r:id="rId2"/>
            </p:custDataLst>
          </p:nvPr>
        </p:nvSpPr>
        <p:spPr>
          <a:xfrm>
            <a:off x="4772070" y="3197559"/>
            <a:ext cx="3917454" cy="1531188"/>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(4points)</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( 6 points) </a:t>
            </a:r>
          </a:p>
        </p:txBody>
      </p:sp>
      <p:pic>
        <p:nvPicPr>
          <p:cNvPr id="8" name="Image 7">
            <a:extLst>
              <a:ext uri="{FF2B5EF4-FFF2-40B4-BE49-F238E27FC236}">
                <a16:creationId xmlns:a16="http://schemas.microsoft.com/office/drawing/2014/main" id="{EBD0AF43-F6A7-D30A-708C-5DA8C58B7D09}"/>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19150033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i="1" u="sng" dirty="0">
                <a:solidFill>
                  <a:schemeClr val="tx1">
                    <a:lumMod val="65000"/>
                    <a:lumOff val="35000"/>
                  </a:schemeClr>
                </a:solidFill>
              </a:rPr>
              <a:t>4 mots.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a:t>
            </a:r>
          </a:p>
        </p:txBody>
      </p:sp>
      <p:sp>
        <p:nvSpPr>
          <p:cNvPr id="3" name="TextBox 6">
            <a:extLst>
              <a:ext uri="{FF2B5EF4-FFF2-40B4-BE49-F238E27FC236}">
                <a16:creationId xmlns:a16="http://schemas.microsoft.com/office/drawing/2014/main" id="{21E61060-EFA5-BBAD-EEED-3BEDEDF78E57}"/>
              </a:ext>
            </a:extLst>
          </p:cNvPr>
          <p:cNvSpPr txBox="1"/>
          <p:nvPr>
            <p:custDataLst>
              <p:tags r:id="rId2"/>
            </p:custDataLst>
          </p:nvPr>
        </p:nvSpPr>
        <p:spPr>
          <a:xfrm>
            <a:off x="334368" y="1990847"/>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Lis les mots correctement ( 4 points).</a:t>
            </a:r>
          </a:p>
        </p:txBody>
      </p:sp>
      <p:sp>
        <p:nvSpPr>
          <p:cNvPr id="6" name="ZoneTexte 5">
            <a:extLst>
              <a:ext uri="{FF2B5EF4-FFF2-40B4-BE49-F238E27FC236}">
                <a16:creationId xmlns:a16="http://schemas.microsoft.com/office/drawing/2014/main" id="{8B47C0F2-884F-A0F5-ECA3-74786B439756}"/>
              </a:ext>
            </a:extLst>
          </p:cNvPr>
          <p:cNvSpPr txBox="1"/>
          <p:nvPr/>
        </p:nvSpPr>
        <p:spPr>
          <a:xfrm>
            <a:off x="893923" y="2713419"/>
            <a:ext cx="2238324" cy="715581"/>
          </a:xfrm>
          <a:prstGeom prst="rect">
            <a:avLst/>
          </a:prstGeom>
          <a:noFill/>
        </p:spPr>
        <p:txBody>
          <a:bodyPr wrap="square" rtlCol="0">
            <a:spAutoFit/>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écrivain</a:t>
            </a:r>
          </a:p>
        </p:txBody>
      </p:sp>
      <p:sp>
        <p:nvSpPr>
          <p:cNvPr id="4" name="ZoneTexte 3">
            <a:extLst>
              <a:ext uri="{FF2B5EF4-FFF2-40B4-BE49-F238E27FC236}">
                <a16:creationId xmlns:a16="http://schemas.microsoft.com/office/drawing/2014/main" id="{CC1DF21D-28AB-899B-7C7F-A7219380DE28}"/>
              </a:ext>
            </a:extLst>
          </p:cNvPr>
          <p:cNvSpPr txBox="1"/>
          <p:nvPr/>
        </p:nvSpPr>
        <p:spPr>
          <a:xfrm>
            <a:off x="4251960" y="2954459"/>
            <a:ext cx="13716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L’opticien</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838B0CDF-A5A3-D042-F761-98EDB13C284C}"/>
              </a:ext>
            </a:extLst>
          </p:cNvPr>
          <p:cNvSpPr txBox="1"/>
          <p:nvPr/>
        </p:nvSpPr>
        <p:spPr>
          <a:xfrm>
            <a:off x="6137465" y="4058895"/>
            <a:ext cx="230783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dirty="0">
                <a:ln w="0"/>
                <a:solidFill>
                  <a:srgbClr val="565F88"/>
                </a:solidFill>
                <a:latin typeface="Dosis SemiBold" pitchFamily="2" charset="0"/>
              </a:rPr>
              <a:t>Les passagers</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ZoneTexte 7">
            <a:extLst>
              <a:ext uri="{FF2B5EF4-FFF2-40B4-BE49-F238E27FC236}">
                <a16:creationId xmlns:a16="http://schemas.microsoft.com/office/drawing/2014/main" id="{A58F14B9-2C3E-2138-90FE-687086DCACED}"/>
              </a:ext>
            </a:extLst>
          </p:cNvPr>
          <p:cNvSpPr txBox="1"/>
          <p:nvPr/>
        </p:nvSpPr>
        <p:spPr>
          <a:xfrm>
            <a:off x="6533916" y="5057762"/>
            <a:ext cx="171092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Les planètes</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8CC9A640-F49B-B132-0E3D-F326D5060A26}"/>
              </a:ext>
            </a:extLst>
          </p:cNvPr>
          <p:cNvSpPr txBox="1"/>
          <p:nvPr/>
        </p:nvSpPr>
        <p:spPr>
          <a:xfrm>
            <a:off x="3870960" y="5098263"/>
            <a:ext cx="201691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Une ingénieure</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2DD02AE5-5D1C-C984-AECA-46D437B75093}"/>
              </a:ext>
            </a:extLst>
          </p:cNvPr>
          <p:cNvSpPr txBox="1"/>
          <p:nvPr/>
        </p:nvSpPr>
        <p:spPr>
          <a:xfrm>
            <a:off x="1073227" y="5072561"/>
            <a:ext cx="201691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chanteur</a:t>
            </a:r>
          </a:p>
        </p:txBody>
      </p:sp>
      <p:sp>
        <p:nvSpPr>
          <p:cNvPr id="18" name="ZoneTexte 17">
            <a:extLst>
              <a:ext uri="{FF2B5EF4-FFF2-40B4-BE49-F238E27FC236}">
                <a16:creationId xmlns:a16="http://schemas.microsoft.com/office/drawing/2014/main" id="{7093D257-8CEC-6D64-F94A-178746A8F1B7}"/>
              </a:ext>
            </a:extLst>
          </p:cNvPr>
          <p:cNvSpPr txBox="1"/>
          <p:nvPr/>
        </p:nvSpPr>
        <p:spPr>
          <a:xfrm>
            <a:off x="1373982" y="4003642"/>
            <a:ext cx="201691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Le danseur</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41812F22-54BB-86F7-BE09-8A252AD6A3D9}"/>
              </a:ext>
            </a:extLst>
          </p:cNvPr>
          <p:cNvSpPr txBox="1"/>
          <p:nvPr/>
        </p:nvSpPr>
        <p:spPr>
          <a:xfrm>
            <a:off x="3870960" y="3804979"/>
            <a:ext cx="1882142" cy="715581"/>
          </a:xfrm>
          <a:prstGeom prst="rect">
            <a:avLst/>
          </a:prstGeom>
          <a:noFill/>
        </p:spPr>
        <p:txBody>
          <a:bodyPr wrap="square">
            <a:spAutoFit/>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L’avion</a:t>
            </a:r>
          </a:p>
        </p:txBody>
      </p:sp>
      <p:sp>
        <p:nvSpPr>
          <p:cNvPr id="22" name="ZoneTexte 21">
            <a:extLst>
              <a:ext uri="{FF2B5EF4-FFF2-40B4-BE49-F238E27FC236}">
                <a16:creationId xmlns:a16="http://schemas.microsoft.com/office/drawing/2014/main" id="{3A903584-0621-BFD8-8A51-4F9393620A3F}"/>
              </a:ext>
            </a:extLst>
          </p:cNvPr>
          <p:cNvSpPr txBox="1"/>
          <p:nvPr/>
        </p:nvSpPr>
        <p:spPr>
          <a:xfrm>
            <a:off x="6137465" y="2986119"/>
            <a:ext cx="210737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 </a:t>
            </a:r>
            <a:r>
              <a:rPr lang="fr-FR" sz="2400" b="1" dirty="0">
                <a:ln w="0"/>
                <a:solidFill>
                  <a:srgbClr val="565F88"/>
                </a:solidFill>
                <a:latin typeface="Dosis SemiBold" pitchFamily="2" charset="0"/>
              </a:rPr>
              <a:t>Les fusées</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53238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9696C-664C-F148-28D9-D554DA404902}"/>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1E4803D-CED5-618B-E548-53922AFDC10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Lis les phrases suivantes correctement et avec fluidité.</a:t>
            </a:r>
            <a:endParaRPr lang="fr-FR" i="1" dirty="0">
              <a:solidFill>
                <a:schemeClr val="tx1">
                  <a:lumMod val="65000"/>
                  <a:lumOff val="35000"/>
                </a:schemeClr>
              </a:solidFill>
            </a:endParaRPr>
          </a:p>
        </p:txBody>
      </p:sp>
      <p:grpSp>
        <p:nvGrpSpPr>
          <p:cNvPr id="13" name="Groupe 12">
            <a:extLst>
              <a:ext uri="{FF2B5EF4-FFF2-40B4-BE49-F238E27FC236}">
                <a16:creationId xmlns:a16="http://schemas.microsoft.com/office/drawing/2014/main" id="{AA864B64-055C-0291-CBDB-B84100D64AAD}"/>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1CCB35CB-209E-66E9-ED06-BBEB96125010}"/>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A97403-544B-0306-2134-9DDF170851A8}"/>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extBox 6">
            <a:extLst>
              <a:ext uri="{FF2B5EF4-FFF2-40B4-BE49-F238E27FC236}">
                <a16:creationId xmlns:a16="http://schemas.microsoft.com/office/drawing/2014/main" id="{16A68E9F-4052-3638-CE34-3165A5359340}"/>
              </a:ext>
            </a:extLst>
          </p:cNvPr>
          <p:cNvSpPr txBox="1"/>
          <p:nvPr>
            <p:custDataLst>
              <p:tags r:id="rId1"/>
            </p:custDataLst>
          </p:nvPr>
        </p:nvSpPr>
        <p:spPr>
          <a:xfrm>
            <a:off x="472495" y="2133354"/>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Lis les phrases correctement et avec fluidité ( 6 points).</a:t>
            </a:r>
          </a:p>
        </p:txBody>
      </p:sp>
      <p:sp>
        <p:nvSpPr>
          <p:cNvPr id="4" name="Titre 1">
            <a:extLst>
              <a:ext uri="{FF2B5EF4-FFF2-40B4-BE49-F238E27FC236}">
                <a16:creationId xmlns:a16="http://schemas.microsoft.com/office/drawing/2014/main" id="{910057F2-662E-3C2B-FD97-7C9BB1C8E604}"/>
              </a:ext>
            </a:extLst>
          </p:cNvPr>
          <p:cNvSpPr txBox="1">
            <a:spLocks/>
          </p:cNvSpPr>
          <p:nvPr/>
        </p:nvSpPr>
        <p:spPr>
          <a:xfrm>
            <a:off x="834901" y="2574038"/>
            <a:ext cx="7347597" cy="2088496"/>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Les passagers montent dans l’avion.</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Mehdi </a:t>
            </a:r>
            <a:r>
              <a:rPr lang="fr-FR" sz="2400" b="1" dirty="0" err="1">
                <a:ln w="0"/>
                <a:solidFill>
                  <a:srgbClr val="424D7B"/>
                </a:solidFill>
                <a:latin typeface="Dosis SemiBold" pitchFamily="2" charset="0"/>
              </a:rPr>
              <a:t>aim</a:t>
            </a:r>
            <a:r>
              <a:rPr kumimoji="0" lang="fr-FR" sz="2400" b="1" i="0" u="none" strike="noStrike" kern="1200" cap="none" spc="0" normalizeH="0" baseline="0" noProof="0" dirty="0" err="1">
                <a:ln w="0"/>
                <a:solidFill>
                  <a:srgbClr val="424D7B"/>
                </a:solidFill>
                <a:effectLst/>
                <a:uLnTx/>
                <a:uFillTx/>
                <a:latin typeface="Dosis SemiBold" pitchFamily="2" charset="0"/>
                <a:ea typeface="+mn-ea"/>
                <a:cs typeface="+mn-cs"/>
              </a:rPr>
              <a:t>erait</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 voyager en bateau.</a:t>
            </a:r>
          </a:p>
        </p:txBody>
      </p:sp>
      <p:sp>
        <p:nvSpPr>
          <p:cNvPr id="2" name="TextBox 6">
            <a:extLst>
              <a:ext uri="{FF2B5EF4-FFF2-40B4-BE49-F238E27FC236}">
                <a16:creationId xmlns:a16="http://schemas.microsoft.com/office/drawing/2014/main" id="{69DE6A33-778D-92EF-F641-D9FFEE6ECFAA}"/>
              </a:ext>
            </a:extLst>
          </p:cNvPr>
          <p:cNvSpPr txBox="1"/>
          <p:nvPr>
            <p:custDataLst>
              <p:tags r:id="rId2"/>
            </p:custDataLst>
          </p:nvPr>
        </p:nvSpPr>
        <p:spPr>
          <a:xfrm>
            <a:off x="4842362" y="5382645"/>
            <a:ext cx="4077049" cy="507831"/>
          </a:xfrm>
          <a:prstGeom prst="rect">
            <a:avLst/>
          </a:prstGeom>
        </p:spPr>
        <p:txBody>
          <a:bodyPr wrap="square" lIns="0" tIns="0" rIns="0" bIns="0" rtlCol="0" anchor="t">
            <a:spAutoFit/>
          </a:bodyPr>
          <a:lstStyle/>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Fluidité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( 0,5 par phrase)</a:t>
            </a:r>
          </a:p>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Correction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5  points ( 0,5 par mot)</a:t>
            </a:r>
          </a:p>
        </p:txBody>
      </p:sp>
    </p:spTree>
    <p:extLst>
      <p:ext uri="{BB962C8B-B14F-4D97-AF65-F5344CB8AC3E}">
        <p14:creationId xmlns:p14="http://schemas.microsoft.com/office/powerpoint/2010/main" val="28984887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677916" y="1942679"/>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Lire des textes correctement et avec fluidité.</a:t>
            </a:r>
          </a:p>
        </p:txBody>
      </p:sp>
      <p:sp>
        <p:nvSpPr>
          <p:cNvPr id="8" name="TextBox 6">
            <a:extLst>
              <a:ext uri="{FF2B5EF4-FFF2-40B4-BE49-F238E27FC236}">
                <a16:creationId xmlns:a16="http://schemas.microsoft.com/office/drawing/2014/main" id="{08725516-FBE1-A8AB-9C52-6F4E85815585}"/>
              </a:ext>
            </a:extLst>
          </p:cNvPr>
          <p:cNvSpPr txBox="1"/>
          <p:nvPr>
            <p:custDataLst>
              <p:tags r:id="rId2"/>
            </p:custDataLst>
          </p:nvPr>
        </p:nvSpPr>
        <p:spPr>
          <a:xfrm>
            <a:off x="3589655" y="3595961"/>
            <a:ext cx="5554345"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 </a:t>
            </a:r>
          </a:p>
        </p:txBody>
      </p:sp>
      <p:pic>
        <p:nvPicPr>
          <p:cNvPr id="9" name="Image 8">
            <a:extLst>
              <a:ext uri="{FF2B5EF4-FFF2-40B4-BE49-F238E27FC236}">
                <a16:creationId xmlns:a16="http://schemas.microsoft.com/office/drawing/2014/main" id="{A567325A-8282-2116-3536-B45FDB0941C3}"/>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8982755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5FAB1-0B38-1E3B-637F-E96D47BF17A4}"/>
            </a:ext>
          </a:extLst>
        </p:cNvPr>
        <p:cNvGrpSpPr/>
        <p:nvPr/>
      </p:nvGrpSpPr>
      <p:grpSpPr>
        <a:xfrm>
          <a:off x="0" y="0"/>
          <a:ext cx="0" cy="0"/>
          <a:chOff x="0" y="0"/>
          <a:chExt cx="0" cy="0"/>
        </a:xfrm>
      </p:grpSpPr>
      <p:grpSp>
        <p:nvGrpSpPr>
          <p:cNvPr id="8" name="Groupe 7">
            <a:extLst>
              <a:ext uri="{FF2B5EF4-FFF2-40B4-BE49-F238E27FC236}">
                <a16:creationId xmlns:a16="http://schemas.microsoft.com/office/drawing/2014/main" id="{BFF07F2E-68DE-D541-F3FE-2D26D44C8047}"/>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E737FFE6-2E8E-CA79-E259-3018E584160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9C15275-4618-1940-D561-BA6A4264A0F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9" name="Titre 1">
            <a:extLst>
              <a:ext uri="{FF2B5EF4-FFF2-40B4-BE49-F238E27FC236}">
                <a16:creationId xmlns:a16="http://schemas.microsoft.com/office/drawing/2014/main" id="{D9667FE0-E06E-E139-0F8C-24E0AD2CC9E5}"/>
              </a:ext>
            </a:extLst>
          </p:cNvPr>
          <p:cNvSpPr>
            <a:spLocks noGrp="1"/>
          </p:cNvSpPr>
          <p:nvPr>
            <p:ph type="title"/>
          </p:nvPr>
        </p:nvSpPr>
        <p:spPr>
          <a:xfrm>
            <a:off x="1653498" y="755999"/>
            <a:ext cx="6578543" cy="612000"/>
          </a:xfrm>
        </p:spPr>
        <p:txBody>
          <a:bodyPr>
            <a:normAutofit fontScale="90000"/>
          </a:bodyPr>
          <a:lstStyle/>
          <a:p>
            <a:r>
              <a:rPr lang="fr-FR" dirty="0">
                <a:solidFill>
                  <a:schemeClr val="tx1">
                    <a:lumMod val="65000"/>
                    <a:lumOff val="35000"/>
                  </a:schemeClr>
                </a:solidFill>
              </a:rPr>
              <a:t>Voici le paragraphe que tu vas lire. Observe le paragraphe pendant 30 secondes. Après, tu commences la lecture. Tu dois lire le paragraphe correctement et avec fluidité.</a:t>
            </a:r>
            <a:endParaRPr lang="fr-FR" i="1" u="sng" dirty="0">
              <a:solidFill>
                <a:schemeClr val="bg1">
                  <a:lumMod val="65000"/>
                </a:schemeClr>
              </a:solidFill>
            </a:endParaRPr>
          </a:p>
        </p:txBody>
      </p:sp>
      <p:grpSp>
        <p:nvGrpSpPr>
          <p:cNvPr id="20" name="Groupe 19">
            <a:extLst>
              <a:ext uri="{FF2B5EF4-FFF2-40B4-BE49-F238E27FC236}">
                <a16:creationId xmlns:a16="http://schemas.microsoft.com/office/drawing/2014/main" id="{4E3B6E28-3690-C8B2-4D28-892284379670}"/>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41C7933A-57FB-4F04-D7E9-D43209B8CE2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A07335C-392F-5267-9BB7-634DAAC25A3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ZoneTexte 3">
            <a:extLst>
              <a:ext uri="{FF2B5EF4-FFF2-40B4-BE49-F238E27FC236}">
                <a16:creationId xmlns:a16="http://schemas.microsoft.com/office/drawing/2014/main" id="{EC9B62F4-9C03-EBC8-7594-269B558D3869}"/>
              </a:ext>
            </a:extLst>
          </p:cNvPr>
          <p:cNvSpPr txBox="1"/>
          <p:nvPr/>
        </p:nvSpPr>
        <p:spPr>
          <a:xfrm>
            <a:off x="1098388" y="2257525"/>
            <a:ext cx="6947223" cy="2342949"/>
          </a:xfrm>
          <a:prstGeom prst="rect">
            <a:avLst/>
          </a:prstGeom>
          <a:noFill/>
        </p:spPr>
        <p:txBody>
          <a:bodyPr wrap="square">
            <a:spAutoFit/>
          </a:bodyPr>
          <a:lstStyle/>
          <a:p>
            <a:pPr algn="just">
              <a:lnSpc>
                <a:spcPct val="150000"/>
              </a:lnSpc>
            </a:pPr>
            <a:r>
              <a:rPr lang="fr-FR" sz="2000" b="1" dirty="0">
                <a:solidFill>
                  <a:schemeClr val="accent1">
                    <a:lumMod val="75000"/>
                  </a:schemeClr>
                </a:solidFill>
                <a:latin typeface="Dosis SemiBold" pitchFamily="2" charset="0"/>
              </a:rPr>
              <a:t>La technicienne de laboratoire explore les mystères de la science. L’opticien nous offre une vision claire du monde. L’écrivain crée des histoires magiques. L’ingénieure construit des inventions géniales. Le danseur nous émerveille par ses mouvements. </a:t>
            </a:r>
          </a:p>
          <a:p>
            <a:pPr algn="just">
              <a:lnSpc>
                <a:spcPct val="150000"/>
              </a:lnSpc>
            </a:pPr>
            <a:r>
              <a:rPr lang="fr-FR" sz="2000" b="1" dirty="0">
                <a:solidFill>
                  <a:schemeClr val="accent1">
                    <a:lumMod val="75000"/>
                  </a:schemeClr>
                </a:solidFill>
                <a:latin typeface="Dosis SemiBold" pitchFamily="2" charset="0"/>
              </a:rPr>
              <a:t>Chaque métier enrichit notre vie et façonne notre monde.</a:t>
            </a:r>
          </a:p>
        </p:txBody>
      </p:sp>
      <p:pic>
        <p:nvPicPr>
          <p:cNvPr id="2" name="Image 1">
            <a:extLst>
              <a:ext uri="{FF2B5EF4-FFF2-40B4-BE49-F238E27FC236}">
                <a16:creationId xmlns:a16="http://schemas.microsoft.com/office/drawing/2014/main" id="{32D5BC76-2ED9-9901-5BA1-07073400D0B8}"/>
              </a:ext>
            </a:extLst>
          </p:cNvPr>
          <p:cNvPicPr>
            <a:picLocks noChangeAspect="1"/>
          </p:cNvPicPr>
          <p:nvPr/>
        </p:nvPicPr>
        <p:blipFill>
          <a:blip r:embed="rId4"/>
          <a:stretch>
            <a:fillRect/>
          </a:stretch>
        </p:blipFill>
        <p:spPr>
          <a:xfrm>
            <a:off x="5871509" y="5212423"/>
            <a:ext cx="2501312" cy="1172658"/>
          </a:xfrm>
          <a:prstGeom prst="rect">
            <a:avLst/>
          </a:prstGeom>
        </p:spPr>
      </p:pic>
    </p:spTree>
    <p:extLst>
      <p:ext uri="{BB962C8B-B14F-4D97-AF65-F5344CB8AC3E}">
        <p14:creationId xmlns:p14="http://schemas.microsoft.com/office/powerpoint/2010/main" val="21780834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C’est fini. Reviens à ta place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8680</TotalTime>
  <Words>1036</Words>
  <Application>Microsoft Office PowerPoint</Application>
  <PresentationFormat>Affichage à l'écran (4:3)</PresentationFormat>
  <Paragraphs>124</Paragraphs>
  <Slides>27</Slides>
  <Notes>2</Notes>
  <HiddenSlides>0</HiddenSlides>
  <MMClips>2</MMClips>
  <ScaleCrop>false</ScaleCrop>
  <HeadingPairs>
    <vt:vector size="6" baseType="variant">
      <vt:variant>
        <vt:lpstr>Polices utilisées</vt:lpstr>
      </vt:variant>
      <vt:variant>
        <vt:i4>10</vt:i4>
      </vt:variant>
      <vt:variant>
        <vt:lpstr>Thème</vt:lpstr>
      </vt:variant>
      <vt:variant>
        <vt:i4>11</vt:i4>
      </vt:variant>
      <vt:variant>
        <vt:lpstr>Titres des diapositives</vt:lpstr>
      </vt:variant>
      <vt:variant>
        <vt:i4>27</vt:i4>
      </vt:variant>
    </vt:vector>
  </HeadingPairs>
  <TitlesOfParts>
    <vt:vector size="48" baseType="lpstr">
      <vt:lpstr>Aptos Display</vt:lpstr>
      <vt:lpstr>Aptos</vt:lpstr>
      <vt:lpstr>Mistral</vt:lpstr>
      <vt:lpstr>Dosis</vt:lpstr>
      <vt:lpstr>Wingdings</vt:lpstr>
      <vt:lpstr>Dosis SemiBold</vt:lpstr>
      <vt:lpstr>Calibri</vt:lpstr>
      <vt:lpstr>Arial</vt:lpstr>
      <vt:lpstr>Dosis ExtraBold</vt:lpstr>
      <vt:lpstr>Dosis Medium</vt:lpstr>
      <vt:lpstr>2_Conception personnalisée</vt:lpstr>
      <vt:lpstr>00_Env-Enseignant</vt:lpstr>
      <vt:lpstr>Révision</vt:lpstr>
      <vt:lpstr>lecture offerte</vt:lpstr>
      <vt:lpstr>Vocab_01- Présentation</vt:lpstr>
      <vt:lpstr>3_Lecture</vt:lpstr>
      <vt:lpstr>2_Env-Enseignant</vt:lpstr>
      <vt:lpstr>5_New Voc_01-Livret</vt:lpstr>
      <vt:lpstr>Thème Office</vt:lpstr>
      <vt:lpstr>1_Révision</vt:lpstr>
      <vt:lpstr>6_New Voc_01-Livret</vt:lpstr>
      <vt:lpstr>Présentation PowerPoint</vt:lpstr>
      <vt:lpstr>Il convient de lancer le mode diaporama pour la diffusion de la leçon en classe</vt:lpstr>
      <vt:lpstr>Pictogrammes</vt:lpstr>
      <vt:lpstr>Contenu de la semaine </vt:lpstr>
      <vt:lpstr>Organisation de la semaine 5</vt:lpstr>
      <vt:lpstr>Présentation PowerPoint</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Regarde les images. Je vais te dire des mots et tu vas me montrer les images qui correspondent :  Le musicien – Construire – Créateurs de jeux vidéo – Un barrage – L’hôpital – Les spectateurs.</vt:lpstr>
      <vt:lpstr>Présentation PowerPoint</vt:lpstr>
      <vt:lpstr>Regarde les images. Je vais te dire des phrases  et tu vas me montrer les images qui correspondent :  Les acteurs répètent leurs textes dans les coulisses. – Les élèves ont visité un théâtre. – Le capitaine  conduit  le bateau. – Karima souhaiterait devenir ingénieure. – Samira  a pris le train pour voyager. </vt:lpstr>
      <vt:lpstr>Présentation PowerPoint</vt:lpstr>
      <vt:lpstr>Mets ton doigt sur chaque image, dis-moi le mot en français et mets-le dans une phrase.</vt:lpstr>
      <vt:lpstr>Présentation PowerPoint</vt:lpstr>
      <vt:lpstr>Je vais te poser des questions et tu dois répondre correctement.</vt:lpstr>
      <vt:lpstr>Présentation PowerPoint</vt:lpstr>
      <vt:lpstr>Parle d’un lieu que tu as visité la semaine dernière, de ce qu’il y avait  dans ce lieu, d’un moyen de transport que tu as pris, du métier que tu souhaiterais faire et dis pourquoi. Tu dois dire 5 phrases.</vt:lpstr>
      <vt:lpstr>Présentation PowerPoint</vt:lpstr>
      <vt:lpstr>Je vais te montrer des mots et tu dois les lire. L’enseignant choisit 4 mots.</vt:lpstr>
      <vt:lpstr>Lis les phrases suivantes correctement et avec fluidité.</vt:lpstr>
      <vt:lpstr>Présentation PowerPoint</vt:lpstr>
      <vt:lpstr>Voici le paragraphe que tu vas lire. Observe le paragraphe pendant 30 secondes. Après, tu commences la lecture. Tu dois lire le paragraphe correctement et avec fluidité.</vt:lpstr>
      <vt:lpstr>C’est fini. Reviens à ta place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40</cp:revision>
  <cp:lastPrinted>2025-08-13T10:11:39Z</cp:lastPrinted>
  <dcterms:created xsi:type="dcterms:W3CDTF">2025-08-01T12:31:49Z</dcterms:created>
  <dcterms:modified xsi:type="dcterms:W3CDTF">2026-03-05T21:37:25Z</dcterms:modified>
</cp:coreProperties>
</file>