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8.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10.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697" r:id="rId5"/>
    <p:sldMasterId id="2147483808" r:id="rId6"/>
    <p:sldMasterId id="2147483818" r:id="rId7"/>
    <p:sldMasterId id="2147483826" r:id="rId8"/>
    <p:sldMasterId id="2147483831" r:id="rId9"/>
    <p:sldMasterId id="2147483843" r:id="rId10"/>
    <p:sldMasterId id="2147483857" r:id="rId11"/>
  </p:sldMasterIdLst>
  <p:notesMasterIdLst>
    <p:notesMasterId r:id="rId77"/>
  </p:notesMasterIdLst>
  <p:sldIdLst>
    <p:sldId id="257" r:id="rId12"/>
    <p:sldId id="1029" r:id="rId13"/>
    <p:sldId id="951" r:id="rId14"/>
    <p:sldId id="1347" r:id="rId15"/>
    <p:sldId id="1351" r:id="rId16"/>
    <p:sldId id="1000" r:id="rId17"/>
    <p:sldId id="1146" r:id="rId18"/>
    <p:sldId id="1147" r:id="rId19"/>
    <p:sldId id="1309" r:id="rId20"/>
    <p:sldId id="1116" r:id="rId21"/>
    <p:sldId id="1200" r:id="rId22"/>
    <p:sldId id="1250" r:id="rId23"/>
    <p:sldId id="1366" r:id="rId24"/>
    <p:sldId id="1367" r:id="rId25"/>
    <p:sldId id="1368" r:id="rId26"/>
    <p:sldId id="1369" r:id="rId27"/>
    <p:sldId id="1370" r:id="rId28"/>
    <p:sldId id="1371" r:id="rId29"/>
    <p:sldId id="1372" r:id="rId30"/>
    <p:sldId id="1373" r:id="rId31"/>
    <p:sldId id="1374" r:id="rId32"/>
    <p:sldId id="1375" r:id="rId33"/>
    <p:sldId id="1376" r:id="rId34"/>
    <p:sldId id="1377" r:id="rId35"/>
    <p:sldId id="1334" r:id="rId36"/>
    <p:sldId id="1335" r:id="rId37"/>
    <p:sldId id="1336" r:id="rId38"/>
    <p:sldId id="1337" r:id="rId39"/>
    <p:sldId id="1338" r:id="rId40"/>
    <p:sldId id="1339" r:id="rId41"/>
    <p:sldId id="1340" r:id="rId42"/>
    <p:sldId id="1341" r:id="rId43"/>
    <p:sldId id="1342" r:id="rId44"/>
    <p:sldId id="1343" r:id="rId45"/>
    <p:sldId id="1344" r:id="rId46"/>
    <p:sldId id="1345" r:id="rId47"/>
    <p:sldId id="1346" r:id="rId48"/>
    <p:sldId id="1008" r:id="rId49"/>
    <p:sldId id="964" r:id="rId50"/>
    <p:sldId id="1266" r:id="rId51"/>
    <p:sldId id="1331" r:id="rId52"/>
    <p:sldId id="1267" r:id="rId53"/>
    <p:sldId id="1010" r:id="rId54"/>
    <p:sldId id="1352" r:id="rId55"/>
    <p:sldId id="1353" r:id="rId56"/>
    <p:sldId id="1276" r:id="rId57"/>
    <p:sldId id="1354" r:id="rId58"/>
    <p:sldId id="1355" r:id="rId59"/>
    <p:sldId id="1356" r:id="rId60"/>
    <p:sldId id="1357" r:id="rId61"/>
    <p:sldId id="1358" r:id="rId62"/>
    <p:sldId id="1359" r:id="rId63"/>
    <p:sldId id="1360" r:id="rId64"/>
    <p:sldId id="1281" r:id="rId65"/>
    <p:sldId id="1282" r:id="rId66"/>
    <p:sldId id="1283" r:id="rId67"/>
    <p:sldId id="1321" r:id="rId68"/>
    <p:sldId id="1362" r:id="rId69"/>
    <p:sldId id="1298" r:id="rId70"/>
    <p:sldId id="1292" r:id="rId71"/>
    <p:sldId id="1293" r:id="rId72"/>
    <p:sldId id="1364" r:id="rId73"/>
    <p:sldId id="1365" r:id="rId74"/>
    <p:sldId id="1280" r:id="rId75"/>
    <p:sldId id="689" r:id="rId76"/>
  </p:sldIdLst>
  <p:sldSz cx="9144000" cy="6858000" type="screen4x3"/>
  <p:notesSz cx="6735763" cy="9866313"/>
  <p:embeddedFontLst>
    <p:embeddedFont>
      <p:font typeface="Dosis" pitchFamily="2" charset="0"/>
      <p:regular r:id="rId78"/>
      <p:bold r:id="rId79"/>
    </p:embeddedFont>
    <p:embeddedFont>
      <p:font typeface="Dosis ExtraBold" pitchFamily="2" charset="0"/>
      <p:bold r:id="rId80"/>
    </p:embeddedFont>
    <p:embeddedFont>
      <p:font typeface="Dosis Medium" pitchFamily="2" charset="0"/>
      <p:regular r:id="rId81"/>
    </p:embeddedFont>
    <p:embeddedFont>
      <p:font typeface="Dosis SemiBold" pitchFamily="2" charset="0"/>
      <p:bold r:id="rId82"/>
    </p:embeddedFont>
    <p:embeddedFont>
      <p:font typeface="Mistral" panose="03090702030407020403" pitchFamily="66" charset="0"/>
      <p:regular r:id="rId83"/>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196B1"/>
    <a:srgbClr val="004981"/>
    <a:srgbClr val="9EE0F4"/>
    <a:srgbClr val="EAF8FE"/>
    <a:srgbClr val="2AB6D7"/>
    <a:srgbClr val="424D7B"/>
    <a:srgbClr val="A1A6BC"/>
    <a:srgbClr val="4B5377"/>
    <a:srgbClr val="DEEBF7"/>
    <a:srgbClr val="565F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26183B-9A50-4CDA-B569-5958E058A3BC}" v="5" dt="2026-03-02T15:28:24.646"/>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82" autoAdjust="0"/>
    <p:restoredTop sz="95363" autoAdjust="0"/>
  </p:normalViewPr>
  <p:slideViewPr>
    <p:cSldViewPr snapToGrid="0">
      <p:cViewPr varScale="1">
        <p:scale>
          <a:sx n="77" d="100"/>
          <a:sy n="77" d="100"/>
        </p:scale>
        <p:origin x="616" y="4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slide" Target="slides/slide52.xml"/><Relationship Id="rId68" Type="http://schemas.openxmlformats.org/officeDocument/2006/relationships/slide" Target="slides/slide57.xml"/><Relationship Id="rId76" Type="http://schemas.openxmlformats.org/officeDocument/2006/relationships/slide" Target="slides/slide65.xml"/><Relationship Id="rId84" Type="http://schemas.openxmlformats.org/officeDocument/2006/relationships/presProps" Target="presProps.xml"/><Relationship Id="rId89" Type="http://schemas.microsoft.com/office/2015/10/relationships/revisionInfo" Target="revisionInfo.xml"/><Relationship Id="rId7" Type="http://schemas.openxmlformats.org/officeDocument/2006/relationships/slideMaster" Target="slideMasters/slideMaster7.xml"/><Relationship Id="rId71" Type="http://schemas.openxmlformats.org/officeDocument/2006/relationships/slide" Target="slides/slide60.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slide" Target="slides/slide63.xml"/><Relationship Id="rId79" Type="http://schemas.openxmlformats.org/officeDocument/2006/relationships/font" Target="fonts/font2.fntdata"/><Relationship Id="rId87"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0.xml"/><Relationship Id="rId82" Type="http://schemas.openxmlformats.org/officeDocument/2006/relationships/font" Target="fonts/font5.fntdata"/><Relationship Id="rId90" Type="http://schemas.microsoft.com/office/2018/10/relationships/authors" Target="authors.xml"/><Relationship Id="rId19" Type="http://schemas.openxmlformats.org/officeDocument/2006/relationships/slide" Target="slides/slide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font" Target="fonts/font3.fntdata"/><Relationship Id="rId85"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font" Target="fonts/font6.fntdata"/><Relationship Id="rId88"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font" Target="fonts/font1.fntdata"/><Relationship Id="rId81" Type="http://schemas.openxmlformats.org/officeDocument/2006/relationships/font" Target="fonts/font4.fntdata"/><Relationship Id="rId86"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ima  Ben Najem" userId="5d5d9c33-4a8f-4fad-a74b-e23ae769dead" providerId="ADAL" clId="{9BC4A8D2-6BD3-4F6E-9B89-9E8D97E5DD9E}"/>
    <pc:docChg chg="custSel modSld">
      <pc:chgData name="Salima  Ben Najem" userId="5d5d9c33-4a8f-4fad-a74b-e23ae769dead" providerId="ADAL" clId="{9BC4A8D2-6BD3-4F6E-9B89-9E8D97E5DD9E}" dt="2026-03-02T15:37:11.193" v="778" actId="20577"/>
      <pc:docMkLst>
        <pc:docMk/>
      </pc:docMkLst>
      <pc:sldChg chg="addSp delSp modSp mod">
        <pc:chgData name="Salima  Ben Najem" userId="5d5d9c33-4a8f-4fad-a74b-e23ae769dead" providerId="ADAL" clId="{9BC4A8D2-6BD3-4F6E-9B89-9E8D97E5DD9E}" dt="2026-03-02T15:28:34.337" v="20" actId="1076"/>
        <pc:sldMkLst>
          <pc:docMk/>
          <pc:sldMk cId="68315985" sldId="1282"/>
        </pc:sldMkLst>
        <pc:picChg chg="add mod">
          <ac:chgData name="Salima  Ben Najem" userId="5d5d9c33-4a8f-4fad-a74b-e23ae769dead" providerId="ADAL" clId="{9BC4A8D2-6BD3-4F6E-9B89-9E8D97E5DD9E}" dt="2026-03-02T15:23:55.169" v="2" actId="1076"/>
          <ac:picMkLst>
            <pc:docMk/>
            <pc:sldMk cId="68315985" sldId="1282"/>
            <ac:picMk id="2" creationId="{3F567A38-9B6B-F77C-3564-6B93DE761D1C}"/>
          </ac:picMkLst>
        </pc:picChg>
        <pc:picChg chg="add mod">
          <ac:chgData name="Salima  Ben Najem" userId="5d5d9c33-4a8f-4fad-a74b-e23ae769dead" providerId="ADAL" clId="{9BC4A8D2-6BD3-4F6E-9B89-9E8D97E5DD9E}" dt="2026-03-02T15:24:22.557" v="5" actId="1076"/>
          <ac:picMkLst>
            <pc:docMk/>
            <pc:sldMk cId="68315985" sldId="1282"/>
            <ac:picMk id="3" creationId="{1ECC4EF1-C0A9-CE59-BBFB-F1D115CFBB3D}"/>
          </ac:picMkLst>
        </pc:picChg>
        <pc:picChg chg="add mod">
          <ac:chgData name="Salima  Ben Najem" userId="5d5d9c33-4a8f-4fad-a74b-e23ae769dead" providerId="ADAL" clId="{9BC4A8D2-6BD3-4F6E-9B89-9E8D97E5DD9E}" dt="2026-03-02T15:25:40.302" v="10" actId="1076"/>
          <ac:picMkLst>
            <pc:docMk/>
            <pc:sldMk cId="68315985" sldId="1282"/>
            <ac:picMk id="4" creationId="{126B9293-D6F2-E116-E13E-E12A4F8C7951}"/>
          </ac:picMkLst>
        </pc:picChg>
        <pc:picChg chg="del">
          <ac:chgData name="Salima  Ben Najem" userId="5d5d9c33-4a8f-4fad-a74b-e23ae769dead" providerId="ADAL" clId="{9BC4A8D2-6BD3-4F6E-9B89-9E8D97E5DD9E}" dt="2026-03-02T15:23:51.152" v="0" actId="478"/>
          <ac:picMkLst>
            <pc:docMk/>
            <pc:sldMk cId="68315985" sldId="1282"/>
            <ac:picMk id="5" creationId="{C185855A-F0D8-FA7F-0E67-C75E5C661690}"/>
          </ac:picMkLst>
        </pc:picChg>
        <pc:picChg chg="add mod">
          <ac:chgData name="Salima  Ben Najem" userId="5d5d9c33-4a8f-4fad-a74b-e23ae769dead" providerId="ADAL" clId="{9BC4A8D2-6BD3-4F6E-9B89-9E8D97E5DD9E}" dt="2026-03-02T15:26:13.215" v="16" actId="1076"/>
          <ac:picMkLst>
            <pc:docMk/>
            <pc:sldMk cId="68315985" sldId="1282"/>
            <ac:picMk id="6" creationId="{89EEE787-5F03-B922-6C14-899D08E656AF}"/>
          </ac:picMkLst>
        </pc:picChg>
        <pc:picChg chg="add mod">
          <ac:chgData name="Salima  Ben Najem" userId="5d5d9c33-4a8f-4fad-a74b-e23ae769dead" providerId="ADAL" clId="{9BC4A8D2-6BD3-4F6E-9B89-9E8D97E5DD9E}" dt="2026-03-02T15:28:34.337" v="20" actId="1076"/>
          <ac:picMkLst>
            <pc:docMk/>
            <pc:sldMk cId="68315985" sldId="1282"/>
            <ac:picMk id="7" creationId="{169ABDC4-6026-F202-5DAA-C779C500810E}"/>
          </ac:picMkLst>
        </pc:picChg>
        <pc:picChg chg="del">
          <ac:chgData name="Salima  Ben Najem" userId="5d5d9c33-4a8f-4fad-a74b-e23ae769dead" providerId="ADAL" clId="{9BC4A8D2-6BD3-4F6E-9B89-9E8D97E5DD9E}" dt="2026-03-02T15:25:32.138" v="6" actId="478"/>
          <ac:picMkLst>
            <pc:docMk/>
            <pc:sldMk cId="68315985" sldId="1282"/>
            <ac:picMk id="8" creationId="{50897D29-2294-7FF5-FD62-ED1393AAC7FE}"/>
          </ac:picMkLst>
        </pc:picChg>
        <pc:picChg chg="del">
          <ac:chgData name="Salima  Ben Najem" userId="5d5d9c33-4a8f-4fad-a74b-e23ae769dead" providerId="ADAL" clId="{9BC4A8D2-6BD3-4F6E-9B89-9E8D97E5DD9E}" dt="2026-03-02T15:24:18.011" v="3" actId="478"/>
          <ac:picMkLst>
            <pc:docMk/>
            <pc:sldMk cId="68315985" sldId="1282"/>
            <ac:picMk id="9" creationId="{54C3FF90-F77E-9FF6-F767-76D8D43F8755}"/>
          </ac:picMkLst>
        </pc:picChg>
        <pc:picChg chg="del">
          <ac:chgData name="Salima  Ben Najem" userId="5d5d9c33-4a8f-4fad-a74b-e23ae769dead" providerId="ADAL" clId="{9BC4A8D2-6BD3-4F6E-9B89-9E8D97E5DD9E}" dt="2026-03-02T15:25:37.372" v="9" actId="478"/>
          <ac:picMkLst>
            <pc:docMk/>
            <pc:sldMk cId="68315985" sldId="1282"/>
            <ac:picMk id="10" creationId="{4E78D2F8-5A30-D59F-A528-E9A5F521FF9A}"/>
          </ac:picMkLst>
        </pc:picChg>
        <pc:picChg chg="del">
          <ac:chgData name="Salima  Ben Najem" userId="5d5d9c33-4a8f-4fad-a74b-e23ae769dead" providerId="ADAL" clId="{9BC4A8D2-6BD3-4F6E-9B89-9E8D97E5DD9E}" dt="2026-03-02T15:25:41.803" v="11" actId="478"/>
          <ac:picMkLst>
            <pc:docMk/>
            <pc:sldMk cId="68315985" sldId="1282"/>
            <ac:picMk id="11" creationId="{0C78D6CF-4181-C939-B9B4-B409A44FDAEA}"/>
          </ac:picMkLst>
        </pc:picChg>
      </pc:sldChg>
      <pc:sldChg chg="modSp mod">
        <pc:chgData name="Salima  Ben Najem" userId="5d5d9c33-4a8f-4fad-a74b-e23ae769dead" providerId="ADAL" clId="{9BC4A8D2-6BD3-4F6E-9B89-9E8D97E5DD9E}" dt="2026-03-02T15:36:00.761" v="684" actId="1076"/>
        <pc:sldMkLst>
          <pc:docMk/>
          <pc:sldMk cId="3195323805" sldId="1293"/>
        </pc:sldMkLst>
        <pc:spChg chg="mod">
          <ac:chgData name="Salima  Ben Najem" userId="5d5d9c33-4a8f-4fad-a74b-e23ae769dead" providerId="ADAL" clId="{9BC4A8D2-6BD3-4F6E-9B89-9E8D97E5DD9E}" dt="2026-03-02T15:34:32.631" v="591" actId="1076"/>
          <ac:spMkLst>
            <pc:docMk/>
            <pc:sldMk cId="3195323805" sldId="1293"/>
            <ac:spMk id="4" creationId="{CC1DF21D-28AB-899B-7C7F-A7219380DE28}"/>
          </ac:spMkLst>
        </pc:spChg>
        <pc:spChg chg="mod">
          <ac:chgData name="Salima  Ben Najem" userId="5d5d9c33-4a8f-4fad-a74b-e23ae769dead" providerId="ADAL" clId="{9BC4A8D2-6BD3-4F6E-9B89-9E8D97E5DD9E}" dt="2026-03-02T15:35:31.571" v="657" actId="20577"/>
          <ac:spMkLst>
            <pc:docMk/>
            <pc:sldMk cId="3195323805" sldId="1293"/>
            <ac:spMk id="5" creationId="{838B0CDF-A5A3-D042-F761-98EDB13C284C}"/>
          </ac:spMkLst>
        </pc:spChg>
        <pc:spChg chg="mod">
          <ac:chgData name="Salima  Ben Najem" userId="5d5d9c33-4a8f-4fad-a74b-e23ae769dead" providerId="ADAL" clId="{9BC4A8D2-6BD3-4F6E-9B89-9E8D97E5DD9E}" dt="2026-03-02T15:34:20.842" v="583" actId="20577"/>
          <ac:spMkLst>
            <pc:docMk/>
            <pc:sldMk cId="3195323805" sldId="1293"/>
            <ac:spMk id="6" creationId="{8B47C0F2-884F-A0F5-ECA3-74786B439756}"/>
          </ac:spMkLst>
        </pc:spChg>
        <pc:spChg chg="mod">
          <ac:chgData name="Salima  Ben Najem" userId="5d5d9c33-4a8f-4fad-a74b-e23ae769dead" providerId="ADAL" clId="{9BC4A8D2-6BD3-4F6E-9B89-9E8D97E5DD9E}" dt="2026-03-02T15:34:46.875" v="603" actId="1076"/>
          <ac:spMkLst>
            <pc:docMk/>
            <pc:sldMk cId="3195323805" sldId="1293"/>
            <ac:spMk id="8" creationId="{A58F14B9-2C3E-2138-90FE-687086DCACED}"/>
          </ac:spMkLst>
        </pc:spChg>
        <pc:spChg chg="mod">
          <ac:chgData name="Salima  Ben Najem" userId="5d5d9c33-4a8f-4fad-a74b-e23ae769dead" providerId="ADAL" clId="{9BC4A8D2-6BD3-4F6E-9B89-9E8D97E5DD9E}" dt="2026-03-02T15:36:00.761" v="684" actId="1076"/>
          <ac:spMkLst>
            <pc:docMk/>
            <pc:sldMk cId="3195323805" sldId="1293"/>
            <ac:spMk id="10" creationId="{8CC9A640-F49B-B132-0E3D-F326D5060A26}"/>
          </ac:spMkLst>
        </pc:spChg>
        <pc:spChg chg="mod">
          <ac:chgData name="Salima  Ben Najem" userId="5d5d9c33-4a8f-4fad-a74b-e23ae769dead" providerId="ADAL" clId="{9BC4A8D2-6BD3-4F6E-9B89-9E8D97E5DD9E}" dt="2026-03-02T15:35:51.301" v="677" actId="14100"/>
          <ac:spMkLst>
            <pc:docMk/>
            <pc:sldMk cId="3195323805" sldId="1293"/>
            <ac:spMk id="12" creationId="{2DD02AE5-5D1C-C984-AECA-46D437B75093}"/>
          </ac:spMkLst>
        </pc:spChg>
        <pc:spChg chg="mod">
          <ac:chgData name="Salima  Ben Najem" userId="5d5d9c33-4a8f-4fad-a74b-e23ae769dead" providerId="ADAL" clId="{9BC4A8D2-6BD3-4F6E-9B89-9E8D97E5DD9E}" dt="2026-03-02T15:34:52.627" v="612" actId="20577"/>
          <ac:spMkLst>
            <pc:docMk/>
            <pc:sldMk cId="3195323805" sldId="1293"/>
            <ac:spMk id="18" creationId="{7093D257-8CEC-6D64-F94A-178746A8F1B7}"/>
          </ac:spMkLst>
        </pc:spChg>
        <pc:spChg chg="mod">
          <ac:chgData name="Salima  Ben Najem" userId="5d5d9c33-4a8f-4fad-a74b-e23ae769dead" providerId="ADAL" clId="{9BC4A8D2-6BD3-4F6E-9B89-9E8D97E5DD9E}" dt="2026-03-02T15:35:06.603" v="625" actId="14100"/>
          <ac:spMkLst>
            <pc:docMk/>
            <pc:sldMk cId="3195323805" sldId="1293"/>
            <ac:spMk id="20" creationId="{41812F22-54BB-86F7-BE09-8A252AD6A3D9}"/>
          </ac:spMkLst>
        </pc:spChg>
        <pc:spChg chg="mod">
          <ac:chgData name="Salima  Ben Najem" userId="5d5d9c33-4a8f-4fad-a74b-e23ae769dead" providerId="ADAL" clId="{9BC4A8D2-6BD3-4F6E-9B89-9E8D97E5DD9E}" dt="2026-03-02T15:35:18.803" v="643" actId="20577"/>
          <ac:spMkLst>
            <pc:docMk/>
            <pc:sldMk cId="3195323805" sldId="1293"/>
            <ac:spMk id="22" creationId="{3A903584-0621-BFD8-8A51-4F9393620A3F}"/>
          </ac:spMkLst>
        </pc:spChg>
      </pc:sldChg>
      <pc:sldChg chg="modSp mod">
        <pc:chgData name="Salima  Ben Najem" userId="5d5d9c33-4a8f-4fad-a74b-e23ae769dead" providerId="ADAL" clId="{9BC4A8D2-6BD3-4F6E-9B89-9E8D97E5DD9E}" dt="2026-03-02T15:30:57.179" v="208" actId="20577"/>
        <pc:sldMkLst>
          <pc:docMk/>
          <pc:sldMk cId="155981778" sldId="1361"/>
        </pc:sldMkLst>
        <pc:spChg chg="mod">
          <ac:chgData name="Salima  Ben Najem" userId="5d5d9c33-4a8f-4fad-a74b-e23ae769dead" providerId="ADAL" clId="{9BC4A8D2-6BD3-4F6E-9B89-9E8D97E5DD9E}" dt="2026-03-02T15:30:57.179" v="208" actId="20577"/>
          <ac:spMkLst>
            <pc:docMk/>
            <pc:sldMk cId="155981778" sldId="1361"/>
            <ac:spMk id="3" creationId="{04B6ED0D-DE58-B01E-15D7-D6E8A2B5A4C4}"/>
          </ac:spMkLst>
        </pc:spChg>
      </pc:sldChg>
      <pc:sldChg chg="modSp mod">
        <pc:chgData name="Salima  Ben Najem" userId="5d5d9c33-4a8f-4fad-a74b-e23ae769dead" providerId="ADAL" clId="{9BC4A8D2-6BD3-4F6E-9B89-9E8D97E5DD9E}" dt="2026-03-02T15:34:03.220" v="574" actId="20577"/>
        <pc:sldMkLst>
          <pc:docMk/>
          <pc:sldMk cId="3761180768" sldId="1363"/>
        </pc:sldMkLst>
        <pc:spChg chg="mod">
          <ac:chgData name="Salima  Ben Najem" userId="5d5d9c33-4a8f-4fad-a74b-e23ae769dead" providerId="ADAL" clId="{9BC4A8D2-6BD3-4F6E-9B89-9E8D97E5DD9E}" dt="2026-03-02T15:32:47.866" v="395" actId="20577"/>
          <ac:spMkLst>
            <pc:docMk/>
            <pc:sldMk cId="3761180768" sldId="1363"/>
            <ac:spMk id="2" creationId="{D35C1D2E-63FA-B2FB-2CB4-E3AAFA8921B0}"/>
          </ac:spMkLst>
        </pc:spChg>
        <pc:spChg chg="mod">
          <ac:chgData name="Salima  Ben Najem" userId="5d5d9c33-4a8f-4fad-a74b-e23ae769dead" providerId="ADAL" clId="{9BC4A8D2-6BD3-4F6E-9B89-9E8D97E5DD9E}" dt="2026-03-02T15:34:03.220" v="574" actId="20577"/>
          <ac:spMkLst>
            <pc:docMk/>
            <pc:sldMk cId="3761180768" sldId="1363"/>
            <ac:spMk id="16" creationId="{5AE8B19C-F9BD-C41B-5519-216C3062AD85}"/>
          </ac:spMkLst>
        </pc:spChg>
      </pc:sldChg>
      <pc:sldChg chg="modSp mod">
        <pc:chgData name="Salima  Ben Najem" userId="5d5d9c33-4a8f-4fad-a74b-e23ae769dead" providerId="ADAL" clId="{9BC4A8D2-6BD3-4F6E-9B89-9E8D97E5DD9E}" dt="2026-03-02T15:37:11.193" v="778" actId="20577"/>
        <pc:sldMkLst>
          <pc:docMk/>
          <pc:sldMk cId="2898488711" sldId="1364"/>
        </pc:sldMkLst>
        <pc:spChg chg="mod">
          <ac:chgData name="Salima  Ben Najem" userId="5d5d9c33-4a8f-4fad-a74b-e23ae769dead" providerId="ADAL" clId="{9BC4A8D2-6BD3-4F6E-9B89-9E8D97E5DD9E}" dt="2026-03-02T15:37:11.193" v="778" actId="20577"/>
          <ac:spMkLst>
            <pc:docMk/>
            <pc:sldMk cId="2898488711" sldId="1364"/>
            <ac:spMk id="4" creationId="{910057F2-662E-3C2B-FD97-7C9BB1C8E60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04/03/2026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5465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6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5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4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04/03/2026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60098939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04/03/2026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6296921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04/03/2026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53891965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04/03/2026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58488753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04/03/2026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65043591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04/03/2026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01041541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04/03/2026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85160110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04/03/2026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68568944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04/03/2026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68459378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04/03/2026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11121345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04/03/2026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76079336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45782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2958534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925103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8292280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644610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2202602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207620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1036879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6384825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68492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9877726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6599725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2948908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0167532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7479840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2027761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0286115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image" Target="../media/image4.jp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19"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image" Target="../media/image11.png"/><Relationship Id="rId2" Type="http://schemas.openxmlformats.org/officeDocument/2006/relationships/slideLayout" Target="../slideLayouts/slideLayout23.xml"/><Relationship Id="rId16" Type="http://schemas.openxmlformats.org/officeDocument/2006/relationships/image" Target="../media/image10.png"/><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image" Target="../media/image9.jpg"/><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37.xml"/><Relationship Id="rId7"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10" Type="http://schemas.openxmlformats.org/officeDocument/2006/relationships/image" Target="../media/image11.png"/><Relationship Id="rId4" Type="http://schemas.openxmlformats.org/officeDocument/2006/relationships/slideLayout" Target="../slideLayouts/slideLayout38.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image" Target="../media/image13.png"/><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image" Target="../media/image12.jpg"/><Relationship Id="rId2" Type="http://schemas.openxmlformats.org/officeDocument/2006/relationships/slideLayout" Target="../slideLayouts/slideLayout42.xml"/><Relationship Id="rId16" Type="http://schemas.openxmlformats.org/officeDocument/2006/relationships/image" Target="../media/image16.png"/><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theme" Target="../theme/theme5.xml"/><Relationship Id="rId5" Type="http://schemas.openxmlformats.org/officeDocument/2006/relationships/slideLayout" Target="../slideLayouts/slideLayout45.xml"/><Relationship Id="rId15" Type="http://schemas.openxmlformats.org/officeDocument/2006/relationships/image" Target="../media/image15.png"/><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image" Target="../media/image1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image" Target="../media/image11.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image" Target="../media/image10.png"/><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image" Target="../media/image9.jpg"/><Relationship Id="rId5" Type="http://schemas.openxmlformats.org/officeDocument/2006/relationships/slideLayout" Target="../slideLayouts/slideLayout55.xml"/><Relationship Id="rId10" Type="http://schemas.openxmlformats.org/officeDocument/2006/relationships/theme" Target="../theme/theme6.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4.jpg"/></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69.xml"/><Relationship Id="rId7" Type="http://schemas.openxmlformats.org/officeDocument/2006/relationships/image" Target="../media/image10.png"/><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image" Target="../media/image9.jpg"/><Relationship Id="rId5" Type="http://schemas.openxmlformats.org/officeDocument/2006/relationships/theme" Target="../theme/theme8.xml"/><Relationship Id="rId4" Type="http://schemas.openxmlformats.org/officeDocument/2006/relationships/slideLayout" Target="../slideLayouts/slideLayout7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9.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image" Target="../media/image9.jpg"/><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97.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image" Target="../media/image9.jpg"/><Relationship Id="rId5" Type="http://schemas.openxmlformats.org/officeDocument/2006/relationships/theme" Target="../theme/theme11.xml"/><Relationship Id="rId4" Type="http://schemas.openxmlformats.org/officeDocument/2006/relationships/slideLayout" Target="../slideLayouts/slideLayout9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 id="2147483807" r:id="rId1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04/03/2026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dirty="0"/>
          </a:p>
        </p:txBody>
      </p:sp>
    </p:spTree>
    <p:extLst>
      <p:ext uri="{BB962C8B-B14F-4D97-AF65-F5344CB8AC3E}">
        <p14:creationId xmlns:p14="http://schemas.microsoft.com/office/powerpoint/2010/main" val="418843358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802555810"/>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196620480"/>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7.xml"/></Relationships>
</file>

<file path=ppt/slides/_rels/slide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3.xml"/><Relationship Id="rId5" Type="http://schemas.openxmlformats.org/officeDocument/2006/relationships/image" Target="../media/image31.png"/><Relationship Id="rId4" Type="http://schemas.microsoft.com/office/2007/relationships/hdphoto" Target="../media/hdphoto5.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3" Type="http://schemas.microsoft.com/office/2007/relationships/media" Target="../media/media2.mp4"/><Relationship Id="rId7" Type="http://schemas.openxmlformats.org/officeDocument/2006/relationships/image" Target="../media/image3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2.png"/><Relationship Id="rId5" Type="http://schemas.openxmlformats.org/officeDocument/2006/relationships/slideLayout" Target="../slideLayouts/slideLayout22.xml"/><Relationship Id="rId4" Type="http://schemas.openxmlformats.org/officeDocument/2006/relationships/video" Target="../media/media2.mp4"/><Relationship Id="rId9"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3.xml"/><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6.png"/><Relationship Id="rId1" Type="http://schemas.openxmlformats.org/officeDocument/2006/relationships/slideLayout" Target="../slideLayouts/slideLayout33.xml"/><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6.png"/><Relationship Id="rId1" Type="http://schemas.openxmlformats.org/officeDocument/2006/relationships/slideLayout" Target="../slideLayouts/slideLayout33.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6.png"/><Relationship Id="rId1" Type="http://schemas.openxmlformats.org/officeDocument/2006/relationships/slideLayout" Target="../slideLayouts/slideLayout33.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6.png"/><Relationship Id="rId1" Type="http://schemas.openxmlformats.org/officeDocument/2006/relationships/slideLayout" Target="../slideLayouts/slideLayout33.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6.png"/><Relationship Id="rId1" Type="http://schemas.openxmlformats.org/officeDocument/2006/relationships/slideLayout" Target="../slideLayouts/slideLayout33.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7.png"/><Relationship Id="rId1" Type="http://schemas.openxmlformats.org/officeDocument/2006/relationships/slideLayout" Target="../slideLayouts/slideLayout33.xml"/><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3.xm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7.png"/><Relationship Id="rId1" Type="http://schemas.openxmlformats.org/officeDocument/2006/relationships/slideLayout" Target="../slideLayouts/slideLayout33.xml"/><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3.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3.xml"/><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7.png"/><Relationship Id="rId1" Type="http://schemas.openxmlformats.org/officeDocument/2006/relationships/slideLayout" Target="../slideLayouts/slideLayout33.xml"/><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9.png"/><Relationship Id="rId1" Type="http://schemas.openxmlformats.org/officeDocument/2006/relationships/slideLayout" Target="../slideLayouts/slideLayout33.xml"/><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3.xml"/><Relationship Id="rId4" Type="http://schemas.openxmlformats.org/officeDocument/2006/relationships/image" Target="../media/image40.pn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7.png"/><Relationship Id="rId1" Type="http://schemas.openxmlformats.org/officeDocument/2006/relationships/slideLayout" Target="../slideLayouts/slideLayout33.xml"/><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3.xml"/><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3.xml"/><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7.png"/><Relationship Id="rId1" Type="http://schemas.openxmlformats.org/officeDocument/2006/relationships/slideLayout" Target="../slideLayouts/slideLayout33.xml"/><Relationship Id="rId4" Type="http://schemas.openxmlformats.org/officeDocument/2006/relationships/image" Target="../media/image33.png"/></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1.png"/><Relationship Id="rId1" Type="http://schemas.openxmlformats.org/officeDocument/2006/relationships/slideLayout" Target="../slideLayouts/slideLayout33.xml"/><Relationship Id="rId4" Type="http://schemas.openxmlformats.org/officeDocument/2006/relationships/image" Target="../media/image33.png"/></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65.xml"/><Relationship Id="rId4" Type="http://schemas.openxmlformats.org/officeDocument/2006/relationships/image" Target="../media/image31.png"/></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4.png"/><Relationship Id="rId1" Type="http://schemas.openxmlformats.org/officeDocument/2006/relationships/slideLayout" Target="../slideLayouts/slideLayout69.xml"/><Relationship Id="rId4" Type="http://schemas.openxmlformats.org/officeDocument/2006/relationships/image" Target="../media/image33.png"/></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7.png"/><Relationship Id="rId1" Type="http://schemas.openxmlformats.org/officeDocument/2006/relationships/slideLayout" Target="../slideLayouts/slideLayout69.xml"/><Relationship Id="rId4" Type="http://schemas.openxmlformats.org/officeDocument/2006/relationships/image" Target="../media/image33.png"/></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9.xml"/></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69.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67.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4.png"/><Relationship Id="rId5" Type="http://schemas.openxmlformats.org/officeDocument/2006/relationships/image" Target="../media/image47.png"/><Relationship Id="rId4" Type="http://schemas.openxmlformats.org/officeDocument/2006/relationships/image" Target="../media/image34.pn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4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82.xml"/><Relationship Id="rId4" Type="http://schemas.openxmlformats.org/officeDocument/2006/relationships/image" Target="../media/image48.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51.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2.png"/><Relationship Id="rId7" Type="http://schemas.openxmlformats.org/officeDocument/2006/relationships/image" Target="../media/image51.png"/><Relationship Id="rId2" Type="http://schemas.openxmlformats.org/officeDocument/2006/relationships/slideLayout" Target="../slideLayouts/slideLayout93.xml"/><Relationship Id="rId1" Type="http://schemas.openxmlformats.org/officeDocument/2006/relationships/tags" Target="../tags/tag6.xml"/><Relationship Id="rId6" Type="http://schemas.openxmlformats.org/officeDocument/2006/relationships/image" Target="../media/image50.jpg"/><Relationship Id="rId5" Type="http://schemas.openxmlformats.org/officeDocument/2006/relationships/image" Target="../media/image49.png"/><Relationship Id="rId4" Type="http://schemas.openxmlformats.org/officeDocument/2006/relationships/image" Target="../media/image33.png"/><Relationship Id="rId9" Type="http://schemas.openxmlformats.org/officeDocument/2006/relationships/image" Target="../media/image53.jp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53.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56.png"/><Relationship Id="rId2" Type="http://schemas.openxmlformats.org/officeDocument/2006/relationships/slideLayout" Target="../slideLayouts/slideLayout93.xml"/><Relationship Id="rId1" Type="http://schemas.openxmlformats.org/officeDocument/2006/relationships/tags" Target="../tags/tag8.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33.pn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55.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32.png"/><Relationship Id="rId7" Type="http://schemas.openxmlformats.org/officeDocument/2006/relationships/image" Target="../media/image59.png"/><Relationship Id="rId2" Type="http://schemas.openxmlformats.org/officeDocument/2006/relationships/slideLayout" Target="../slideLayouts/slideLayout93.xml"/><Relationship Id="rId1" Type="http://schemas.openxmlformats.org/officeDocument/2006/relationships/tags" Target="../tags/tag10.xml"/><Relationship Id="rId6" Type="http://schemas.openxmlformats.org/officeDocument/2006/relationships/image" Target="../media/image58.jpg"/><Relationship Id="rId5" Type="http://schemas.openxmlformats.org/officeDocument/2006/relationships/image" Target="../media/image57.jpg"/><Relationship Id="rId4" Type="http://schemas.openxmlformats.org/officeDocument/2006/relationships/image" Target="../media/image33.png"/><Relationship Id="rId9" Type="http://schemas.openxmlformats.org/officeDocument/2006/relationships/image" Target="../media/image61.pn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5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93.xml"/><Relationship Id="rId1" Type="http://schemas.openxmlformats.org/officeDocument/2006/relationships/tags" Target="../tags/tag12.xml"/><Relationship Id="rId4" Type="http://schemas.openxmlformats.org/officeDocument/2006/relationships/image" Target="../media/image33.pn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5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93.xml"/><Relationship Id="rId1" Type="http://schemas.openxmlformats.org/officeDocument/2006/relationships/tags" Target="../tags/tag14.xml"/><Relationship Id="rId5" Type="http://schemas.openxmlformats.org/officeDocument/2006/relationships/image" Target="../media/image63.png"/><Relationship Id="rId4" Type="http://schemas.openxmlformats.org/officeDocument/2006/relationships/image" Target="../media/image62.pn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image" Target="../media/image48.png"/></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93.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33.png"/><Relationship Id="rId4" Type="http://schemas.openxmlformats.org/officeDocument/2006/relationships/image" Target="../media/image32.png"/></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93.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33.png"/><Relationship Id="rId4" Type="http://schemas.openxmlformats.org/officeDocument/2006/relationships/image" Target="../media/image32.png"/></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2.xml"/><Relationship Id="rId1" Type="http://schemas.openxmlformats.org/officeDocument/2006/relationships/tags" Target="../tags/tag21.xml"/><Relationship Id="rId4" Type="http://schemas.openxmlformats.org/officeDocument/2006/relationships/image" Target="../media/image48.png"/></Relationships>
</file>

<file path=ppt/slides/_rels/slide6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93.xml"/><Relationship Id="rId4" Type="http://schemas.openxmlformats.org/officeDocument/2006/relationships/image" Target="../media/image64.png"/></Relationships>
</file>

<file path=ppt/slides/_rels/slide65.xml.rels><?xml version="1.0" encoding="UTF-8" standalone="yes"?>
<Relationships xmlns="http://schemas.openxmlformats.org/package/2006/relationships"><Relationship Id="rId8" Type="http://schemas.openxmlformats.org/officeDocument/2006/relationships/image" Target="../media/image35.png"/><Relationship Id="rId3" Type="http://schemas.microsoft.com/office/2007/relationships/media" Target="../media/media2.mp4"/><Relationship Id="rId7" Type="http://schemas.openxmlformats.org/officeDocument/2006/relationships/image" Target="../media/image3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7.png"/><Relationship Id="rId5" Type="http://schemas.openxmlformats.org/officeDocument/2006/relationships/slideLayout" Target="../slideLayouts/slideLayout95.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3" name="Image 2">
            <a:extLst>
              <a:ext uri="{FF2B5EF4-FFF2-40B4-BE49-F238E27FC236}">
                <a16:creationId xmlns:a16="http://schemas.microsoft.com/office/drawing/2014/main" id="{5F4EC9FF-462C-7E60-4EE5-636C40129CA6}"/>
              </a:ext>
            </a:extLst>
          </p:cNvPr>
          <p:cNvPicPr>
            <a:picLocks noChangeAspect="1"/>
          </p:cNvPicPr>
          <p:nvPr/>
        </p:nvPicPr>
        <p:blipFill>
          <a:blip r:embed="rId2">
            <a:extLst>
              <a:ext uri="{28A0092B-C50C-407E-A947-70E740481C1C}">
                <a14:useLocalDpi xmlns:a14="http://schemas.microsoft.com/office/drawing/2010/main" val="0"/>
              </a:ext>
            </a:extLst>
          </a:blip>
          <a:srcRect t="2854" b="3414"/>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D09737C9-5AD9-0BC6-B728-F86997004752}"/>
              </a:ext>
            </a:extLst>
          </p:cNvPr>
          <p:cNvSpPr>
            <a:spLocks noGrp="1"/>
          </p:cNvSpPr>
          <p:nvPr>
            <p:ph type="title"/>
          </p:nvPr>
        </p:nvSpPr>
        <p:spPr>
          <a:xfrm>
            <a:off x="690571" y="1191108"/>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84A102EB-E371-0B3E-BA97-A3276E7EC0AF}"/>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B0C6BF0C-0CC0-3327-BEB0-CF583B98B48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40E69ECA-F4E6-7D1E-6B82-458AE2E4B0B3}"/>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188D8EA-339E-700C-3A2F-8ED9EFF01D23}"/>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8" name="Groupe 7">
            <a:extLst>
              <a:ext uri="{FF2B5EF4-FFF2-40B4-BE49-F238E27FC236}">
                <a16:creationId xmlns:a16="http://schemas.microsoft.com/office/drawing/2014/main" id="{A1F2AB63-0233-6267-1FC5-C2675434B6A3}"/>
              </a:ext>
            </a:extLst>
          </p:cNvPr>
          <p:cNvGrpSpPr/>
          <p:nvPr/>
        </p:nvGrpSpPr>
        <p:grpSpPr>
          <a:xfrm>
            <a:off x="239204" y="2552698"/>
            <a:ext cx="8523796" cy="2644141"/>
            <a:chOff x="239204" y="2552698"/>
            <a:chExt cx="8523796" cy="2644141"/>
          </a:xfrm>
        </p:grpSpPr>
        <p:pic>
          <p:nvPicPr>
            <p:cNvPr id="9" name="Image 8" descr="Une image contenant texte, Appareils électroniques, ordinateur, capture d’écran&#10;&#10;Le contenu généré par l’IA peut être incorrect.">
              <a:extLst>
                <a:ext uri="{FF2B5EF4-FFF2-40B4-BE49-F238E27FC236}">
                  <a16:creationId xmlns:a16="http://schemas.microsoft.com/office/drawing/2014/main" id="{9D02DE3F-4DE2-A469-4C45-6FED2E6E28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9465" y="2552698"/>
              <a:ext cx="1713535" cy="2644141"/>
            </a:xfrm>
            <a:prstGeom prst="rect">
              <a:avLst/>
            </a:prstGeom>
          </p:spPr>
        </p:pic>
        <p:pic>
          <p:nvPicPr>
            <p:cNvPr id="10" name="Image 9" descr="Une image contenant texte, Appareils électroniques, capture d’écran, Brochure&#10;&#10;Le contenu généré par l’IA peut être incorrect.">
              <a:extLst>
                <a:ext uri="{FF2B5EF4-FFF2-40B4-BE49-F238E27FC236}">
                  <a16:creationId xmlns:a16="http://schemas.microsoft.com/office/drawing/2014/main" id="{2D4EEB68-6150-36F9-E14E-AA31FC8254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66273" y="2552698"/>
              <a:ext cx="1713535" cy="2644140"/>
            </a:xfrm>
            <a:prstGeom prst="rect">
              <a:avLst/>
            </a:prstGeom>
          </p:spPr>
        </p:pic>
        <p:pic>
          <p:nvPicPr>
            <p:cNvPr id="11" name="Image 10" descr="Une image contenant texte, Appareils électroniques, ordinateur, capture d’écran&#10;&#10;Le contenu généré par l’IA peut être incorrect.">
              <a:extLst>
                <a:ext uri="{FF2B5EF4-FFF2-40B4-BE49-F238E27FC236}">
                  <a16:creationId xmlns:a16="http://schemas.microsoft.com/office/drawing/2014/main" id="{F385657D-03C3-2D76-3801-AA1CDCD581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79809" y="2552698"/>
              <a:ext cx="1713534" cy="2644140"/>
            </a:xfrm>
            <a:prstGeom prst="rect">
              <a:avLst/>
            </a:prstGeom>
          </p:spPr>
        </p:pic>
        <p:pic>
          <p:nvPicPr>
            <p:cNvPr id="12" name="Image 11" descr="Une image contenant texte, capture d’écran, Publicité en ligne, multimédia&#10;&#10;Le contenu généré par l’IA peut être incorrect.">
              <a:extLst>
                <a:ext uri="{FF2B5EF4-FFF2-40B4-BE49-F238E27FC236}">
                  <a16:creationId xmlns:a16="http://schemas.microsoft.com/office/drawing/2014/main" id="{BCE7B4F3-FB7A-A280-AA74-8E94007F8B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9204" y="2552698"/>
              <a:ext cx="1713535" cy="2644141"/>
            </a:xfrm>
            <a:prstGeom prst="rect">
              <a:avLst/>
            </a:prstGeom>
          </p:spPr>
        </p:pic>
        <p:pic>
          <p:nvPicPr>
            <p:cNvPr id="13" name="Image 12" descr="Une image contenant texte, Appareils électroniques, capture d’écran, Publicité en ligne&#10;&#10;Le contenu généré par l’IA peut être incorrect.">
              <a:extLst>
                <a:ext uri="{FF2B5EF4-FFF2-40B4-BE49-F238E27FC236}">
                  <a16:creationId xmlns:a16="http://schemas.microsoft.com/office/drawing/2014/main" id="{1067C6D1-35E2-65F4-D508-39CC42D27F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58252" y="2552699"/>
              <a:ext cx="1723845" cy="2644140"/>
            </a:xfrm>
            <a:prstGeom prst="rect">
              <a:avLst/>
            </a:prstGeom>
          </p:spPr>
        </p:pic>
      </p:grpSp>
    </p:spTree>
    <p:extLst>
      <p:ext uri="{BB962C8B-B14F-4D97-AF65-F5344CB8AC3E}">
        <p14:creationId xmlns:p14="http://schemas.microsoft.com/office/powerpoint/2010/main" val="157671232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 coins arrondis 35">
            <a:extLst>
              <a:ext uri="{FF2B5EF4-FFF2-40B4-BE49-F238E27FC236}">
                <a16:creationId xmlns:a16="http://schemas.microsoft.com/office/drawing/2014/main" id="{637F9C9C-A02D-128C-B58A-E9E349CF8C1B}"/>
              </a:ext>
            </a:extLst>
          </p:cNvPr>
          <p:cNvSpPr/>
          <p:nvPr/>
        </p:nvSpPr>
        <p:spPr>
          <a:xfrm>
            <a:off x="4839143" y="1984082"/>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5055143" y="1732082"/>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473267" y="349794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89267" y="324594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653267" y="372675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5</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5086338" y="2177193"/>
            <a:ext cx="3420000" cy="792000"/>
          </a:xfrm>
          <a:prstGeom prst="roundRect">
            <a:avLst/>
          </a:prstGeom>
          <a:solidFill>
            <a:srgbClr val="EAF8FE"/>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004981"/>
                </a:solidFill>
                <a:effectLst/>
                <a:uLnTx/>
                <a:uFillTx/>
                <a:latin typeface="Dosis SemiBold" pitchFamily="2" charset="0"/>
                <a:ea typeface="+mn-ea"/>
                <a:cs typeface="+mn-cs"/>
              </a:rPr>
              <a:t>Activités d’écriture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004981"/>
                </a:solidFill>
                <a:effectLst/>
                <a:uLnTx/>
                <a:uFillTx/>
                <a:latin typeface="Dosis SemiBold" pitchFamily="2" charset="0"/>
                <a:ea typeface="+mn-ea"/>
                <a:cs typeface="+mn-cs"/>
              </a:rPr>
              <a:t>Évaluation </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839143" y="4950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55143" y="469875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2" name="Rectangle : coins arrondis 11">
            <a:extLst>
              <a:ext uri="{FF2B5EF4-FFF2-40B4-BE49-F238E27FC236}">
                <a16:creationId xmlns:a16="http://schemas.microsoft.com/office/drawing/2014/main" id="{E2007DED-A7A4-1496-C6CA-3C0B3D55903F}"/>
              </a:ext>
            </a:extLst>
          </p:cNvPr>
          <p:cNvSpPr/>
          <p:nvPr/>
        </p:nvSpPr>
        <p:spPr>
          <a:xfrm>
            <a:off x="4839143" y="348186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5055143" y="322986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14" name="Espace réservé du texte 5">
            <a:extLst>
              <a:ext uri="{FF2B5EF4-FFF2-40B4-BE49-F238E27FC236}">
                <a16:creationId xmlns:a16="http://schemas.microsoft.com/office/drawing/2014/main" id="{AF0CA50C-2275-E5C0-2D7C-487CAD1753CB}"/>
              </a:ext>
            </a:extLst>
          </p:cNvPr>
          <p:cNvSpPr txBox="1">
            <a:spLocks/>
          </p:cNvSpPr>
          <p:nvPr/>
        </p:nvSpPr>
        <p:spPr>
          <a:xfrm>
            <a:off x="5019143" y="3710674"/>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86338" y="514386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22" name="Rectangle : coins arrondis 21">
            <a:extLst>
              <a:ext uri="{FF2B5EF4-FFF2-40B4-BE49-F238E27FC236}">
                <a16:creationId xmlns:a16="http://schemas.microsoft.com/office/drawing/2014/main" id="{DE18CA71-4B8E-54DE-6A0E-A244DB3E9D21}"/>
              </a:ext>
            </a:extLst>
          </p:cNvPr>
          <p:cNvSpPr/>
          <p:nvPr/>
        </p:nvSpPr>
        <p:spPr>
          <a:xfrm>
            <a:off x="407163" y="193580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Organigramme : Terminateur 22">
            <a:extLst>
              <a:ext uri="{FF2B5EF4-FFF2-40B4-BE49-F238E27FC236}">
                <a16:creationId xmlns:a16="http://schemas.microsoft.com/office/drawing/2014/main" id="{4A5AC8E3-7769-5CF8-2F38-80C0D9D5EDB0}"/>
              </a:ext>
            </a:extLst>
          </p:cNvPr>
          <p:cNvSpPr/>
          <p:nvPr/>
        </p:nvSpPr>
        <p:spPr>
          <a:xfrm>
            <a:off x="590944" y="16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24" name="Espace réservé du texte 5">
            <a:extLst>
              <a:ext uri="{FF2B5EF4-FFF2-40B4-BE49-F238E27FC236}">
                <a16:creationId xmlns:a16="http://schemas.microsoft.com/office/drawing/2014/main" id="{124D9555-DE17-0F6D-5690-36FF2D93A79D}"/>
              </a:ext>
            </a:extLst>
          </p:cNvPr>
          <p:cNvSpPr txBox="1">
            <a:spLocks/>
          </p:cNvSpPr>
          <p:nvPr/>
        </p:nvSpPr>
        <p:spPr>
          <a:xfrm>
            <a:off x="590944" y="2105550"/>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2" name="Rectangle : coins arrondis 1">
            <a:extLst>
              <a:ext uri="{FF2B5EF4-FFF2-40B4-BE49-F238E27FC236}">
                <a16:creationId xmlns:a16="http://schemas.microsoft.com/office/drawing/2014/main" id="{EA540C6F-BD47-6B02-029D-FE9CD04D31E5}"/>
              </a:ext>
            </a:extLst>
          </p:cNvPr>
          <p:cNvSpPr/>
          <p:nvPr/>
        </p:nvSpPr>
        <p:spPr>
          <a:xfrm>
            <a:off x="473267" y="49028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E43CC626-ADCD-EC70-EA48-5ED2B592E546}"/>
              </a:ext>
            </a:extLst>
          </p:cNvPr>
          <p:cNvSpPr/>
          <p:nvPr/>
        </p:nvSpPr>
        <p:spPr>
          <a:xfrm>
            <a:off x="689267" y="46508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9" name="Espace réservé du texte 5">
            <a:extLst>
              <a:ext uri="{FF2B5EF4-FFF2-40B4-BE49-F238E27FC236}">
                <a16:creationId xmlns:a16="http://schemas.microsoft.com/office/drawing/2014/main" id="{39E26940-18FC-9424-23F3-4670FFB42606}"/>
              </a:ext>
            </a:extLst>
          </p:cNvPr>
          <p:cNvSpPr txBox="1">
            <a:spLocks/>
          </p:cNvSpPr>
          <p:nvPr/>
        </p:nvSpPr>
        <p:spPr>
          <a:xfrm>
            <a:off x="653267" y="5102101"/>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lecture</a:t>
            </a:r>
          </a:p>
          <a:p>
            <a:pPr>
              <a:defRPr/>
            </a:pPr>
            <a:r>
              <a:rPr lang="fr-FR" sz="1600" dirty="0"/>
              <a:t>Évaluation</a:t>
            </a:r>
          </a:p>
        </p:txBody>
      </p:sp>
    </p:spTree>
    <p:extLst>
      <p:ext uri="{BB962C8B-B14F-4D97-AF65-F5344CB8AC3E}">
        <p14:creationId xmlns:p14="http://schemas.microsoft.com/office/powerpoint/2010/main" val="41845101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E19C4005-4A51-DD46-6175-E7EA3F0C246E}"/>
              </a:ext>
            </a:extLst>
          </p:cNvPr>
          <p:cNvSpPr>
            <a:spLocks noGrp="1"/>
          </p:cNvSpPr>
          <p:nvPr>
            <p:ph type="body" sz="quarter" idx="19"/>
          </p:nvPr>
        </p:nvSpPr>
        <p:spPr/>
        <p:txBody>
          <a:bodyPr/>
          <a:lstStyle/>
          <a:p>
            <a:r>
              <a:rPr lang="fr-MA" dirty="0"/>
              <a:t>Écrire un texte.</a:t>
            </a:r>
          </a:p>
        </p:txBody>
      </p:sp>
      <p:sp>
        <p:nvSpPr>
          <p:cNvPr id="4" name="Titre 1">
            <a:extLst>
              <a:ext uri="{FF2B5EF4-FFF2-40B4-BE49-F238E27FC236}">
                <a16:creationId xmlns:a16="http://schemas.microsoft.com/office/drawing/2014/main" id="{B8AE1112-EE82-8B56-B589-D5C05675E60E}"/>
              </a:ext>
            </a:extLst>
          </p:cNvPr>
          <p:cNvSpPr>
            <a:spLocks noGrp="1"/>
          </p:cNvSpPr>
          <p:nvPr>
            <p:ph type="title"/>
          </p:nvPr>
        </p:nvSpPr>
        <p:spPr>
          <a:xfrm>
            <a:off x="532398" y="1193953"/>
            <a:ext cx="7886700" cy="705267"/>
          </a:xfrm>
        </p:spPr>
        <p:txBody>
          <a:bodyPr/>
          <a:lstStyle/>
          <a:p>
            <a:r>
              <a:rPr lang="fr-MA" sz="3200" dirty="0"/>
              <a:t>Plan de la séance 1</a:t>
            </a:r>
          </a:p>
        </p:txBody>
      </p:sp>
      <p:pic>
        <p:nvPicPr>
          <p:cNvPr id="9" name="Image 8">
            <a:extLst>
              <a:ext uri="{FF2B5EF4-FFF2-40B4-BE49-F238E27FC236}">
                <a16:creationId xmlns:a16="http://schemas.microsoft.com/office/drawing/2014/main" id="{A507B2C7-53CF-9049-FD6D-F24173083DA2}"/>
              </a:ext>
            </a:extLst>
          </p:cNvPr>
          <p:cNvPicPr>
            <a:picLocks noChangeAspect="1"/>
          </p:cNvPicPr>
          <p:nvPr/>
        </p:nvPicPr>
        <p:blipFill>
          <a:blip r:embed="rId2"/>
          <a:srcRect l="1542" t="8381" r="3284" b="18195"/>
          <a:stretch>
            <a:fillRect/>
          </a:stretch>
        </p:blipFill>
        <p:spPr>
          <a:xfrm>
            <a:off x="1438977" y="2376667"/>
            <a:ext cx="6246795" cy="1349939"/>
          </a:xfrm>
          <a:prstGeom prst="rect">
            <a:avLst/>
          </a:prstGeom>
        </p:spPr>
      </p:pic>
      <p:sp>
        <p:nvSpPr>
          <p:cNvPr id="18" name="ZoneTexte 17">
            <a:extLst>
              <a:ext uri="{FF2B5EF4-FFF2-40B4-BE49-F238E27FC236}">
                <a16:creationId xmlns:a16="http://schemas.microsoft.com/office/drawing/2014/main" id="{5DA5B341-DD51-7414-AFFF-5286B69C66DE}"/>
              </a:ext>
            </a:extLst>
          </p:cNvPr>
          <p:cNvSpPr txBox="1"/>
          <p:nvPr/>
        </p:nvSpPr>
        <p:spPr>
          <a:xfrm>
            <a:off x="2275014" y="2506852"/>
            <a:ext cx="1445650" cy="350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Activité 1</a:t>
            </a:r>
          </a:p>
        </p:txBody>
      </p:sp>
      <p:sp>
        <p:nvSpPr>
          <p:cNvPr id="5" name="Espace réservé du texte 5">
            <a:extLst>
              <a:ext uri="{FF2B5EF4-FFF2-40B4-BE49-F238E27FC236}">
                <a16:creationId xmlns:a16="http://schemas.microsoft.com/office/drawing/2014/main" id="{8BE1566B-D585-7E21-D244-BCFCE70B9FA4}"/>
              </a:ext>
            </a:extLst>
          </p:cNvPr>
          <p:cNvSpPr txBox="1">
            <a:spLocks/>
          </p:cNvSpPr>
          <p:nvPr/>
        </p:nvSpPr>
        <p:spPr>
          <a:xfrm>
            <a:off x="2203199" y="2851086"/>
            <a:ext cx="534526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Points de langue.</a:t>
            </a:r>
          </a:p>
        </p:txBody>
      </p:sp>
      <p:grpSp>
        <p:nvGrpSpPr>
          <p:cNvPr id="8" name="Groupe 7">
            <a:extLst>
              <a:ext uri="{FF2B5EF4-FFF2-40B4-BE49-F238E27FC236}">
                <a16:creationId xmlns:a16="http://schemas.microsoft.com/office/drawing/2014/main" id="{AB84BFEE-BBD8-4BF3-2434-8540C33B07CE}"/>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8A7B19E7-13CC-B9C4-EEF2-A555D5EB6D8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832FF2-03F4-4292-2A21-4B531E2A6D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7400D3D8-5C43-2B92-8B4D-1650CB15D2C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Espace réservé pour une image  10">
            <a:extLst>
              <a:ext uri="{FF2B5EF4-FFF2-40B4-BE49-F238E27FC236}">
                <a16:creationId xmlns:a16="http://schemas.microsoft.com/office/drawing/2014/main" id="{3A3BE96B-F106-41BC-29A1-EAA31D27AC3F}"/>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xfrm>
            <a:off x="7278464" y="3788874"/>
            <a:ext cx="540000" cy="540000"/>
          </a:xfrm>
          <a:prstGeom prst="rect">
            <a:avLst/>
          </a:prstGeom>
          <a:noFill/>
        </p:spPr>
      </p:pic>
      <p:pic>
        <p:nvPicPr>
          <p:cNvPr id="15" name="Image 14">
            <a:extLst>
              <a:ext uri="{FF2B5EF4-FFF2-40B4-BE49-F238E27FC236}">
                <a16:creationId xmlns:a16="http://schemas.microsoft.com/office/drawing/2014/main" id="{5F0002C7-1E42-8691-D136-BCC3284EEA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23041" y="2081429"/>
            <a:ext cx="850846" cy="850846"/>
          </a:xfrm>
          <a:prstGeom prst="rect">
            <a:avLst/>
          </a:prstGeom>
        </p:spPr>
      </p:pic>
    </p:spTree>
    <p:extLst>
      <p:ext uri="{BB962C8B-B14F-4D97-AF65-F5344CB8AC3E}">
        <p14:creationId xmlns:p14="http://schemas.microsoft.com/office/powerpoint/2010/main" val="1484344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938783"/>
            <a:ext cx="6535427" cy="1696280"/>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66394" y="1755389"/>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442335" y="3244973"/>
            <a:ext cx="6387169" cy="92333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lang="fr-FR" sz="2200" b="1" kern="0" dirty="0">
                <a:solidFill>
                  <a:srgbClr val="2196B1"/>
                </a:solidFill>
                <a:latin typeface="Dosis Medium" pitchFamily="2" charset="0"/>
                <a:cs typeface="Calibri" panose="020F0502020204030204" pitchFamily="34" charset="0"/>
              </a:rPr>
              <a:t>Répondre correctement </a:t>
            </a:r>
            <a:r>
              <a:rPr lang="fr-FR" sz="2200" b="1" kern="0" dirty="0">
                <a:solidFill>
                  <a:srgbClr val="424D7B"/>
                </a:solidFill>
                <a:latin typeface="Dosis Medium" pitchFamily="2" charset="0"/>
                <a:cs typeface="Calibri" panose="020F0502020204030204" pitchFamily="34" charset="0"/>
              </a:rPr>
              <a:t>aux exercices de langue</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Écrire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un texte</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a:t>
            </a:r>
            <a:endPar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32" name="ZoneTexte 31">
            <a:extLst>
              <a:ext uri="{FF2B5EF4-FFF2-40B4-BE49-F238E27FC236}">
                <a16:creationId xmlns:a16="http://schemas.microsoft.com/office/drawing/2014/main" id="{18C8C5DC-7BDC-A408-9DE6-5E9ECC078095}"/>
              </a:ext>
            </a:extLst>
          </p:cNvPr>
          <p:cNvSpPr txBox="1"/>
          <p:nvPr/>
        </p:nvSpPr>
        <p:spPr>
          <a:xfrm>
            <a:off x="1490221" y="4987460"/>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945252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commencer une nouvelle séance de révision.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175EC-9550-5BE9-3E15-8F66B162E17F}"/>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AA688C45-9595-94CE-B283-C8B1A8D995DB}"/>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E948DCAD-7FDE-302B-721A-E1BDF6F1499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E420F0F-8D59-F62D-4E19-020D504ED3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13">
            <a:extLst>
              <a:ext uri="{FF2B5EF4-FFF2-40B4-BE49-F238E27FC236}">
                <a16:creationId xmlns:a16="http://schemas.microsoft.com/office/drawing/2014/main" id="{321154DF-1219-7729-8B6B-611DEFCCFE3D}"/>
              </a:ext>
            </a:extLst>
          </p:cNvPr>
          <p:cNvSpPr>
            <a:spLocks noGrp="1"/>
          </p:cNvSpPr>
          <p:nvPr>
            <p:ph type="title"/>
          </p:nvPr>
        </p:nvSpPr>
        <p:spPr>
          <a:xfrm>
            <a:off x="1692000" y="756000"/>
            <a:ext cx="7038114" cy="612000"/>
          </a:xfrm>
        </p:spPr>
        <p:txBody>
          <a:bodyPr>
            <a:normAutofit/>
          </a:bodyPr>
          <a:lstStyle/>
          <a:p>
            <a:r>
              <a:rPr lang="fr-MA" dirty="0">
                <a:solidFill>
                  <a:schemeClr val="tx1">
                    <a:lumMod val="65000"/>
                    <a:lumOff val="35000"/>
                  </a:schemeClr>
                </a:solidFill>
                <a:latin typeface="Dosis Medium" pitchFamily="2" charset="0"/>
              </a:rPr>
              <a:t>Prenez vos ardoises.</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3DDF659F-9D52-C4D1-37F6-FBD6C45372C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37974679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FBC8F6A0-8824-A8E0-B940-24F99064F88A}"/>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AC1C78A-C28E-791B-EDB1-E6ECBFC9B2C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4AF809-437E-0619-048F-098AC9B567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23A08F53-50A4-72DC-AE00-25A0CB1BD94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9" name="ZoneTexte 8">
            <a:extLst>
              <a:ext uri="{FF2B5EF4-FFF2-40B4-BE49-F238E27FC236}">
                <a16:creationId xmlns:a16="http://schemas.microsoft.com/office/drawing/2014/main" id="{3D1174C1-C317-BCC1-D335-797B910ECAB5}"/>
              </a:ext>
            </a:extLst>
          </p:cNvPr>
          <p:cNvSpPr txBox="1"/>
          <p:nvPr/>
        </p:nvSpPr>
        <p:spPr>
          <a:xfrm>
            <a:off x="495186" y="3527144"/>
            <a:ext cx="8153628"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Hier, nous</a:t>
            </a:r>
            <a:r>
              <a:rPr lang="fr-FR" sz="3200" b="1" dirty="0">
                <a:solidFill>
                  <a:srgbClr val="2196B1"/>
                </a:solidFill>
                <a:latin typeface="Dosis SemiBold" pitchFamily="2" charset="0"/>
                <a:cs typeface="Arial" panose="020B0604020202020204" pitchFamily="34" charset="0"/>
              </a:rPr>
              <a:t> _________________ </a:t>
            </a:r>
            <a:r>
              <a:rPr lang="fr-FR" sz="3200" b="1" dirty="0">
                <a:solidFill>
                  <a:srgbClr val="424D7B"/>
                </a:solidFill>
                <a:latin typeface="Dosis SemiBold" pitchFamily="2" charset="0"/>
                <a:cs typeface="Arial" panose="020B0604020202020204" pitchFamily="34" charset="0"/>
              </a:rPr>
              <a:t>une belle carte.</a:t>
            </a:r>
          </a:p>
        </p:txBody>
      </p:sp>
      <p:sp>
        <p:nvSpPr>
          <p:cNvPr id="10" name="Rectangle : coins arrondis 9">
            <a:extLst>
              <a:ext uri="{FF2B5EF4-FFF2-40B4-BE49-F238E27FC236}">
                <a16:creationId xmlns:a16="http://schemas.microsoft.com/office/drawing/2014/main" id="{93FD4BB8-2D68-465B-70BD-21D41865801E}"/>
              </a:ext>
            </a:extLst>
          </p:cNvPr>
          <p:cNvSpPr/>
          <p:nvPr/>
        </p:nvSpPr>
        <p:spPr>
          <a:xfrm>
            <a:off x="1876097" y="2141572"/>
            <a:ext cx="216058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ont dessiné </a:t>
            </a:r>
            <a:endParaRPr lang="fr-MA" sz="2400" b="1" dirty="0">
              <a:solidFill>
                <a:srgbClr val="C6C6C6"/>
              </a:solidFill>
              <a:latin typeface="Dosis SemiBold" pitchFamily="2" charset="0"/>
            </a:endParaRPr>
          </a:p>
        </p:txBody>
      </p:sp>
      <p:sp>
        <p:nvSpPr>
          <p:cNvPr id="11" name="Rectangle : coins arrondis 10">
            <a:extLst>
              <a:ext uri="{FF2B5EF4-FFF2-40B4-BE49-F238E27FC236}">
                <a16:creationId xmlns:a16="http://schemas.microsoft.com/office/drawing/2014/main" id="{0CEFCE26-DE68-0C13-57AB-B33DE5963F25}"/>
              </a:ext>
            </a:extLst>
          </p:cNvPr>
          <p:cNvSpPr/>
          <p:nvPr/>
        </p:nvSpPr>
        <p:spPr>
          <a:xfrm>
            <a:off x="4870833" y="2141572"/>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avons dessiné</a:t>
            </a:r>
            <a:endParaRPr lang="fr-MA" sz="2400" b="1" dirty="0">
              <a:solidFill>
                <a:srgbClr val="424D7B"/>
              </a:solidFill>
              <a:latin typeface="Dosis SemiBold" pitchFamily="2" charset="0"/>
            </a:endParaRPr>
          </a:p>
        </p:txBody>
      </p:sp>
    </p:spTree>
    <p:extLst>
      <p:ext uri="{BB962C8B-B14F-4D97-AF65-F5344CB8AC3E}">
        <p14:creationId xmlns:p14="http://schemas.microsoft.com/office/powerpoint/2010/main" val="1505080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8FB41-F608-8F2D-B098-EC56907A4678}"/>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902431F0-1C98-0657-A3F6-AC79305BB260}"/>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749C1FFE-FDBD-85B1-4DCC-382F35318E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FCD264B6-9B50-7285-0F51-C89668F5EBCB}"/>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E1CBF83C-95F9-8F05-0D23-AE8DC3C25361}"/>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4F18632-A6CE-2A63-B67A-677382E3E31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0692096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C6B12-79BD-3921-6D0F-AB0AE2B9F6E5}"/>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AF79CCA8-02A4-EE75-931A-B0745DCE8C19}"/>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DD9F969D-D39A-59FE-30BE-43C4D6F0A13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FDB674-E615-C331-F76F-A26C0F104CC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0E678CE2-389A-2114-022F-014DA793222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sp>
        <p:nvSpPr>
          <p:cNvPr id="2" name="ZoneTexte 1">
            <a:extLst>
              <a:ext uri="{FF2B5EF4-FFF2-40B4-BE49-F238E27FC236}">
                <a16:creationId xmlns:a16="http://schemas.microsoft.com/office/drawing/2014/main" id="{B7712115-FEBB-BFC0-A3F9-36A7CA7F995E}"/>
              </a:ext>
            </a:extLst>
          </p:cNvPr>
          <p:cNvSpPr txBox="1"/>
          <p:nvPr/>
        </p:nvSpPr>
        <p:spPr>
          <a:xfrm>
            <a:off x="495186" y="3527144"/>
            <a:ext cx="8153628"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Hier, nous</a:t>
            </a:r>
            <a:r>
              <a:rPr lang="fr-FR" sz="3200" b="1" dirty="0">
                <a:solidFill>
                  <a:srgbClr val="2196B1"/>
                </a:solidFill>
                <a:latin typeface="Dosis SemiBold" pitchFamily="2" charset="0"/>
                <a:cs typeface="Arial" panose="020B0604020202020204" pitchFamily="34" charset="0"/>
              </a:rPr>
              <a:t> avons dessiné </a:t>
            </a:r>
            <a:r>
              <a:rPr lang="fr-FR" sz="3200" b="1" dirty="0">
                <a:solidFill>
                  <a:srgbClr val="424D7B"/>
                </a:solidFill>
                <a:latin typeface="Dosis SemiBold" pitchFamily="2" charset="0"/>
                <a:cs typeface="Arial" panose="020B0604020202020204" pitchFamily="34" charset="0"/>
              </a:rPr>
              <a:t>une belle carte.</a:t>
            </a:r>
          </a:p>
        </p:txBody>
      </p:sp>
      <p:sp>
        <p:nvSpPr>
          <p:cNvPr id="4" name="Rectangle : coins arrondis 3">
            <a:extLst>
              <a:ext uri="{FF2B5EF4-FFF2-40B4-BE49-F238E27FC236}">
                <a16:creationId xmlns:a16="http://schemas.microsoft.com/office/drawing/2014/main" id="{CB8F5095-EAC8-C234-6861-5D6AA2424836}"/>
              </a:ext>
            </a:extLst>
          </p:cNvPr>
          <p:cNvSpPr/>
          <p:nvPr/>
        </p:nvSpPr>
        <p:spPr>
          <a:xfrm>
            <a:off x="1876097" y="2141572"/>
            <a:ext cx="2160589" cy="6120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lumMod val="65000"/>
                  </a:schemeClr>
                </a:solidFill>
                <a:latin typeface="Dosis SemiBold" pitchFamily="2" charset="0"/>
                <a:cs typeface="Arial" panose="020B0604020202020204" pitchFamily="34" charset="0"/>
              </a:rPr>
              <a:t>ont dessiné </a:t>
            </a:r>
            <a:endParaRPr lang="fr-MA" sz="2400" b="1" dirty="0">
              <a:solidFill>
                <a:schemeClr val="bg1">
                  <a:lumMod val="65000"/>
                </a:schemeClr>
              </a:solidFill>
              <a:latin typeface="Dosis SemiBold" pitchFamily="2" charset="0"/>
            </a:endParaRPr>
          </a:p>
        </p:txBody>
      </p:sp>
      <p:sp>
        <p:nvSpPr>
          <p:cNvPr id="5" name="Rectangle : coins arrondis 4">
            <a:extLst>
              <a:ext uri="{FF2B5EF4-FFF2-40B4-BE49-F238E27FC236}">
                <a16:creationId xmlns:a16="http://schemas.microsoft.com/office/drawing/2014/main" id="{AD7A349A-B559-3C0E-FF34-87D8C6D583C2}"/>
              </a:ext>
            </a:extLst>
          </p:cNvPr>
          <p:cNvSpPr/>
          <p:nvPr/>
        </p:nvSpPr>
        <p:spPr>
          <a:xfrm>
            <a:off x="4870833" y="2141572"/>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avons dessiné</a:t>
            </a:r>
            <a:endParaRPr lang="fr-MA" sz="2400" b="1" dirty="0">
              <a:solidFill>
                <a:srgbClr val="424D7B"/>
              </a:solidFill>
              <a:latin typeface="Dosis SemiBold" pitchFamily="2" charset="0"/>
            </a:endParaRPr>
          </a:p>
        </p:txBody>
      </p:sp>
    </p:spTree>
    <p:extLst>
      <p:ext uri="{BB962C8B-B14F-4D97-AF65-F5344CB8AC3E}">
        <p14:creationId xmlns:p14="http://schemas.microsoft.com/office/powerpoint/2010/main" val="19611451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7630F-8BF4-570D-FC55-0E5A3ED929FA}"/>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F77414CE-E203-68C5-EBFE-DBB7974B5966}"/>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16D89A60-356E-F85D-2260-DA5EE8FD424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2BBA6B6-D877-E8F4-E145-76200F1F1FA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69368772-06D6-2704-A036-248C154DE9E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9" name="ZoneTexte 8">
            <a:extLst>
              <a:ext uri="{FF2B5EF4-FFF2-40B4-BE49-F238E27FC236}">
                <a16:creationId xmlns:a16="http://schemas.microsoft.com/office/drawing/2014/main" id="{D0F96C8E-85B2-6F8A-2CD9-7761AE0362D8}"/>
              </a:ext>
            </a:extLst>
          </p:cNvPr>
          <p:cNvSpPr txBox="1"/>
          <p:nvPr/>
        </p:nvSpPr>
        <p:spPr>
          <a:xfrm>
            <a:off x="495186" y="3527144"/>
            <a:ext cx="8153628"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La semaine dernière, ils </a:t>
            </a:r>
            <a:r>
              <a:rPr lang="fr-FR" sz="3200" b="1" dirty="0">
                <a:solidFill>
                  <a:srgbClr val="2196B1"/>
                </a:solidFill>
                <a:latin typeface="Dosis SemiBold" pitchFamily="2" charset="0"/>
                <a:cs typeface="Arial" panose="020B0604020202020204" pitchFamily="34" charset="0"/>
              </a:rPr>
              <a:t>___________</a:t>
            </a:r>
            <a:r>
              <a:rPr lang="fr-FR" sz="3200" b="1" dirty="0">
                <a:solidFill>
                  <a:srgbClr val="424D7B"/>
                </a:solidFill>
                <a:latin typeface="Dosis SemiBold" pitchFamily="2" charset="0"/>
                <a:cs typeface="Arial" panose="020B0604020202020204" pitchFamily="34" charset="0"/>
              </a:rPr>
              <a:t> au football.</a:t>
            </a:r>
          </a:p>
        </p:txBody>
      </p:sp>
      <p:sp>
        <p:nvSpPr>
          <p:cNvPr id="10" name="Rectangle : coins arrondis 9">
            <a:extLst>
              <a:ext uri="{FF2B5EF4-FFF2-40B4-BE49-F238E27FC236}">
                <a16:creationId xmlns:a16="http://schemas.microsoft.com/office/drawing/2014/main" id="{F5DDE242-6C79-E5C4-38D7-4819B5B541A8}"/>
              </a:ext>
            </a:extLst>
          </p:cNvPr>
          <p:cNvSpPr/>
          <p:nvPr/>
        </p:nvSpPr>
        <p:spPr>
          <a:xfrm>
            <a:off x="1876097" y="2141572"/>
            <a:ext cx="216058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ont joué </a:t>
            </a:r>
            <a:endParaRPr lang="fr-MA" sz="2400" b="1" dirty="0">
              <a:solidFill>
                <a:srgbClr val="C6C6C6"/>
              </a:solidFill>
              <a:latin typeface="Dosis SemiBold" pitchFamily="2" charset="0"/>
            </a:endParaRPr>
          </a:p>
        </p:txBody>
      </p:sp>
      <p:sp>
        <p:nvSpPr>
          <p:cNvPr id="11" name="Rectangle : coins arrondis 10">
            <a:extLst>
              <a:ext uri="{FF2B5EF4-FFF2-40B4-BE49-F238E27FC236}">
                <a16:creationId xmlns:a16="http://schemas.microsoft.com/office/drawing/2014/main" id="{1C5A7261-649B-BE26-E86A-CAFE7C87F025}"/>
              </a:ext>
            </a:extLst>
          </p:cNvPr>
          <p:cNvSpPr/>
          <p:nvPr/>
        </p:nvSpPr>
        <p:spPr>
          <a:xfrm>
            <a:off x="4870833" y="2141572"/>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a joué</a:t>
            </a:r>
            <a:endParaRPr lang="fr-MA" sz="2400" b="1" dirty="0">
              <a:solidFill>
                <a:srgbClr val="424D7B"/>
              </a:solidFill>
              <a:latin typeface="Dosis SemiBold" pitchFamily="2" charset="0"/>
            </a:endParaRPr>
          </a:p>
        </p:txBody>
      </p:sp>
    </p:spTree>
    <p:extLst>
      <p:ext uri="{BB962C8B-B14F-4D97-AF65-F5344CB8AC3E}">
        <p14:creationId xmlns:p14="http://schemas.microsoft.com/office/powerpoint/2010/main" val="36262126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28494-3F7E-E87C-C276-3C0B1C49E98E}"/>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0FBBBDF5-2AC9-CD98-0E0E-74F02F5F0000}"/>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1E7FABE0-65B1-CFAA-0B74-6E9EA7C1F7A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2A5B3001-5605-9F35-382F-D233985549B7}"/>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DCAFD811-A88A-8EBB-F1ED-C0E6FFAA4C0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30AB516-34CD-7F97-8944-0E43F445FF9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40605664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2265B-666F-4ADD-3673-6475DC02A2A8}"/>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B498CF7B-7641-8E68-8813-EB1A039A09F6}"/>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E2031EA5-E47C-6324-80BC-D6CB7C164DC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CA0A063-12D8-59E9-9730-BE88FADF693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849BE71C-05B1-1BE4-75CB-825AE63B34E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sp>
        <p:nvSpPr>
          <p:cNvPr id="3" name="ZoneTexte 2">
            <a:extLst>
              <a:ext uri="{FF2B5EF4-FFF2-40B4-BE49-F238E27FC236}">
                <a16:creationId xmlns:a16="http://schemas.microsoft.com/office/drawing/2014/main" id="{6A6B7D5F-0414-AC15-DA19-058670FA81BC}"/>
              </a:ext>
            </a:extLst>
          </p:cNvPr>
          <p:cNvSpPr txBox="1"/>
          <p:nvPr/>
        </p:nvSpPr>
        <p:spPr>
          <a:xfrm>
            <a:off x="495186" y="3527144"/>
            <a:ext cx="8153628"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La semaine dernière, ils </a:t>
            </a:r>
            <a:r>
              <a:rPr lang="fr-FR" sz="3200" b="1" dirty="0">
                <a:solidFill>
                  <a:srgbClr val="2196B1"/>
                </a:solidFill>
                <a:latin typeface="Dosis SemiBold" pitchFamily="2" charset="0"/>
                <a:cs typeface="Arial" panose="020B0604020202020204" pitchFamily="34" charset="0"/>
              </a:rPr>
              <a:t>ont joué</a:t>
            </a:r>
            <a:r>
              <a:rPr lang="fr-FR" sz="3200" b="1" dirty="0">
                <a:solidFill>
                  <a:srgbClr val="424D7B"/>
                </a:solidFill>
                <a:latin typeface="Dosis SemiBold" pitchFamily="2" charset="0"/>
                <a:cs typeface="Arial" panose="020B0604020202020204" pitchFamily="34" charset="0"/>
              </a:rPr>
              <a:t> au football.</a:t>
            </a:r>
          </a:p>
        </p:txBody>
      </p:sp>
      <p:sp>
        <p:nvSpPr>
          <p:cNvPr id="9" name="Rectangle : coins arrondis 8">
            <a:extLst>
              <a:ext uri="{FF2B5EF4-FFF2-40B4-BE49-F238E27FC236}">
                <a16:creationId xmlns:a16="http://schemas.microsoft.com/office/drawing/2014/main" id="{1F719341-F0C6-B318-5AD0-346E1EA89EE0}"/>
              </a:ext>
            </a:extLst>
          </p:cNvPr>
          <p:cNvSpPr/>
          <p:nvPr/>
        </p:nvSpPr>
        <p:spPr>
          <a:xfrm>
            <a:off x="1876097" y="2141572"/>
            <a:ext cx="216058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ont joué </a:t>
            </a:r>
            <a:endParaRPr lang="fr-MA" sz="2400" b="1" dirty="0">
              <a:solidFill>
                <a:srgbClr val="C6C6C6"/>
              </a:solidFill>
              <a:latin typeface="Dosis SemiBold" pitchFamily="2" charset="0"/>
            </a:endParaRPr>
          </a:p>
        </p:txBody>
      </p:sp>
      <p:sp>
        <p:nvSpPr>
          <p:cNvPr id="10" name="Rectangle : coins arrondis 9">
            <a:extLst>
              <a:ext uri="{FF2B5EF4-FFF2-40B4-BE49-F238E27FC236}">
                <a16:creationId xmlns:a16="http://schemas.microsoft.com/office/drawing/2014/main" id="{4B5F53E6-6E0A-3518-7B9A-4468A6B6E31A}"/>
              </a:ext>
            </a:extLst>
          </p:cNvPr>
          <p:cNvSpPr/>
          <p:nvPr/>
        </p:nvSpPr>
        <p:spPr>
          <a:xfrm>
            <a:off x="4870833" y="2141572"/>
            <a:ext cx="2160588" cy="6120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lumMod val="65000"/>
                  </a:schemeClr>
                </a:solidFill>
                <a:latin typeface="Dosis SemiBold" pitchFamily="2" charset="0"/>
                <a:cs typeface="Arial" panose="020B0604020202020204" pitchFamily="34" charset="0"/>
              </a:rPr>
              <a:t>a joué</a:t>
            </a:r>
            <a:endParaRPr lang="fr-MA" sz="2400" b="1" dirty="0">
              <a:solidFill>
                <a:schemeClr val="bg1">
                  <a:lumMod val="65000"/>
                </a:schemeClr>
              </a:solidFill>
              <a:latin typeface="Dosis SemiBold" pitchFamily="2" charset="0"/>
            </a:endParaRPr>
          </a:p>
        </p:txBody>
      </p:sp>
    </p:spTree>
    <p:extLst>
      <p:ext uri="{BB962C8B-B14F-4D97-AF65-F5344CB8AC3E}">
        <p14:creationId xmlns:p14="http://schemas.microsoft.com/office/powerpoint/2010/main" val="42729356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59153-D809-1DE3-3896-4B84F66E5221}"/>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D7B39433-8B2A-2EF3-B004-7B12C609BF5D}"/>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231811C7-7A25-0953-C413-C3488EEAE0F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78D09C5-E555-1402-D68A-A0E3582D334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09E06277-B0D4-7D34-D7FA-3D37C68D13F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9" name="ZoneTexte 8">
            <a:extLst>
              <a:ext uri="{FF2B5EF4-FFF2-40B4-BE49-F238E27FC236}">
                <a16:creationId xmlns:a16="http://schemas.microsoft.com/office/drawing/2014/main" id="{ED273757-2572-8527-8453-FDE31F55F8EA}"/>
              </a:ext>
            </a:extLst>
          </p:cNvPr>
          <p:cNvSpPr txBox="1"/>
          <p:nvPr/>
        </p:nvSpPr>
        <p:spPr>
          <a:xfrm>
            <a:off x="495186" y="3527144"/>
            <a:ext cx="8153628"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Le weekend dernier, tu </a:t>
            </a:r>
            <a:r>
              <a:rPr lang="fr-FR" sz="3200" b="1" dirty="0">
                <a:solidFill>
                  <a:srgbClr val="2196B1"/>
                </a:solidFill>
                <a:latin typeface="Dosis SemiBold" pitchFamily="2" charset="0"/>
                <a:cs typeface="Arial" panose="020B0604020202020204" pitchFamily="34" charset="0"/>
              </a:rPr>
              <a:t>__________</a:t>
            </a:r>
            <a:r>
              <a:rPr lang="fr-FR" sz="3200" b="1" dirty="0">
                <a:solidFill>
                  <a:srgbClr val="424D7B"/>
                </a:solidFill>
                <a:latin typeface="Dosis SemiBold" pitchFamily="2" charset="0"/>
                <a:cs typeface="Arial" panose="020B0604020202020204" pitchFamily="34" charset="0"/>
              </a:rPr>
              <a:t> la voiture.</a:t>
            </a:r>
          </a:p>
        </p:txBody>
      </p:sp>
      <p:sp>
        <p:nvSpPr>
          <p:cNvPr id="10" name="Rectangle : coins arrondis 9">
            <a:extLst>
              <a:ext uri="{FF2B5EF4-FFF2-40B4-BE49-F238E27FC236}">
                <a16:creationId xmlns:a16="http://schemas.microsoft.com/office/drawing/2014/main" id="{3D9F9C8D-CA33-B6E5-C707-55A7B23362F3}"/>
              </a:ext>
            </a:extLst>
          </p:cNvPr>
          <p:cNvSpPr/>
          <p:nvPr/>
        </p:nvSpPr>
        <p:spPr>
          <a:xfrm>
            <a:off x="1876097" y="2141572"/>
            <a:ext cx="216058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a pris </a:t>
            </a:r>
            <a:endParaRPr lang="fr-MA" sz="2400" b="1" dirty="0">
              <a:solidFill>
                <a:srgbClr val="C6C6C6"/>
              </a:solidFill>
              <a:latin typeface="Dosis SemiBold" pitchFamily="2" charset="0"/>
            </a:endParaRPr>
          </a:p>
        </p:txBody>
      </p:sp>
      <p:sp>
        <p:nvSpPr>
          <p:cNvPr id="11" name="Rectangle : coins arrondis 10">
            <a:extLst>
              <a:ext uri="{FF2B5EF4-FFF2-40B4-BE49-F238E27FC236}">
                <a16:creationId xmlns:a16="http://schemas.microsoft.com/office/drawing/2014/main" id="{34474DBF-F472-146D-E9F1-F9593E3CEE8A}"/>
              </a:ext>
            </a:extLst>
          </p:cNvPr>
          <p:cNvSpPr/>
          <p:nvPr/>
        </p:nvSpPr>
        <p:spPr>
          <a:xfrm>
            <a:off x="4870833" y="2141572"/>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as pris</a:t>
            </a:r>
            <a:endParaRPr lang="fr-MA" sz="2400" b="1" dirty="0">
              <a:solidFill>
                <a:srgbClr val="424D7B"/>
              </a:solidFill>
              <a:latin typeface="Dosis SemiBold" pitchFamily="2" charset="0"/>
            </a:endParaRPr>
          </a:p>
        </p:txBody>
      </p:sp>
    </p:spTree>
    <p:extLst>
      <p:ext uri="{BB962C8B-B14F-4D97-AF65-F5344CB8AC3E}">
        <p14:creationId xmlns:p14="http://schemas.microsoft.com/office/powerpoint/2010/main" val="40477971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10BD6-D8F6-4F9E-5EDD-D419CE4794C1}"/>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919B32AD-4B92-726B-7C86-76D0526C80F7}"/>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DA765C51-8AA8-4CB6-9E28-DCA91FC9595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41CCE63C-C911-7B22-26A2-D4B8D234966B}"/>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670AB616-CC5F-CB66-A8D5-13AD720B28B7}"/>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BFE2613-8F08-CC18-CC9B-267206A532C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7920521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764D5-A2B3-AF5B-FD27-E6F7CFE599A6}"/>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49509D11-D206-36AC-38C6-1B9C68300CBD}"/>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2E4DE149-4F90-F11A-1581-4B87E283254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C195777-ED65-85E2-995E-6C45EC38177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E8F920D6-EE2A-5F76-4A39-5ED4F483A14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sp>
        <p:nvSpPr>
          <p:cNvPr id="2" name="ZoneTexte 1">
            <a:extLst>
              <a:ext uri="{FF2B5EF4-FFF2-40B4-BE49-F238E27FC236}">
                <a16:creationId xmlns:a16="http://schemas.microsoft.com/office/drawing/2014/main" id="{9E81B670-DA1E-1582-D298-C5BEABC5C8F7}"/>
              </a:ext>
            </a:extLst>
          </p:cNvPr>
          <p:cNvSpPr txBox="1"/>
          <p:nvPr/>
        </p:nvSpPr>
        <p:spPr>
          <a:xfrm>
            <a:off x="495186" y="3527144"/>
            <a:ext cx="8153628"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Le weekend dernier, tu </a:t>
            </a:r>
            <a:r>
              <a:rPr lang="fr-FR" sz="3200" b="1" dirty="0">
                <a:solidFill>
                  <a:srgbClr val="2196B1"/>
                </a:solidFill>
                <a:latin typeface="Dosis SemiBold" pitchFamily="2" charset="0"/>
                <a:cs typeface="Arial" panose="020B0604020202020204" pitchFamily="34" charset="0"/>
              </a:rPr>
              <a:t>as pris </a:t>
            </a:r>
            <a:r>
              <a:rPr lang="fr-FR" sz="3200" b="1" dirty="0">
                <a:solidFill>
                  <a:srgbClr val="424D7B"/>
                </a:solidFill>
                <a:latin typeface="Dosis SemiBold" pitchFamily="2" charset="0"/>
                <a:cs typeface="Arial" panose="020B0604020202020204" pitchFamily="34" charset="0"/>
              </a:rPr>
              <a:t> la voiture.</a:t>
            </a:r>
          </a:p>
        </p:txBody>
      </p:sp>
      <p:sp>
        <p:nvSpPr>
          <p:cNvPr id="4" name="Rectangle : coins arrondis 3">
            <a:extLst>
              <a:ext uri="{FF2B5EF4-FFF2-40B4-BE49-F238E27FC236}">
                <a16:creationId xmlns:a16="http://schemas.microsoft.com/office/drawing/2014/main" id="{9B41E275-1886-C373-CDAA-8F852B36E68D}"/>
              </a:ext>
            </a:extLst>
          </p:cNvPr>
          <p:cNvSpPr/>
          <p:nvPr/>
        </p:nvSpPr>
        <p:spPr>
          <a:xfrm>
            <a:off x="1876097" y="2141572"/>
            <a:ext cx="2160589" cy="6120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lumMod val="65000"/>
                  </a:schemeClr>
                </a:solidFill>
                <a:latin typeface="Dosis SemiBold" pitchFamily="2" charset="0"/>
                <a:cs typeface="Arial" panose="020B0604020202020204" pitchFamily="34" charset="0"/>
              </a:rPr>
              <a:t>a pris </a:t>
            </a:r>
            <a:endParaRPr lang="fr-MA" sz="2400" b="1" dirty="0">
              <a:solidFill>
                <a:schemeClr val="bg1">
                  <a:lumMod val="65000"/>
                </a:schemeClr>
              </a:solidFill>
              <a:latin typeface="Dosis SemiBold" pitchFamily="2" charset="0"/>
            </a:endParaRPr>
          </a:p>
        </p:txBody>
      </p:sp>
      <p:sp>
        <p:nvSpPr>
          <p:cNvPr id="5" name="Rectangle : coins arrondis 4">
            <a:extLst>
              <a:ext uri="{FF2B5EF4-FFF2-40B4-BE49-F238E27FC236}">
                <a16:creationId xmlns:a16="http://schemas.microsoft.com/office/drawing/2014/main" id="{755B0C4F-94E1-72C6-281C-BE54C945B44E}"/>
              </a:ext>
            </a:extLst>
          </p:cNvPr>
          <p:cNvSpPr/>
          <p:nvPr/>
        </p:nvSpPr>
        <p:spPr>
          <a:xfrm>
            <a:off x="4870833" y="2141572"/>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as pris</a:t>
            </a:r>
            <a:endParaRPr lang="fr-MA" sz="2400" b="1" dirty="0">
              <a:solidFill>
                <a:srgbClr val="424D7B"/>
              </a:solidFill>
              <a:latin typeface="Dosis SemiBold" pitchFamily="2" charset="0"/>
            </a:endParaRPr>
          </a:p>
        </p:txBody>
      </p:sp>
    </p:spTree>
    <p:extLst>
      <p:ext uri="{BB962C8B-B14F-4D97-AF65-F5344CB8AC3E}">
        <p14:creationId xmlns:p14="http://schemas.microsoft.com/office/powerpoint/2010/main" val="40925709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17EF0-60B0-B01E-B147-13DE8A5DE137}"/>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610F1F31-04C2-7B29-FD0C-BAA44DE0A9DF}"/>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48EAC3C4-FFD4-7D78-E8D8-8687373965C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D66B327-D095-9989-7B3E-C2FC0C0440A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0CDE86C0-54E9-66F8-DFE5-01FA9C108F1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9" name="ZoneTexte 8">
            <a:extLst>
              <a:ext uri="{FF2B5EF4-FFF2-40B4-BE49-F238E27FC236}">
                <a16:creationId xmlns:a16="http://schemas.microsoft.com/office/drawing/2014/main" id="{A0C2EA3A-D9A0-E1AC-83A0-0C920962C3BE}"/>
              </a:ext>
            </a:extLst>
          </p:cNvPr>
          <p:cNvSpPr txBox="1"/>
          <p:nvPr/>
        </p:nvSpPr>
        <p:spPr>
          <a:xfrm>
            <a:off x="495186" y="3527144"/>
            <a:ext cx="8153628"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Nous </a:t>
            </a:r>
            <a:r>
              <a:rPr lang="fr-FR" sz="3200" b="1" dirty="0">
                <a:solidFill>
                  <a:srgbClr val="2196B1"/>
                </a:solidFill>
                <a:latin typeface="Dosis SemiBold" pitchFamily="2" charset="0"/>
                <a:cs typeface="Arial" panose="020B0604020202020204" pitchFamily="34" charset="0"/>
              </a:rPr>
              <a:t>_________</a:t>
            </a:r>
            <a:r>
              <a:rPr lang="fr-FR" sz="3200" b="1" dirty="0">
                <a:solidFill>
                  <a:srgbClr val="424D7B"/>
                </a:solidFill>
                <a:latin typeface="Dosis SemiBold" pitchFamily="2" charset="0"/>
                <a:cs typeface="Arial" panose="020B0604020202020204" pitchFamily="34" charset="0"/>
              </a:rPr>
              <a:t> en train d’écouter la maîtresse.</a:t>
            </a:r>
          </a:p>
        </p:txBody>
      </p:sp>
      <p:sp>
        <p:nvSpPr>
          <p:cNvPr id="10" name="Rectangle : coins arrondis 9">
            <a:extLst>
              <a:ext uri="{FF2B5EF4-FFF2-40B4-BE49-F238E27FC236}">
                <a16:creationId xmlns:a16="http://schemas.microsoft.com/office/drawing/2014/main" id="{7172FF71-1E3E-6E42-6DFD-98F03D82F8B1}"/>
              </a:ext>
            </a:extLst>
          </p:cNvPr>
          <p:cNvSpPr/>
          <p:nvPr/>
        </p:nvSpPr>
        <p:spPr>
          <a:xfrm>
            <a:off x="1876097" y="2141572"/>
            <a:ext cx="216058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sommes</a:t>
            </a:r>
            <a:endParaRPr lang="fr-MA" sz="2400" b="1" dirty="0">
              <a:solidFill>
                <a:srgbClr val="C6C6C6"/>
              </a:solidFill>
              <a:latin typeface="Dosis SemiBold" pitchFamily="2" charset="0"/>
            </a:endParaRPr>
          </a:p>
        </p:txBody>
      </p:sp>
      <p:sp>
        <p:nvSpPr>
          <p:cNvPr id="11" name="Rectangle : coins arrondis 10">
            <a:extLst>
              <a:ext uri="{FF2B5EF4-FFF2-40B4-BE49-F238E27FC236}">
                <a16:creationId xmlns:a16="http://schemas.microsoft.com/office/drawing/2014/main" id="{CE665624-C13B-9407-4682-DBCD839F9F4F}"/>
              </a:ext>
            </a:extLst>
          </p:cNvPr>
          <p:cNvSpPr/>
          <p:nvPr/>
        </p:nvSpPr>
        <p:spPr>
          <a:xfrm>
            <a:off x="4870833" y="2141572"/>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sont</a:t>
            </a:r>
            <a:endParaRPr lang="fr-MA" sz="2400" b="1" dirty="0">
              <a:solidFill>
                <a:srgbClr val="424D7B"/>
              </a:solidFill>
              <a:latin typeface="Dosis SemiBold" pitchFamily="2" charset="0"/>
            </a:endParaRPr>
          </a:p>
        </p:txBody>
      </p:sp>
    </p:spTree>
    <p:extLst>
      <p:ext uri="{BB962C8B-B14F-4D97-AF65-F5344CB8AC3E}">
        <p14:creationId xmlns:p14="http://schemas.microsoft.com/office/powerpoint/2010/main" val="18168435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9C40B-F017-D4E5-E981-8177417C3D48}"/>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F0425406-A896-0BD4-455A-4A269EF397D1}"/>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181512D8-6EEB-815B-28AF-F1DB83BCC8C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734E8338-E862-1D8B-39E4-3C19F7780B3D}"/>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6D4FF11A-225F-0C68-66FD-453A0F15817D}"/>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FADE8EF-D095-07AC-0F27-744C45BDF90F}"/>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419753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3A3B6-BFC9-0F67-A415-12938F277184}"/>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6F700648-8A4E-80F8-AF45-DC1B54E0C495}"/>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CDFAB238-D716-66DE-207D-8986B94BAA4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20AF29E-EBC3-EEAB-A370-330F235197A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DF7BB95A-1FBF-E03E-5309-4917512C895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sp>
        <p:nvSpPr>
          <p:cNvPr id="3" name="ZoneTexte 2">
            <a:extLst>
              <a:ext uri="{FF2B5EF4-FFF2-40B4-BE49-F238E27FC236}">
                <a16:creationId xmlns:a16="http://schemas.microsoft.com/office/drawing/2014/main" id="{2F0E9F36-B402-92E7-3DFE-47B0E23469C4}"/>
              </a:ext>
            </a:extLst>
          </p:cNvPr>
          <p:cNvSpPr txBox="1"/>
          <p:nvPr/>
        </p:nvSpPr>
        <p:spPr>
          <a:xfrm>
            <a:off x="495186" y="3527144"/>
            <a:ext cx="8153628"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Nous </a:t>
            </a:r>
            <a:r>
              <a:rPr lang="fr-FR" sz="3200" b="1" dirty="0">
                <a:solidFill>
                  <a:srgbClr val="2196B1"/>
                </a:solidFill>
                <a:latin typeface="Dosis SemiBold" pitchFamily="2" charset="0"/>
                <a:cs typeface="Arial" panose="020B0604020202020204" pitchFamily="34" charset="0"/>
              </a:rPr>
              <a:t>sommes</a:t>
            </a:r>
            <a:r>
              <a:rPr lang="fr-FR" sz="3200" b="1" dirty="0">
                <a:solidFill>
                  <a:srgbClr val="424D7B"/>
                </a:solidFill>
                <a:latin typeface="Dosis SemiBold" pitchFamily="2" charset="0"/>
                <a:cs typeface="Arial" panose="020B0604020202020204" pitchFamily="34" charset="0"/>
              </a:rPr>
              <a:t> en train d’écouter la maîtresse.</a:t>
            </a:r>
          </a:p>
        </p:txBody>
      </p:sp>
      <p:sp>
        <p:nvSpPr>
          <p:cNvPr id="9" name="Rectangle : coins arrondis 8">
            <a:extLst>
              <a:ext uri="{FF2B5EF4-FFF2-40B4-BE49-F238E27FC236}">
                <a16:creationId xmlns:a16="http://schemas.microsoft.com/office/drawing/2014/main" id="{7A8731FA-8E80-C775-A7EF-0C4A9A6B1572}"/>
              </a:ext>
            </a:extLst>
          </p:cNvPr>
          <p:cNvSpPr/>
          <p:nvPr/>
        </p:nvSpPr>
        <p:spPr>
          <a:xfrm>
            <a:off x="1876097" y="2141572"/>
            <a:ext cx="216058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sommes</a:t>
            </a:r>
            <a:endParaRPr lang="fr-MA" sz="2400" b="1" dirty="0">
              <a:solidFill>
                <a:srgbClr val="C6C6C6"/>
              </a:solidFill>
              <a:latin typeface="Dosis SemiBold" pitchFamily="2" charset="0"/>
            </a:endParaRPr>
          </a:p>
        </p:txBody>
      </p:sp>
      <p:sp>
        <p:nvSpPr>
          <p:cNvPr id="10" name="Rectangle : coins arrondis 9">
            <a:extLst>
              <a:ext uri="{FF2B5EF4-FFF2-40B4-BE49-F238E27FC236}">
                <a16:creationId xmlns:a16="http://schemas.microsoft.com/office/drawing/2014/main" id="{00242669-E0A3-021D-014F-8A188556A590}"/>
              </a:ext>
            </a:extLst>
          </p:cNvPr>
          <p:cNvSpPr/>
          <p:nvPr/>
        </p:nvSpPr>
        <p:spPr>
          <a:xfrm>
            <a:off x="4870833" y="2141572"/>
            <a:ext cx="2160588" cy="6120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lumMod val="65000"/>
                  </a:schemeClr>
                </a:solidFill>
                <a:latin typeface="Dosis SemiBold" pitchFamily="2" charset="0"/>
                <a:cs typeface="Arial" panose="020B0604020202020204" pitchFamily="34" charset="0"/>
              </a:rPr>
              <a:t>sont</a:t>
            </a:r>
            <a:endParaRPr lang="fr-MA" sz="2400" b="1" dirty="0">
              <a:solidFill>
                <a:schemeClr val="bg1">
                  <a:lumMod val="65000"/>
                </a:schemeClr>
              </a:solidFill>
              <a:latin typeface="Dosis SemiBold" pitchFamily="2" charset="0"/>
            </a:endParaRPr>
          </a:p>
        </p:txBody>
      </p:sp>
    </p:spTree>
    <p:extLst>
      <p:ext uri="{BB962C8B-B14F-4D97-AF65-F5344CB8AC3E}">
        <p14:creationId xmlns:p14="http://schemas.microsoft.com/office/powerpoint/2010/main" val="40695258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B0861-40AC-27C2-371C-40C7579B34FC}"/>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DFEA53D2-47D9-4390-E590-8742F1C307CE}"/>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52909F3-24B7-ECAB-C48B-FA810C57AC0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93E5153-E06E-F561-C3F0-5D178533166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67C5A0A5-EBFC-2D94-19E7-C2A7D0CFB32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phrase en silence. Écrivez la bonne réponse sur vos ardoises.</a:t>
            </a:r>
          </a:p>
        </p:txBody>
      </p:sp>
      <p:sp>
        <p:nvSpPr>
          <p:cNvPr id="9" name="ZoneTexte 8">
            <a:extLst>
              <a:ext uri="{FF2B5EF4-FFF2-40B4-BE49-F238E27FC236}">
                <a16:creationId xmlns:a16="http://schemas.microsoft.com/office/drawing/2014/main" id="{83643F84-EDFD-64AA-8990-FA800C3A7535}"/>
              </a:ext>
            </a:extLst>
          </p:cNvPr>
          <p:cNvSpPr txBox="1"/>
          <p:nvPr/>
        </p:nvSpPr>
        <p:spPr>
          <a:xfrm>
            <a:off x="495186" y="3527144"/>
            <a:ext cx="8153628"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Tu </a:t>
            </a:r>
            <a:r>
              <a:rPr lang="fr-FR" sz="3200" b="1" dirty="0">
                <a:solidFill>
                  <a:srgbClr val="2196B1"/>
                </a:solidFill>
                <a:latin typeface="Dosis SemiBold" pitchFamily="2" charset="0"/>
                <a:cs typeface="Arial" panose="020B0604020202020204" pitchFamily="34" charset="0"/>
              </a:rPr>
              <a:t>_____________ </a:t>
            </a:r>
            <a:r>
              <a:rPr lang="fr-FR" sz="3200" b="1" dirty="0">
                <a:solidFill>
                  <a:srgbClr val="424D7B"/>
                </a:solidFill>
                <a:latin typeface="Dosis SemiBold" pitchFamily="2" charset="0"/>
                <a:cs typeface="Arial" panose="020B0604020202020204" pitchFamily="34" charset="0"/>
              </a:rPr>
              <a:t>devenir ingénieur.</a:t>
            </a:r>
          </a:p>
        </p:txBody>
      </p:sp>
      <p:sp>
        <p:nvSpPr>
          <p:cNvPr id="10" name="Rectangle : coins arrondis 9">
            <a:extLst>
              <a:ext uri="{FF2B5EF4-FFF2-40B4-BE49-F238E27FC236}">
                <a16:creationId xmlns:a16="http://schemas.microsoft.com/office/drawing/2014/main" id="{6F8ACCD8-28D6-4898-2D2C-FA0E2FDBAF40}"/>
              </a:ext>
            </a:extLst>
          </p:cNvPr>
          <p:cNvSpPr/>
          <p:nvPr/>
        </p:nvSpPr>
        <p:spPr>
          <a:xfrm>
            <a:off x="1876097" y="2141572"/>
            <a:ext cx="2160589"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souhaiterait</a:t>
            </a:r>
            <a:endParaRPr lang="fr-MA" sz="2400" b="1" dirty="0">
              <a:solidFill>
                <a:srgbClr val="C6C6C6"/>
              </a:solidFill>
              <a:latin typeface="Dosis SemiBold" pitchFamily="2" charset="0"/>
            </a:endParaRPr>
          </a:p>
        </p:txBody>
      </p:sp>
      <p:sp>
        <p:nvSpPr>
          <p:cNvPr id="11" name="Rectangle : coins arrondis 10">
            <a:extLst>
              <a:ext uri="{FF2B5EF4-FFF2-40B4-BE49-F238E27FC236}">
                <a16:creationId xmlns:a16="http://schemas.microsoft.com/office/drawing/2014/main" id="{C86CB26B-DDD0-BD8F-D3ED-6F2FF9F3674B}"/>
              </a:ext>
            </a:extLst>
          </p:cNvPr>
          <p:cNvSpPr/>
          <p:nvPr/>
        </p:nvSpPr>
        <p:spPr>
          <a:xfrm>
            <a:off x="4870833" y="2141572"/>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souhaiterais</a:t>
            </a:r>
            <a:endParaRPr lang="fr-MA" sz="2400" b="1" dirty="0">
              <a:solidFill>
                <a:srgbClr val="424D7B"/>
              </a:solidFill>
              <a:latin typeface="Dosis SemiBold" pitchFamily="2" charset="0"/>
            </a:endParaRPr>
          </a:p>
        </p:txBody>
      </p:sp>
    </p:spTree>
    <p:extLst>
      <p:ext uri="{BB962C8B-B14F-4D97-AF65-F5344CB8AC3E}">
        <p14:creationId xmlns:p14="http://schemas.microsoft.com/office/powerpoint/2010/main" val="27948493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18E0B-FAE4-3CFA-51B2-CF5460CB13E6}"/>
            </a:ext>
          </a:extLst>
        </p:cNvPr>
        <p:cNvGrpSpPr/>
        <p:nvPr/>
      </p:nvGrpSpPr>
      <p:grpSpPr>
        <a:xfrm>
          <a:off x="0" y="0"/>
          <a:ext cx="0" cy="0"/>
          <a:chOff x="0" y="0"/>
          <a:chExt cx="0" cy="0"/>
        </a:xfrm>
      </p:grpSpPr>
      <p:sp>
        <p:nvSpPr>
          <p:cNvPr id="8" name="Titre 13">
            <a:extLst>
              <a:ext uri="{FF2B5EF4-FFF2-40B4-BE49-F238E27FC236}">
                <a16:creationId xmlns:a16="http://schemas.microsoft.com/office/drawing/2014/main" id="{5044F518-3B6F-C025-0172-2CA1CFEDA73C}"/>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9" name="Espace réservé pour une image  3" descr="Une image contenant capture d’écran, Rectangle, carré&#10;&#10;Le contenu généré par l’IA peut être incorrect.">
            <a:extLst>
              <a:ext uri="{FF2B5EF4-FFF2-40B4-BE49-F238E27FC236}">
                <a16:creationId xmlns:a16="http://schemas.microsoft.com/office/drawing/2014/main" id="{BEF7E193-E665-E628-F292-3F6DEFB8321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10" name="Groupe 9">
            <a:extLst>
              <a:ext uri="{FF2B5EF4-FFF2-40B4-BE49-F238E27FC236}">
                <a16:creationId xmlns:a16="http://schemas.microsoft.com/office/drawing/2014/main" id="{C9A6CDC9-AB88-523D-B99B-C0D15814B711}"/>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DFADB084-2748-4CD1-F493-D64FAB14B717}"/>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1625ED4-9F0F-7CC4-31A9-1E2319A02EBC}"/>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8567636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8E456-ADE5-E46E-72B5-95B532BD993F}"/>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E9475F4B-E643-448F-3022-19563B049685}"/>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63FCCD7F-D838-10A5-AFF5-792BD92BCFE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45A1DA5-90F5-6DE5-57D4-403036A3A09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08DF0B96-DC57-346E-6EC8-1F9BF73DD68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Corrigez</a:t>
            </a:r>
            <a:r>
              <a:rPr lang="fr-FR" dirty="0">
                <a:solidFill>
                  <a:schemeClr val="tx1">
                    <a:lumMod val="65000"/>
                    <a:lumOff val="35000"/>
                  </a:schemeClr>
                </a:solidFill>
                <a:latin typeface="Dosis Medium" pitchFamily="2" charset="0"/>
              </a:rPr>
              <a:t>. Qui veut expliquer la réponse ?</a:t>
            </a:r>
          </a:p>
        </p:txBody>
      </p:sp>
      <p:sp>
        <p:nvSpPr>
          <p:cNvPr id="2" name="ZoneTexte 1">
            <a:extLst>
              <a:ext uri="{FF2B5EF4-FFF2-40B4-BE49-F238E27FC236}">
                <a16:creationId xmlns:a16="http://schemas.microsoft.com/office/drawing/2014/main" id="{8E92C284-C988-889D-D9B7-2BC83D0CCEEC}"/>
              </a:ext>
            </a:extLst>
          </p:cNvPr>
          <p:cNvSpPr txBox="1"/>
          <p:nvPr/>
        </p:nvSpPr>
        <p:spPr>
          <a:xfrm>
            <a:off x="495186" y="3527144"/>
            <a:ext cx="8153628" cy="738664"/>
          </a:xfrm>
          <a:prstGeom prst="rect">
            <a:avLst/>
          </a:prstGeom>
          <a:noFill/>
        </p:spPr>
        <p:txBody>
          <a:bodyPr wrap="square">
            <a:spAutoFit/>
          </a:bodyPr>
          <a:lstStyle/>
          <a:p>
            <a:pPr lvl="0" algn="ctr">
              <a:lnSpc>
                <a:spcPct val="150000"/>
              </a:lnSpc>
              <a:defRPr/>
            </a:pPr>
            <a:r>
              <a:rPr lang="fr-FR" sz="3200" b="1" dirty="0">
                <a:solidFill>
                  <a:srgbClr val="424D7B"/>
                </a:solidFill>
                <a:latin typeface="Dosis SemiBold" pitchFamily="2" charset="0"/>
                <a:cs typeface="Arial" panose="020B0604020202020204" pitchFamily="34" charset="0"/>
              </a:rPr>
              <a:t>Tu </a:t>
            </a:r>
            <a:r>
              <a:rPr lang="fr-FR" sz="3200" b="1" dirty="0">
                <a:solidFill>
                  <a:srgbClr val="2196B1"/>
                </a:solidFill>
                <a:latin typeface="Dosis SemiBold" pitchFamily="2" charset="0"/>
                <a:cs typeface="Arial" panose="020B0604020202020204" pitchFamily="34" charset="0"/>
              </a:rPr>
              <a:t>souhaiterais </a:t>
            </a:r>
            <a:r>
              <a:rPr lang="fr-FR" sz="3200" b="1" dirty="0">
                <a:solidFill>
                  <a:srgbClr val="424D7B"/>
                </a:solidFill>
                <a:latin typeface="Dosis SemiBold" pitchFamily="2" charset="0"/>
                <a:cs typeface="Arial" panose="020B0604020202020204" pitchFamily="34" charset="0"/>
              </a:rPr>
              <a:t>devenir ingénieur.</a:t>
            </a:r>
          </a:p>
        </p:txBody>
      </p:sp>
      <p:sp>
        <p:nvSpPr>
          <p:cNvPr id="4" name="Rectangle : coins arrondis 3">
            <a:extLst>
              <a:ext uri="{FF2B5EF4-FFF2-40B4-BE49-F238E27FC236}">
                <a16:creationId xmlns:a16="http://schemas.microsoft.com/office/drawing/2014/main" id="{E0C5E1E6-39B5-CEBA-ECC5-EF6C59B2E0D9}"/>
              </a:ext>
            </a:extLst>
          </p:cNvPr>
          <p:cNvSpPr/>
          <p:nvPr/>
        </p:nvSpPr>
        <p:spPr>
          <a:xfrm>
            <a:off x="1876097" y="2141572"/>
            <a:ext cx="2160589" cy="61200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lumMod val="65000"/>
                  </a:schemeClr>
                </a:solidFill>
                <a:latin typeface="Dosis SemiBold" pitchFamily="2" charset="0"/>
                <a:cs typeface="Arial" panose="020B0604020202020204" pitchFamily="34" charset="0"/>
              </a:rPr>
              <a:t>souhaiterait</a:t>
            </a:r>
            <a:endParaRPr lang="fr-MA" sz="2400" b="1" dirty="0">
              <a:solidFill>
                <a:schemeClr val="bg1">
                  <a:lumMod val="65000"/>
                </a:schemeClr>
              </a:solidFill>
              <a:latin typeface="Dosis SemiBold" pitchFamily="2" charset="0"/>
            </a:endParaRPr>
          </a:p>
        </p:txBody>
      </p:sp>
      <p:sp>
        <p:nvSpPr>
          <p:cNvPr id="5" name="Rectangle : coins arrondis 4">
            <a:extLst>
              <a:ext uri="{FF2B5EF4-FFF2-40B4-BE49-F238E27FC236}">
                <a16:creationId xmlns:a16="http://schemas.microsoft.com/office/drawing/2014/main" id="{B505784A-1491-A63A-20FC-0D6E84DCF9BA}"/>
              </a:ext>
            </a:extLst>
          </p:cNvPr>
          <p:cNvSpPr/>
          <p:nvPr/>
        </p:nvSpPr>
        <p:spPr>
          <a:xfrm>
            <a:off x="4870833" y="2141572"/>
            <a:ext cx="2160588"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cs typeface="Arial" panose="020B0604020202020204" pitchFamily="34" charset="0"/>
              </a:rPr>
              <a:t>souhaiterais</a:t>
            </a:r>
            <a:endParaRPr lang="fr-MA" sz="2400" b="1" dirty="0">
              <a:solidFill>
                <a:srgbClr val="424D7B"/>
              </a:solidFill>
              <a:latin typeface="Dosis SemiBold" pitchFamily="2" charset="0"/>
            </a:endParaRPr>
          </a:p>
        </p:txBody>
      </p:sp>
    </p:spTree>
    <p:extLst>
      <p:ext uri="{BB962C8B-B14F-4D97-AF65-F5344CB8AC3E}">
        <p14:creationId xmlns:p14="http://schemas.microsoft.com/office/powerpoint/2010/main" val="1024517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342DD-10FB-E2F6-82B2-3128AFB48DA8}"/>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9D23E10C-51FB-1DE7-3057-00A44420C71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cahiers. </a:t>
            </a:r>
          </a:p>
        </p:txBody>
      </p:sp>
      <p:pic>
        <p:nvPicPr>
          <p:cNvPr id="11" name="Image 10">
            <a:extLst>
              <a:ext uri="{FF2B5EF4-FFF2-40B4-BE49-F238E27FC236}">
                <a16:creationId xmlns:a16="http://schemas.microsoft.com/office/drawing/2014/main" id="{40AD9C61-C71D-9789-4327-1EDB7C31360B}"/>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260627"/>
            <a:ext cx="3173141" cy="2336745"/>
          </a:xfrm>
          <a:prstGeom prst="roundRect">
            <a:avLst>
              <a:gd name="adj" fmla="val 6988"/>
            </a:avLst>
          </a:prstGeom>
        </p:spPr>
      </p:pic>
      <p:grpSp>
        <p:nvGrpSpPr>
          <p:cNvPr id="12" name="Groupe 11">
            <a:extLst>
              <a:ext uri="{FF2B5EF4-FFF2-40B4-BE49-F238E27FC236}">
                <a16:creationId xmlns:a16="http://schemas.microsoft.com/office/drawing/2014/main" id="{97667B03-0E68-6B1C-1EAB-581976C81D5F}"/>
              </a:ext>
            </a:extLst>
          </p:cNvPr>
          <p:cNvGrpSpPr/>
          <p:nvPr/>
        </p:nvGrpSpPr>
        <p:grpSpPr>
          <a:xfrm>
            <a:off x="96835" y="643220"/>
            <a:ext cx="1147140" cy="980797"/>
            <a:chOff x="113769" y="634753"/>
            <a:chExt cx="1147140" cy="980797"/>
          </a:xfrm>
        </p:grpSpPr>
        <p:pic>
          <p:nvPicPr>
            <p:cNvPr id="13" name="Image 12">
              <a:extLst>
                <a:ext uri="{FF2B5EF4-FFF2-40B4-BE49-F238E27FC236}">
                  <a16:creationId xmlns:a16="http://schemas.microsoft.com/office/drawing/2014/main" id="{FA254A52-1689-E418-E46B-F2DD76ED0F25}"/>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305AE70-86B3-65B5-76E8-AEC8AC724866}"/>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8511169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D72D1-97F3-EDC3-F498-62E6964CED25}"/>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9990B8BC-7F62-8BAE-60F5-15E89AEDC6CC}"/>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BC90F48E-1334-D3CA-04E1-1AD0AAE44F9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5B8BD6C-70BE-49B2-4483-EECC0B6B473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B798E485-7E82-7351-F499-4602DDFAEBE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Transformez la phrase suivante comme dans l’exemple. Écrivez la réponse sur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vos cahiers.</a:t>
            </a:r>
          </a:p>
        </p:txBody>
      </p:sp>
      <p:pic>
        <p:nvPicPr>
          <p:cNvPr id="9" name="Image 8" descr="Une image contenant texte, capture d’écran, Police&#10;&#10;Le contenu généré par l’IA peut être incorrect.">
            <a:extLst>
              <a:ext uri="{FF2B5EF4-FFF2-40B4-BE49-F238E27FC236}">
                <a16:creationId xmlns:a16="http://schemas.microsoft.com/office/drawing/2014/main" id="{3E108318-08D3-35D9-9352-2803AAE1A73A}"/>
              </a:ext>
            </a:extLst>
          </p:cNvPr>
          <p:cNvPicPr>
            <a:picLocks noChangeAspect="1"/>
          </p:cNvPicPr>
          <p:nvPr/>
        </p:nvPicPr>
        <p:blipFill>
          <a:blip r:embed="rId4"/>
          <a:stretch>
            <a:fillRect/>
          </a:stretch>
        </p:blipFill>
        <p:spPr>
          <a:xfrm>
            <a:off x="1941098" y="2535554"/>
            <a:ext cx="5261803" cy="2303146"/>
          </a:xfrm>
          <a:prstGeom prst="rect">
            <a:avLst/>
          </a:prstGeom>
        </p:spPr>
      </p:pic>
    </p:spTree>
    <p:extLst>
      <p:ext uri="{BB962C8B-B14F-4D97-AF65-F5344CB8AC3E}">
        <p14:creationId xmlns:p14="http://schemas.microsoft.com/office/powerpoint/2010/main" val="37834453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77479-B51B-16A5-87D3-546D0B927420}"/>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369E889D-D3A9-5CB5-8AFC-246774F5D70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a:t>
            </a:r>
          </a:p>
        </p:txBody>
      </p:sp>
      <p:pic>
        <p:nvPicPr>
          <p:cNvPr id="11" name="Image 10">
            <a:extLst>
              <a:ext uri="{FF2B5EF4-FFF2-40B4-BE49-F238E27FC236}">
                <a16:creationId xmlns:a16="http://schemas.microsoft.com/office/drawing/2014/main" id="{D6109A1E-E319-68D2-E15B-BED35AC458D5}"/>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260627"/>
            <a:ext cx="3173141" cy="2336745"/>
          </a:xfrm>
          <a:prstGeom prst="roundRect">
            <a:avLst>
              <a:gd name="adj" fmla="val 6988"/>
            </a:avLst>
          </a:prstGeom>
        </p:spPr>
      </p:pic>
      <p:grpSp>
        <p:nvGrpSpPr>
          <p:cNvPr id="12" name="Groupe 11">
            <a:extLst>
              <a:ext uri="{FF2B5EF4-FFF2-40B4-BE49-F238E27FC236}">
                <a16:creationId xmlns:a16="http://schemas.microsoft.com/office/drawing/2014/main" id="{2FEC994E-263F-00A0-8363-FDB4DEDABC80}"/>
              </a:ext>
            </a:extLst>
          </p:cNvPr>
          <p:cNvGrpSpPr/>
          <p:nvPr/>
        </p:nvGrpSpPr>
        <p:grpSpPr>
          <a:xfrm>
            <a:off x="96835" y="643220"/>
            <a:ext cx="1147140" cy="980797"/>
            <a:chOff x="113769" y="634753"/>
            <a:chExt cx="1147140" cy="980797"/>
          </a:xfrm>
        </p:grpSpPr>
        <p:pic>
          <p:nvPicPr>
            <p:cNvPr id="13" name="Image 12">
              <a:extLst>
                <a:ext uri="{FF2B5EF4-FFF2-40B4-BE49-F238E27FC236}">
                  <a16:creationId xmlns:a16="http://schemas.microsoft.com/office/drawing/2014/main" id="{EF74A411-EBDB-63DC-658B-B174B24CD36B}"/>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9356B30-4B28-6022-3747-1CB948A16C05}"/>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5329889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21514-2289-4C7A-E606-FCBE6229699B}"/>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E4DA7202-7489-CBEA-82FA-0F8F6B11D871}"/>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B80B72C7-B583-F0A3-4CA3-B779D6DB73D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C835843-0E5F-73E8-F068-1FF4E8170E7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230A2170-D9F3-4D96-7054-7CC3DB278AD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 Qui veut expliquer la réponse ?</a:t>
            </a:r>
          </a:p>
        </p:txBody>
      </p:sp>
      <p:pic>
        <p:nvPicPr>
          <p:cNvPr id="2" name="Image 1" descr="Une image contenant texte, capture d’écran, Police&#10;&#10;Le contenu généré par l’IA peut être incorrect.">
            <a:extLst>
              <a:ext uri="{FF2B5EF4-FFF2-40B4-BE49-F238E27FC236}">
                <a16:creationId xmlns:a16="http://schemas.microsoft.com/office/drawing/2014/main" id="{86475C32-1A49-83D3-998E-11EAD81B5982}"/>
              </a:ext>
            </a:extLst>
          </p:cNvPr>
          <p:cNvPicPr>
            <a:picLocks noChangeAspect="1"/>
          </p:cNvPicPr>
          <p:nvPr/>
        </p:nvPicPr>
        <p:blipFill>
          <a:blip r:embed="rId4"/>
          <a:stretch>
            <a:fillRect/>
          </a:stretch>
        </p:blipFill>
        <p:spPr>
          <a:xfrm>
            <a:off x="1941098" y="2428874"/>
            <a:ext cx="5261803" cy="2303146"/>
          </a:xfrm>
          <a:prstGeom prst="rect">
            <a:avLst/>
          </a:prstGeom>
        </p:spPr>
      </p:pic>
      <p:sp>
        <p:nvSpPr>
          <p:cNvPr id="10" name="ZoneTexte 9">
            <a:extLst>
              <a:ext uri="{FF2B5EF4-FFF2-40B4-BE49-F238E27FC236}">
                <a16:creationId xmlns:a16="http://schemas.microsoft.com/office/drawing/2014/main" id="{96711E2E-CF4F-ABF4-C447-C2EB01FBDA61}"/>
              </a:ext>
            </a:extLst>
          </p:cNvPr>
          <p:cNvSpPr txBox="1"/>
          <p:nvPr/>
        </p:nvSpPr>
        <p:spPr>
          <a:xfrm>
            <a:off x="2589453" y="3931793"/>
            <a:ext cx="4230447" cy="461665"/>
          </a:xfrm>
          <a:prstGeom prst="rect">
            <a:avLst/>
          </a:prstGeom>
          <a:noFill/>
        </p:spPr>
        <p:txBody>
          <a:bodyPr wrap="square" rtlCol="0">
            <a:spAutoFit/>
          </a:bodyPr>
          <a:lstStyle/>
          <a:p>
            <a:r>
              <a:rPr lang="fr-FR" sz="2400" b="1" dirty="0">
                <a:solidFill>
                  <a:srgbClr val="C00000"/>
                </a:solidFill>
                <a:latin typeface="Dosis SemiBold" pitchFamily="2" charset="0"/>
              </a:rPr>
              <a:t>Les enfants </a:t>
            </a:r>
            <a:r>
              <a:rPr lang="fr-FR" sz="2400" b="1" dirty="0">
                <a:solidFill>
                  <a:srgbClr val="2196B1"/>
                </a:solidFill>
                <a:latin typeface="Dosis SemiBold" pitchFamily="2" charset="0"/>
              </a:rPr>
              <a:t>jouaient</a:t>
            </a:r>
            <a:r>
              <a:rPr lang="fr-FR" sz="2400" b="1" dirty="0">
                <a:solidFill>
                  <a:srgbClr val="C00000"/>
                </a:solidFill>
                <a:latin typeface="Dosis SemiBold" pitchFamily="2" charset="0"/>
              </a:rPr>
              <a:t> dans la cour.</a:t>
            </a:r>
            <a:endParaRPr lang="fr-FR" sz="2400" b="1" dirty="0">
              <a:solidFill>
                <a:schemeClr val="tx2"/>
              </a:solidFill>
              <a:latin typeface="Dosis SemiBold" pitchFamily="2" charset="0"/>
            </a:endParaRPr>
          </a:p>
        </p:txBody>
      </p:sp>
    </p:spTree>
    <p:extLst>
      <p:ext uri="{BB962C8B-B14F-4D97-AF65-F5344CB8AC3E}">
        <p14:creationId xmlns:p14="http://schemas.microsoft.com/office/powerpoint/2010/main" val="15600261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33E23-8FCD-C2BD-5F88-372FD6EEEDEF}"/>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D96DFD81-79FA-E2FA-FF2C-67B2C08F9859}"/>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E542BB24-F285-2C56-CBDC-21703255220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DEBB3FB-584C-0CEF-D3A7-9616F7C2C9D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1">
            <a:extLst>
              <a:ext uri="{FF2B5EF4-FFF2-40B4-BE49-F238E27FC236}">
                <a16:creationId xmlns:a16="http://schemas.microsoft.com/office/drawing/2014/main" id="{F1EA21A2-C8DE-9161-0956-3E0EE91C939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Transformez la phrase suivante comme dans l’exemple. Écrivez la réponse sur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vos cahiers.</a:t>
            </a:r>
          </a:p>
        </p:txBody>
      </p:sp>
      <p:pic>
        <p:nvPicPr>
          <p:cNvPr id="4" name="Image 3" descr="Une image contenant texte, capture d’écran, Police&#10;&#10;Le contenu généré par l’IA peut être incorrect.">
            <a:extLst>
              <a:ext uri="{FF2B5EF4-FFF2-40B4-BE49-F238E27FC236}">
                <a16:creationId xmlns:a16="http://schemas.microsoft.com/office/drawing/2014/main" id="{2BEDC96E-8885-38C3-13C1-640A32B24A5B}"/>
              </a:ext>
            </a:extLst>
          </p:cNvPr>
          <p:cNvPicPr>
            <a:picLocks noChangeAspect="1"/>
          </p:cNvPicPr>
          <p:nvPr/>
        </p:nvPicPr>
        <p:blipFill>
          <a:blip r:embed="rId4"/>
          <a:stretch>
            <a:fillRect/>
          </a:stretch>
        </p:blipFill>
        <p:spPr>
          <a:xfrm>
            <a:off x="1692000" y="2216467"/>
            <a:ext cx="5413187" cy="2561273"/>
          </a:xfrm>
          <a:prstGeom prst="rect">
            <a:avLst/>
          </a:prstGeom>
        </p:spPr>
      </p:pic>
    </p:spTree>
    <p:extLst>
      <p:ext uri="{BB962C8B-B14F-4D97-AF65-F5344CB8AC3E}">
        <p14:creationId xmlns:p14="http://schemas.microsoft.com/office/powerpoint/2010/main" val="23748591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7C8BE-F8F8-CF6A-EA73-F4412211DD74}"/>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D220E0E7-3DCE-5398-5726-DF74AC18044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a:t>
            </a:r>
          </a:p>
        </p:txBody>
      </p:sp>
      <p:pic>
        <p:nvPicPr>
          <p:cNvPr id="11" name="Image 10">
            <a:extLst>
              <a:ext uri="{FF2B5EF4-FFF2-40B4-BE49-F238E27FC236}">
                <a16:creationId xmlns:a16="http://schemas.microsoft.com/office/drawing/2014/main" id="{BD604A3F-16B8-5FFB-873C-12C11E89F0E0}"/>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260627"/>
            <a:ext cx="3173141" cy="2336745"/>
          </a:xfrm>
          <a:prstGeom prst="roundRect">
            <a:avLst>
              <a:gd name="adj" fmla="val 6988"/>
            </a:avLst>
          </a:prstGeom>
        </p:spPr>
      </p:pic>
      <p:grpSp>
        <p:nvGrpSpPr>
          <p:cNvPr id="12" name="Groupe 11">
            <a:extLst>
              <a:ext uri="{FF2B5EF4-FFF2-40B4-BE49-F238E27FC236}">
                <a16:creationId xmlns:a16="http://schemas.microsoft.com/office/drawing/2014/main" id="{83F92965-4A20-BFA0-FBAE-18668F4F0816}"/>
              </a:ext>
            </a:extLst>
          </p:cNvPr>
          <p:cNvGrpSpPr/>
          <p:nvPr/>
        </p:nvGrpSpPr>
        <p:grpSpPr>
          <a:xfrm>
            <a:off x="96835" y="643220"/>
            <a:ext cx="1147140" cy="980797"/>
            <a:chOff x="113769" y="634753"/>
            <a:chExt cx="1147140" cy="980797"/>
          </a:xfrm>
        </p:grpSpPr>
        <p:pic>
          <p:nvPicPr>
            <p:cNvPr id="13" name="Image 12">
              <a:extLst>
                <a:ext uri="{FF2B5EF4-FFF2-40B4-BE49-F238E27FC236}">
                  <a16:creationId xmlns:a16="http://schemas.microsoft.com/office/drawing/2014/main" id="{5A50E51D-D1E4-F24C-360B-4EF50D770035}"/>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E44A528-0655-1815-F368-17AE52D90E37}"/>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4075800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0B247-4D13-36D6-18AC-B8A6297A7012}"/>
            </a:ext>
          </a:extLst>
        </p:cNvPr>
        <p:cNvGrpSpPr/>
        <p:nvPr/>
      </p:nvGrpSpPr>
      <p:grpSpPr>
        <a:xfrm>
          <a:off x="0" y="0"/>
          <a:ext cx="0" cy="0"/>
          <a:chOff x="0" y="0"/>
          <a:chExt cx="0" cy="0"/>
        </a:xfrm>
      </p:grpSpPr>
      <p:pic>
        <p:nvPicPr>
          <p:cNvPr id="2" name="Image 1" descr="Une image contenant texte, capture d’écran, Police&#10;&#10;Le contenu généré par l’IA peut être incorrect.">
            <a:extLst>
              <a:ext uri="{FF2B5EF4-FFF2-40B4-BE49-F238E27FC236}">
                <a16:creationId xmlns:a16="http://schemas.microsoft.com/office/drawing/2014/main" id="{590A832A-3CE1-EE00-F62E-4A7ECF998506}"/>
              </a:ext>
            </a:extLst>
          </p:cNvPr>
          <p:cNvPicPr>
            <a:picLocks noChangeAspect="1"/>
          </p:cNvPicPr>
          <p:nvPr/>
        </p:nvPicPr>
        <p:blipFill>
          <a:blip r:embed="rId2"/>
          <a:stretch>
            <a:fillRect/>
          </a:stretch>
        </p:blipFill>
        <p:spPr>
          <a:xfrm>
            <a:off x="1865405" y="1904047"/>
            <a:ext cx="5413187" cy="2561273"/>
          </a:xfrm>
          <a:prstGeom prst="rect">
            <a:avLst/>
          </a:prstGeom>
        </p:spPr>
      </p:pic>
      <p:grpSp>
        <p:nvGrpSpPr>
          <p:cNvPr id="6" name="Groupe 5">
            <a:extLst>
              <a:ext uri="{FF2B5EF4-FFF2-40B4-BE49-F238E27FC236}">
                <a16:creationId xmlns:a16="http://schemas.microsoft.com/office/drawing/2014/main" id="{4115A0E9-CFBC-C2ED-4765-0AD612DBA4B0}"/>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490F7EE0-1C58-84D8-DDF9-00842B678343}"/>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12E5447-C6A5-D6E5-2D2F-9F9D919FEE2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1B11E87B-D75F-E103-ED55-101838A6F9A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 Qui veut expliquer la réponse ?</a:t>
            </a:r>
          </a:p>
        </p:txBody>
      </p:sp>
      <p:sp>
        <p:nvSpPr>
          <p:cNvPr id="5" name="ZoneTexte 4">
            <a:extLst>
              <a:ext uri="{FF2B5EF4-FFF2-40B4-BE49-F238E27FC236}">
                <a16:creationId xmlns:a16="http://schemas.microsoft.com/office/drawing/2014/main" id="{DF4730A6-E9B4-EC2E-08F3-8CBF3F04A754}"/>
              </a:ext>
            </a:extLst>
          </p:cNvPr>
          <p:cNvSpPr txBox="1"/>
          <p:nvPr/>
        </p:nvSpPr>
        <p:spPr>
          <a:xfrm>
            <a:off x="2820780" y="3747222"/>
            <a:ext cx="4273440" cy="461665"/>
          </a:xfrm>
          <a:prstGeom prst="rect">
            <a:avLst/>
          </a:prstGeom>
          <a:noFill/>
        </p:spPr>
        <p:txBody>
          <a:bodyPr wrap="square" rtlCol="0">
            <a:spAutoFit/>
          </a:bodyPr>
          <a:lstStyle/>
          <a:p>
            <a:r>
              <a:rPr lang="fr-FR" sz="2400" b="1" dirty="0">
                <a:solidFill>
                  <a:srgbClr val="C00000"/>
                </a:solidFill>
                <a:latin typeface="Dosis SemiBold" pitchFamily="2" charset="0"/>
              </a:rPr>
              <a:t>Karima </a:t>
            </a:r>
            <a:r>
              <a:rPr lang="fr-FR" sz="2400" b="1" dirty="0">
                <a:solidFill>
                  <a:srgbClr val="2196B1"/>
                </a:solidFill>
                <a:latin typeface="Dosis SemiBold" pitchFamily="2" charset="0"/>
              </a:rPr>
              <a:t>n’</a:t>
            </a:r>
            <a:r>
              <a:rPr lang="fr-FR" sz="2400" b="1" dirty="0">
                <a:solidFill>
                  <a:srgbClr val="C00000"/>
                </a:solidFill>
                <a:latin typeface="Dosis SemiBold" pitchFamily="2" charset="0"/>
              </a:rPr>
              <a:t>a </a:t>
            </a:r>
            <a:r>
              <a:rPr lang="fr-FR" sz="2400" b="1" dirty="0">
                <a:solidFill>
                  <a:srgbClr val="2196B1"/>
                </a:solidFill>
                <a:latin typeface="Dosis SemiBold" pitchFamily="2" charset="0"/>
              </a:rPr>
              <a:t>jamais</a:t>
            </a:r>
            <a:r>
              <a:rPr lang="fr-FR" sz="2400" b="1" dirty="0">
                <a:solidFill>
                  <a:srgbClr val="C00000"/>
                </a:solidFill>
                <a:latin typeface="Dosis SemiBold" pitchFamily="2" charset="0"/>
              </a:rPr>
              <a:t> pris le bateau.</a:t>
            </a:r>
          </a:p>
        </p:txBody>
      </p:sp>
    </p:spTree>
    <p:extLst>
      <p:ext uri="{BB962C8B-B14F-4D97-AF65-F5344CB8AC3E}">
        <p14:creationId xmlns:p14="http://schemas.microsoft.com/office/powerpoint/2010/main" val="14728839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945D2-74A2-948C-9856-1C18AF29A1D8}"/>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AE880FFC-7B23-A613-BC1B-D2F4CA488DA3}"/>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45538096-F653-DC5E-6770-707CD5AB454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9CF21C3-8A35-F4B7-0A83-512FAD5CFBA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1">
            <a:extLst>
              <a:ext uri="{FF2B5EF4-FFF2-40B4-BE49-F238E27FC236}">
                <a16:creationId xmlns:a16="http://schemas.microsoft.com/office/drawing/2014/main" id="{69BCA04B-0066-8109-37C1-278FC9B592B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Transformez la phrase suivante comme dans l’exemple. Écrivez la réponse sur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vos cahiers.</a:t>
            </a:r>
          </a:p>
        </p:txBody>
      </p:sp>
      <p:pic>
        <p:nvPicPr>
          <p:cNvPr id="3" name="Image 2" descr="Une image contenant texte, capture d’écran, Police&#10;&#10;Le contenu généré par l’IA peut être incorrect.">
            <a:extLst>
              <a:ext uri="{FF2B5EF4-FFF2-40B4-BE49-F238E27FC236}">
                <a16:creationId xmlns:a16="http://schemas.microsoft.com/office/drawing/2014/main" id="{DC6AF5A3-5806-30DF-E8F6-F72B4F865F15}"/>
              </a:ext>
            </a:extLst>
          </p:cNvPr>
          <p:cNvPicPr>
            <a:picLocks noChangeAspect="1"/>
          </p:cNvPicPr>
          <p:nvPr/>
        </p:nvPicPr>
        <p:blipFill>
          <a:blip r:embed="rId4"/>
          <a:stretch>
            <a:fillRect/>
          </a:stretch>
        </p:blipFill>
        <p:spPr>
          <a:xfrm>
            <a:off x="1774321" y="2228850"/>
            <a:ext cx="6294358" cy="2263140"/>
          </a:xfrm>
          <a:prstGeom prst="rect">
            <a:avLst/>
          </a:prstGeom>
        </p:spPr>
      </p:pic>
    </p:spTree>
    <p:extLst>
      <p:ext uri="{BB962C8B-B14F-4D97-AF65-F5344CB8AC3E}">
        <p14:creationId xmlns:p14="http://schemas.microsoft.com/office/powerpoint/2010/main" val="12654785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68148-D51A-53B1-72E2-FCB92FF8922F}"/>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7E9037B7-37BD-C379-0440-C278A65F5B7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a:t>
            </a:r>
          </a:p>
        </p:txBody>
      </p:sp>
      <p:pic>
        <p:nvPicPr>
          <p:cNvPr id="11" name="Image 10">
            <a:extLst>
              <a:ext uri="{FF2B5EF4-FFF2-40B4-BE49-F238E27FC236}">
                <a16:creationId xmlns:a16="http://schemas.microsoft.com/office/drawing/2014/main" id="{E5940440-FB4C-1312-792E-ACB4C7E84DE4}"/>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260627"/>
            <a:ext cx="3173141" cy="2336745"/>
          </a:xfrm>
          <a:prstGeom prst="roundRect">
            <a:avLst>
              <a:gd name="adj" fmla="val 6988"/>
            </a:avLst>
          </a:prstGeom>
        </p:spPr>
      </p:pic>
      <p:grpSp>
        <p:nvGrpSpPr>
          <p:cNvPr id="12" name="Groupe 11">
            <a:extLst>
              <a:ext uri="{FF2B5EF4-FFF2-40B4-BE49-F238E27FC236}">
                <a16:creationId xmlns:a16="http://schemas.microsoft.com/office/drawing/2014/main" id="{E1E80A95-D8DA-55B3-125E-10F5AFCCA03F}"/>
              </a:ext>
            </a:extLst>
          </p:cNvPr>
          <p:cNvGrpSpPr/>
          <p:nvPr/>
        </p:nvGrpSpPr>
        <p:grpSpPr>
          <a:xfrm>
            <a:off x="96835" y="643220"/>
            <a:ext cx="1147140" cy="980797"/>
            <a:chOff x="113769" y="634753"/>
            <a:chExt cx="1147140" cy="980797"/>
          </a:xfrm>
        </p:grpSpPr>
        <p:pic>
          <p:nvPicPr>
            <p:cNvPr id="13" name="Image 12">
              <a:extLst>
                <a:ext uri="{FF2B5EF4-FFF2-40B4-BE49-F238E27FC236}">
                  <a16:creationId xmlns:a16="http://schemas.microsoft.com/office/drawing/2014/main" id="{1DD47675-D557-7C14-2A65-6CBED7E9C006}"/>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1C9C6DB-2F0B-62FA-FF0A-D73F43658FA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6623431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B1C9A-F1FA-7F05-73A4-1DC268EA08BF}"/>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4F78C69F-73C0-AA11-271B-BB3FE5B4BE16}"/>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C06032AD-9AB4-E992-8377-511F6DE54BA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C29EC00-567D-7E94-370F-FD66FC707E2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CF19B14D-66BF-F9C1-7E40-7FB07733EE2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 Qui veut expliquer la réponse ?</a:t>
            </a:r>
          </a:p>
        </p:txBody>
      </p:sp>
      <p:pic>
        <p:nvPicPr>
          <p:cNvPr id="2" name="Image 1" descr="Une image contenant texte, capture d’écran, Police&#10;&#10;Le contenu généré par l’IA peut être incorrect.">
            <a:extLst>
              <a:ext uri="{FF2B5EF4-FFF2-40B4-BE49-F238E27FC236}">
                <a16:creationId xmlns:a16="http://schemas.microsoft.com/office/drawing/2014/main" id="{B6BB3DFC-1B3F-4EA8-AE56-A97F2B0235FD}"/>
              </a:ext>
            </a:extLst>
          </p:cNvPr>
          <p:cNvPicPr>
            <a:picLocks noChangeAspect="1"/>
          </p:cNvPicPr>
          <p:nvPr/>
        </p:nvPicPr>
        <p:blipFill>
          <a:blip r:embed="rId4"/>
          <a:stretch>
            <a:fillRect/>
          </a:stretch>
        </p:blipFill>
        <p:spPr>
          <a:xfrm>
            <a:off x="1774321" y="2228850"/>
            <a:ext cx="6294358" cy="2263140"/>
          </a:xfrm>
          <a:prstGeom prst="rect">
            <a:avLst/>
          </a:prstGeom>
        </p:spPr>
      </p:pic>
      <p:sp>
        <p:nvSpPr>
          <p:cNvPr id="9" name="ZoneTexte 8">
            <a:extLst>
              <a:ext uri="{FF2B5EF4-FFF2-40B4-BE49-F238E27FC236}">
                <a16:creationId xmlns:a16="http://schemas.microsoft.com/office/drawing/2014/main" id="{7AA13B9B-F54B-5858-FDB5-6A5A6C70254E}"/>
              </a:ext>
            </a:extLst>
          </p:cNvPr>
          <p:cNvSpPr txBox="1"/>
          <p:nvPr/>
        </p:nvSpPr>
        <p:spPr>
          <a:xfrm>
            <a:off x="2757367" y="3828411"/>
            <a:ext cx="3270054" cy="461665"/>
          </a:xfrm>
          <a:prstGeom prst="rect">
            <a:avLst/>
          </a:prstGeom>
          <a:noFill/>
        </p:spPr>
        <p:txBody>
          <a:bodyPr wrap="square" rtlCol="0">
            <a:spAutoFit/>
          </a:bodyPr>
          <a:lstStyle/>
          <a:p>
            <a:r>
              <a:rPr lang="fr-FR" sz="2400" b="1" dirty="0">
                <a:solidFill>
                  <a:srgbClr val="C00000"/>
                </a:solidFill>
                <a:latin typeface="Dosis SemiBold" pitchFamily="2" charset="0"/>
              </a:rPr>
              <a:t>Samira </a:t>
            </a:r>
            <a:r>
              <a:rPr lang="fr-FR" sz="2400" b="1" dirty="0">
                <a:solidFill>
                  <a:srgbClr val="2196B1"/>
                </a:solidFill>
                <a:latin typeface="Dosis SemiBold" pitchFamily="2" charset="0"/>
              </a:rPr>
              <a:t>y </a:t>
            </a:r>
            <a:r>
              <a:rPr lang="fr-FR" sz="2400" b="1" dirty="0">
                <a:solidFill>
                  <a:srgbClr val="C00000"/>
                </a:solidFill>
                <a:latin typeface="Dosis SemiBold" pitchFamily="2" charset="0"/>
              </a:rPr>
              <a:t>regarde la télé. </a:t>
            </a:r>
          </a:p>
        </p:txBody>
      </p:sp>
    </p:spTree>
    <p:extLst>
      <p:ext uri="{BB962C8B-B14F-4D97-AF65-F5344CB8AC3E}">
        <p14:creationId xmlns:p14="http://schemas.microsoft.com/office/powerpoint/2010/main" val="45160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F053F-6FD1-C9E7-3258-EE6BC3F846A4}"/>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485997AE-954E-4E6F-5F73-46F88C41949B}"/>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09C3505B-66D6-BF16-52BB-9C1D955A232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5080743-2818-65E5-3E94-243A56BEBA7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1">
            <a:extLst>
              <a:ext uri="{FF2B5EF4-FFF2-40B4-BE49-F238E27FC236}">
                <a16:creationId xmlns:a16="http://schemas.microsoft.com/office/drawing/2014/main" id="{A2964129-2FBE-5859-70CA-9941A593BA2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Transformez la phrase suivante comme dans l’exemple. Écrivez la réponse sur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vos cahiers.</a:t>
            </a:r>
          </a:p>
        </p:txBody>
      </p:sp>
      <p:pic>
        <p:nvPicPr>
          <p:cNvPr id="4" name="Image 3" descr="Une image contenant texte, capture d’écran, Police&#10;&#10;Le contenu généré par l’IA peut être incorrect.">
            <a:extLst>
              <a:ext uri="{FF2B5EF4-FFF2-40B4-BE49-F238E27FC236}">
                <a16:creationId xmlns:a16="http://schemas.microsoft.com/office/drawing/2014/main" id="{75FCA38A-11B0-8067-000F-BCB4B5AAA5B3}"/>
              </a:ext>
            </a:extLst>
          </p:cNvPr>
          <p:cNvPicPr>
            <a:picLocks noChangeAspect="1"/>
          </p:cNvPicPr>
          <p:nvPr/>
        </p:nvPicPr>
        <p:blipFill>
          <a:blip r:embed="rId4"/>
          <a:stretch>
            <a:fillRect/>
          </a:stretch>
        </p:blipFill>
        <p:spPr>
          <a:xfrm>
            <a:off x="1563052" y="2430780"/>
            <a:ext cx="6557116" cy="2545080"/>
          </a:xfrm>
          <a:prstGeom prst="rect">
            <a:avLst/>
          </a:prstGeom>
        </p:spPr>
      </p:pic>
    </p:spTree>
    <p:extLst>
      <p:ext uri="{BB962C8B-B14F-4D97-AF65-F5344CB8AC3E}">
        <p14:creationId xmlns:p14="http://schemas.microsoft.com/office/powerpoint/2010/main" val="2046702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AE723-6CAB-8EF8-EFC6-42634D79C1C2}"/>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B360407F-612E-77A5-1C39-2F96995F534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a:t>
            </a:r>
          </a:p>
        </p:txBody>
      </p:sp>
      <p:pic>
        <p:nvPicPr>
          <p:cNvPr id="11" name="Image 10">
            <a:extLst>
              <a:ext uri="{FF2B5EF4-FFF2-40B4-BE49-F238E27FC236}">
                <a16:creationId xmlns:a16="http://schemas.microsoft.com/office/drawing/2014/main" id="{5BC16E28-A537-856D-025B-23B0C51E82A9}"/>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260627"/>
            <a:ext cx="3173141" cy="2336745"/>
          </a:xfrm>
          <a:prstGeom prst="roundRect">
            <a:avLst>
              <a:gd name="adj" fmla="val 6988"/>
            </a:avLst>
          </a:prstGeom>
        </p:spPr>
      </p:pic>
      <p:grpSp>
        <p:nvGrpSpPr>
          <p:cNvPr id="12" name="Groupe 11">
            <a:extLst>
              <a:ext uri="{FF2B5EF4-FFF2-40B4-BE49-F238E27FC236}">
                <a16:creationId xmlns:a16="http://schemas.microsoft.com/office/drawing/2014/main" id="{EE227744-0007-00FC-FE11-AAAB9577AD56}"/>
              </a:ext>
            </a:extLst>
          </p:cNvPr>
          <p:cNvGrpSpPr/>
          <p:nvPr/>
        </p:nvGrpSpPr>
        <p:grpSpPr>
          <a:xfrm>
            <a:off x="96835" y="643220"/>
            <a:ext cx="1147140" cy="980797"/>
            <a:chOff x="113769" y="634753"/>
            <a:chExt cx="1147140" cy="980797"/>
          </a:xfrm>
        </p:grpSpPr>
        <p:pic>
          <p:nvPicPr>
            <p:cNvPr id="13" name="Image 12">
              <a:extLst>
                <a:ext uri="{FF2B5EF4-FFF2-40B4-BE49-F238E27FC236}">
                  <a16:creationId xmlns:a16="http://schemas.microsoft.com/office/drawing/2014/main" id="{A7EED8D8-48A0-23AF-B0A6-3E9E2AB5D0C6}"/>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E09AFA0-ACE0-55D2-61D7-5907501805C2}"/>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6260944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082C4-A062-45B9-C7C6-66A398E54E68}"/>
            </a:ext>
          </a:extLst>
        </p:cNvPr>
        <p:cNvGrpSpPr/>
        <p:nvPr/>
      </p:nvGrpSpPr>
      <p:grpSpPr>
        <a:xfrm>
          <a:off x="0" y="0"/>
          <a:ext cx="0" cy="0"/>
          <a:chOff x="0" y="0"/>
          <a:chExt cx="0" cy="0"/>
        </a:xfrm>
      </p:grpSpPr>
      <p:pic>
        <p:nvPicPr>
          <p:cNvPr id="2" name="Image 1" descr="Une image contenant texte, capture d’écran, Police&#10;&#10;Le contenu généré par l’IA peut être incorrect.">
            <a:extLst>
              <a:ext uri="{FF2B5EF4-FFF2-40B4-BE49-F238E27FC236}">
                <a16:creationId xmlns:a16="http://schemas.microsoft.com/office/drawing/2014/main" id="{93153C92-832D-D4F2-69FE-C34221B015BE}"/>
              </a:ext>
            </a:extLst>
          </p:cNvPr>
          <p:cNvPicPr>
            <a:picLocks noChangeAspect="1"/>
          </p:cNvPicPr>
          <p:nvPr/>
        </p:nvPicPr>
        <p:blipFill>
          <a:blip r:embed="rId2"/>
          <a:stretch>
            <a:fillRect/>
          </a:stretch>
        </p:blipFill>
        <p:spPr>
          <a:xfrm>
            <a:off x="1293442" y="2304246"/>
            <a:ext cx="6557116" cy="2545080"/>
          </a:xfrm>
          <a:prstGeom prst="rect">
            <a:avLst/>
          </a:prstGeom>
        </p:spPr>
      </p:pic>
      <p:grpSp>
        <p:nvGrpSpPr>
          <p:cNvPr id="6" name="Groupe 5">
            <a:extLst>
              <a:ext uri="{FF2B5EF4-FFF2-40B4-BE49-F238E27FC236}">
                <a16:creationId xmlns:a16="http://schemas.microsoft.com/office/drawing/2014/main" id="{1D846987-4A20-AF02-E995-3C82B206E2CE}"/>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07602E60-1879-CEE0-D172-C474777FA21B}"/>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D1FF1AB-C298-FA16-EB24-3268BA63CA4D}"/>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395F1740-7BD1-7DBC-B1A7-CBBCCC3BC84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 Qui veut expliquer la réponse ?</a:t>
            </a:r>
          </a:p>
        </p:txBody>
      </p:sp>
      <p:sp>
        <p:nvSpPr>
          <p:cNvPr id="5" name="ZoneTexte 4">
            <a:extLst>
              <a:ext uri="{FF2B5EF4-FFF2-40B4-BE49-F238E27FC236}">
                <a16:creationId xmlns:a16="http://schemas.microsoft.com/office/drawing/2014/main" id="{908DDE95-A24A-B9FE-ED33-0F8DE979661B}"/>
              </a:ext>
            </a:extLst>
          </p:cNvPr>
          <p:cNvSpPr txBox="1"/>
          <p:nvPr/>
        </p:nvSpPr>
        <p:spPr>
          <a:xfrm>
            <a:off x="1692000" y="4079706"/>
            <a:ext cx="6840000" cy="400110"/>
          </a:xfrm>
          <a:prstGeom prst="rect">
            <a:avLst/>
          </a:prstGeom>
          <a:noFill/>
        </p:spPr>
        <p:txBody>
          <a:bodyPr wrap="square" rtlCol="0">
            <a:spAutoFit/>
          </a:bodyPr>
          <a:lstStyle/>
          <a:p>
            <a:pPr algn="ctr"/>
            <a:r>
              <a:rPr lang="fr-FR" sz="2000" dirty="0">
                <a:solidFill>
                  <a:srgbClr val="C00000"/>
                </a:solidFill>
                <a:latin typeface="Dosis SemiBold" pitchFamily="2" charset="0"/>
              </a:rPr>
              <a:t>Maha voudrait devenir ingénieure </a:t>
            </a:r>
            <a:r>
              <a:rPr lang="fr-FR" sz="2000" dirty="0">
                <a:solidFill>
                  <a:srgbClr val="2196B1"/>
                </a:solidFill>
                <a:latin typeface="Dosis SemiBold" pitchFamily="2" charset="0"/>
              </a:rPr>
              <a:t>pour</a:t>
            </a:r>
            <a:r>
              <a:rPr lang="fr-FR" sz="2000" dirty="0">
                <a:solidFill>
                  <a:srgbClr val="C00000"/>
                </a:solidFill>
                <a:latin typeface="Dosis SemiBold" pitchFamily="2" charset="0"/>
              </a:rPr>
              <a:t> construire des barrages.</a:t>
            </a:r>
          </a:p>
        </p:txBody>
      </p:sp>
    </p:spTree>
    <p:extLst>
      <p:ext uri="{BB962C8B-B14F-4D97-AF65-F5344CB8AC3E}">
        <p14:creationId xmlns:p14="http://schemas.microsoft.com/office/powerpoint/2010/main" val="25682766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EE8B-3733-68BD-2BAF-3A7A73A4672E}"/>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8FFB303-06D9-83F6-ED18-6902AC45D61C}"/>
              </a:ext>
            </a:extLst>
          </p:cNvPr>
          <p:cNvSpPr>
            <a:spLocks noGrp="1"/>
          </p:cNvSpPr>
          <p:nvPr>
            <p:ph type="title"/>
          </p:nvPr>
        </p:nvSpPr>
        <p:spPr>
          <a:xfrm>
            <a:off x="532398" y="1193953"/>
            <a:ext cx="7886700" cy="705267"/>
          </a:xfrm>
        </p:spPr>
        <p:txBody>
          <a:bodyPr/>
          <a:lstStyle/>
          <a:p>
            <a:r>
              <a:rPr lang="fr-MA" sz="3200" dirty="0"/>
              <a:t>Plan de la séance</a:t>
            </a:r>
          </a:p>
        </p:txBody>
      </p:sp>
      <p:pic>
        <p:nvPicPr>
          <p:cNvPr id="6" name="Image 5">
            <a:extLst>
              <a:ext uri="{FF2B5EF4-FFF2-40B4-BE49-F238E27FC236}">
                <a16:creationId xmlns:a16="http://schemas.microsoft.com/office/drawing/2014/main" id="{FD3F18F9-BA78-0CBA-47E8-44912CD3525B}"/>
              </a:ext>
            </a:extLst>
          </p:cNvPr>
          <p:cNvPicPr>
            <a:picLocks noChangeAspect="1"/>
          </p:cNvPicPr>
          <p:nvPr/>
        </p:nvPicPr>
        <p:blipFill>
          <a:blip r:embed="rId2"/>
          <a:stretch>
            <a:fillRect/>
          </a:stretch>
        </p:blipFill>
        <p:spPr>
          <a:xfrm>
            <a:off x="1399732" y="4042784"/>
            <a:ext cx="6344535" cy="1495634"/>
          </a:xfrm>
          <a:prstGeom prst="rect">
            <a:avLst/>
          </a:prstGeom>
        </p:spPr>
      </p:pic>
      <p:sp>
        <p:nvSpPr>
          <p:cNvPr id="14" name="ZoneTexte 13">
            <a:extLst>
              <a:ext uri="{FF2B5EF4-FFF2-40B4-BE49-F238E27FC236}">
                <a16:creationId xmlns:a16="http://schemas.microsoft.com/office/drawing/2014/main" id="{3364B865-7311-DE2F-2B9C-7CDF9BC91F83}"/>
              </a:ext>
            </a:extLst>
          </p:cNvPr>
          <p:cNvSpPr txBox="1"/>
          <p:nvPr/>
        </p:nvSpPr>
        <p:spPr>
          <a:xfrm>
            <a:off x="2380260" y="4185526"/>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600" dirty="0">
                <a:solidFill>
                  <a:srgbClr val="424D7B"/>
                </a:solidFill>
                <a:latin typeface="Dosis ExtraBold" pitchFamily="2" charset="0"/>
              </a:rPr>
              <a:t>2, </a:t>
            </a: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Activité 2</a:t>
            </a:r>
          </a:p>
        </p:txBody>
      </p:sp>
      <p:grpSp>
        <p:nvGrpSpPr>
          <p:cNvPr id="2" name="Groupe 1">
            <a:extLst>
              <a:ext uri="{FF2B5EF4-FFF2-40B4-BE49-F238E27FC236}">
                <a16:creationId xmlns:a16="http://schemas.microsoft.com/office/drawing/2014/main" id="{9180DAB7-6646-5A73-5C33-F3A50E8BC88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B2BFBA93-2963-08BC-1DA3-469CC5ADD67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5D8C0C9-459A-55D8-6D8C-7314D4982E2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1B154FB0-B00B-39E6-3DC9-0C91F4952F3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0" name="Espace réservé du texte 5">
            <a:extLst>
              <a:ext uri="{FF2B5EF4-FFF2-40B4-BE49-F238E27FC236}">
                <a16:creationId xmlns:a16="http://schemas.microsoft.com/office/drawing/2014/main" id="{355116EA-4FE2-8E53-B43F-E1AF81F4F4F7}"/>
              </a:ext>
            </a:extLst>
          </p:cNvPr>
          <p:cNvSpPr txBox="1">
            <a:spLocks noGrp="1"/>
          </p:cNvSpPr>
          <p:nvPr>
            <p:ph type="body" sz="quarter" idx="21"/>
          </p:nvPr>
        </p:nvSpPr>
        <p:spPr>
          <a:xfrm>
            <a:off x="2192797" y="3028796"/>
            <a:ext cx="5169321"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defRPr/>
            </a:pPr>
            <a:r>
              <a:rPr lang="fr-FR" dirty="0">
                <a:solidFill>
                  <a:schemeClr val="bg1">
                    <a:lumMod val="50000"/>
                  </a:schemeClr>
                </a:solidFill>
              </a:rPr>
              <a:t>Points de langue</a:t>
            </a:r>
          </a:p>
        </p:txBody>
      </p:sp>
      <p:sp>
        <p:nvSpPr>
          <p:cNvPr id="3" name="Espace réservé du texte 2">
            <a:extLst>
              <a:ext uri="{FF2B5EF4-FFF2-40B4-BE49-F238E27FC236}">
                <a16:creationId xmlns:a16="http://schemas.microsoft.com/office/drawing/2014/main" id="{5DC566B6-A7BC-76A4-19B4-275D440E37B6}"/>
              </a:ext>
            </a:extLst>
          </p:cNvPr>
          <p:cNvSpPr>
            <a:spLocks noGrp="1"/>
          </p:cNvSpPr>
          <p:nvPr>
            <p:ph type="body" sz="quarter" idx="19"/>
          </p:nvPr>
        </p:nvSpPr>
        <p:spPr/>
        <p:txBody>
          <a:bodyPr/>
          <a:lstStyle/>
          <a:p>
            <a:r>
              <a:rPr lang="fr-FR" dirty="0">
                <a:solidFill>
                  <a:srgbClr val="424D7B"/>
                </a:solidFill>
              </a:rPr>
              <a:t>Écrire un texte.</a:t>
            </a:r>
          </a:p>
        </p:txBody>
      </p:sp>
      <p:pic>
        <p:nvPicPr>
          <p:cNvPr id="37" name="Espace réservé pour une image  36" descr="Une image contenant horloge, cercle, symbole, Police&#10;&#10;Le contenu généré par l’IA peut être incorrect.">
            <a:extLst>
              <a:ext uri="{FF2B5EF4-FFF2-40B4-BE49-F238E27FC236}">
                <a16:creationId xmlns:a16="http://schemas.microsoft.com/office/drawing/2014/main" id="{58424BAA-A47B-4E20-FFE5-6432611FA8F2}"/>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298796" y="3984080"/>
            <a:ext cx="540000" cy="540000"/>
          </a:xfrm>
          <a:prstGeom prst="rect">
            <a:avLst/>
          </a:prstGeom>
          <a:noFill/>
        </p:spPr>
      </p:pic>
      <p:pic>
        <p:nvPicPr>
          <p:cNvPr id="20" name="Image 19">
            <a:extLst>
              <a:ext uri="{FF2B5EF4-FFF2-40B4-BE49-F238E27FC236}">
                <a16:creationId xmlns:a16="http://schemas.microsoft.com/office/drawing/2014/main" id="{8D828657-A3E8-44BD-A4B3-1F247FD05D1E}"/>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7153602" y="2237774"/>
            <a:ext cx="850846" cy="850846"/>
          </a:xfrm>
          <a:prstGeom prst="rect">
            <a:avLst/>
          </a:prstGeom>
        </p:spPr>
      </p:pic>
    </p:spTree>
    <p:extLst>
      <p:ext uri="{BB962C8B-B14F-4D97-AF65-F5344CB8AC3E}">
        <p14:creationId xmlns:p14="http://schemas.microsoft.com/office/powerpoint/2010/main" val="12284192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43BDC3F-71EA-9D53-C4E5-4600C5FD07C4}"/>
              </a:ext>
            </a:extLst>
          </p:cNvPr>
          <p:cNvPicPr>
            <a:picLocks noChangeAspect="1"/>
          </p:cNvPicPr>
          <p:nvPr/>
        </p:nvPicPr>
        <p:blipFill>
          <a:blip r:embed="rId2"/>
          <a:stretch>
            <a:fillRect/>
          </a:stretch>
        </p:blipFill>
        <p:spPr>
          <a:xfrm>
            <a:off x="2266107" y="1891738"/>
            <a:ext cx="4611786" cy="3074524"/>
          </a:xfrm>
          <a:prstGeom prst="rect">
            <a:avLst/>
          </a:prstGeom>
        </p:spPr>
      </p:pic>
      <p:sp>
        <p:nvSpPr>
          <p:cNvPr id="27" name="Titre 3">
            <a:extLst>
              <a:ext uri="{FF2B5EF4-FFF2-40B4-BE49-F238E27FC236}">
                <a16:creationId xmlns:a16="http://schemas.microsoft.com/office/drawing/2014/main" id="{2DDB52E5-C691-5107-4CA8-E4EDF683B72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a:t>
            </a:r>
            <a:r>
              <a:rPr lang="fr-FR" dirty="0">
                <a:solidFill>
                  <a:schemeClr val="tx1">
                    <a:lumMod val="65000"/>
                    <a:lumOff val="35000"/>
                  </a:schemeClr>
                </a:solidFill>
              </a:rPr>
              <a:t>écrire un texte</a:t>
            </a:r>
            <a:r>
              <a:rPr lang="fr-FR" dirty="0">
                <a:solidFill>
                  <a:schemeClr val="tx1">
                    <a:lumMod val="65000"/>
                    <a:lumOff val="35000"/>
                  </a:schemeClr>
                </a:solidFill>
                <a:latin typeface="Dosis Medium" pitchFamily="2" charset="0"/>
              </a:rPr>
              <a:t>. </a:t>
            </a:r>
          </a:p>
        </p:txBody>
      </p:sp>
      <p:grpSp>
        <p:nvGrpSpPr>
          <p:cNvPr id="28" name="Groupe 27">
            <a:extLst>
              <a:ext uri="{FF2B5EF4-FFF2-40B4-BE49-F238E27FC236}">
                <a16:creationId xmlns:a16="http://schemas.microsoft.com/office/drawing/2014/main" id="{BA87C2CA-4554-E570-A82C-00EEEC635CB6}"/>
              </a:ext>
            </a:extLst>
          </p:cNvPr>
          <p:cNvGrpSpPr/>
          <p:nvPr/>
        </p:nvGrpSpPr>
        <p:grpSpPr>
          <a:xfrm>
            <a:off x="96835" y="643220"/>
            <a:ext cx="1147140" cy="980797"/>
            <a:chOff x="113769" y="634753"/>
            <a:chExt cx="1147140" cy="980797"/>
          </a:xfrm>
        </p:grpSpPr>
        <p:pic>
          <p:nvPicPr>
            <p:cNvPr id="29" name="Image 28">
              <a:extLst>
                <a:ext uri="{FF2B5EF4-FFF2-40B4-BE49-F238E27FC236}">
                  <a16:creationId xmlns:a16="http://schemas.microsoft.com/office/drawing/2014/main" id="{7D8E4B1D-491A-A931-A01A-A0F0BCCCF29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3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CE58DCD-66F8-B78C-4886-FD08D45CCC3F}"/>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6765373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EAA40-4A63-0027-00AD-EC82A19E187E}"/>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98FF4982-FCE4-F80E-6584-48BF1F75B8A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cahiers. </a:t>
            </a:r>
          </a:p>
        </p:txBody>
      </p:sp>
      <p:pic>
        <p:nvPicPr>
          <p:cNvPr id="6" name="Image 5">
            <a:extLst>
              <a:ext uri="{FF2B5EF4-FFF2-40B4-BE49-F238E27FC236}">
                <a16:creationId xmlns:a16="http://schemas.microsoft.com/office/drawing/2014/main" id="{D2BD2586-0013-D3A3-59E0-1CD35482243E}"/>
              </a:ext>
            </a:extLst>
          </p:cNvPr>
          <p:cNvPicPr>
            <a:picLocks noChangeAspect="1"/>
          </p:cNvPicPr>
          <p:nvPr/>
        </p:nvPicPr>
        <p:blipFill>
          <a:blip r:embed="rId2">
            <a:clrChange>
              <a:clrFrom>
                <a:srgbClr val="EAE8E4"/>
              </a:clrFrom>
              <a:clrTo>
                <a:srgbClr val="EAE8E4">
                  <a:alpha val="0"/>
                </a:srgbClr>
              </a:clrTo>
            </a:clrChange>
          </a:blip>
          <a:srcRect l="4527" t="16702" r="3992" b="15930"/>
          <a:stretch>
            <a:fillRect/>
          </a:stretch>
        </p:blipFill>
        <p:spPr>
          <a:xfrm>
            <a:off x="2985429" y="2260627"/>
            <a:ext cx="3173141" cy="2336745"/>
          </a:xfrm>
          <a:prstGeom prst="roundRect">
            <a:avLst>
              <a:gd name="adj" fmla="val 6988"/>
            </a:avLst>
          </a:prstGeom>
        </p:spPr>
      </p:pic>
      <p:grpSp>
        <p:nvGrpSpPr>
          <p:cNvPr id="8" name="Groupe 7">
            <a:extLst>
              <a:ext uri="{FF2B5EF4-FFF2-40B4-BE49-F238E27FC236}">
                <a16:creationId xmlns:a16="http://schemas.microsoft.com/office/drawing/2014/main" id="{855EC7E9-3287-3A25-01A2-68E7EB860E66}"/>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B6B68536-CD1C-6C41-2198-0C41F5559D1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75FA0D0-3B56-D19E-9D5F-9996E7CA88D6}"/>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92657631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FD145-BC5B-498F-D134-636D147D9A8D}"/>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D3A6139C-70B3-A503-F075-2C9D06B5F8D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Vous allez écrire un paragraphe en vous posant les questions ci-dessous.  Je vais circuler entre les rangs pour vous aider. </a:t>
            </a:r>
          </a:p>
        </p:txBody>
      </p:sp>
      <p:grpSp>
        <p:nvGrpSpPr>
          <p:cNvPr id="8" name="Groupe 7">
            <a:extLst>
              <a:ext uri="{FF2B5EF4-FFF2-40B4-BE49-F238E27FC236}">
                <a16:creationId xmlns:a16="http://schemas.microsoft.com/office/drawing/2014/main" id="{441E654C-B73F-3593-1C54-8C16F0C8C9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D27E35C7-C224-A7D4-2C18-3DC71898F28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6F2BAF3-7469-2B35-23A5-D371B1B0A7D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2D2C2133-66A3-720F-F54C-889AA3F4B6E1}"/>
              </a:ext>
            </a:extLst>
          </p:cNvPr>
          <p:cNvSpPr txBox="1"/>
          <p:nvPr/>
        </p:nvSpPr>
        <p:spPr>
          <a:xfrm>
            <a:off x="1944937" y="2719190"/>
            <a:ext cx="6064326" cy="1419619"/>
          </a:xfrm>
          <a:prstGeom prst="rect">
            <a:avLst/>
          </a:prstGeom>
          <a:noFill/>
        </p:spPr>
        <p:txBody>
          <a:bodyPr wrap="square">
            <a:spAutoFit/>
          </a:bodyPr>
          <a:lstStyle/>
          <a:p>
            <a:pPr marL="514350" indent="-514350" defTabSz="457200">
              <a:lnSpc>
                <a:spcPct val="150000"/>
              </a:lnSpc>
              <a:buFont typeface="+mj-lt"/>
              <a:buAutoNum type="arabicPeriod"/>
              <a:defRPr/>
            </a:pPr>
            <a:r>
              <a:rPr lang="fr-FR" sz="2000" b="1" dirty="0">
                <a:solidFill>
                  <a:srgbClr val="00ACA4"/>
                </a:solidFill>
                <a:latin typeface="Dosis SemiBold" pitchFamily="2" charset="0"/>
              </a:rPr>
              <a:t>Quels </a:t>
            </a:r>
            <a:r>
              <a:rPr lang="fr-FR" sz="2000" b="1" dirty="0">
                <a:solidFill>
                  <a:srgbClr val="424D7B"/>
                </a:solidFill>
                <a:latin typeface="Dosis SemiBold" pitchFamily="2" charset="0"/>
              </a:rPr>
              <a:t>sont les métiers que je connais ?</a:t>
            </a:r>
          </a:p>
          <a:p>
            <a:pPr marL="514350" indent="-514350" defTabSz="457200">
              <a:lnSpc>
                <a:spcPct val="150000"/>
              </a:lnSpc>
              <a:buFont typeface="+mj-lt"/>
              <a:buAutoNum type="arabicPeriod"/>
              <a:defRPr/>
            </a:pPr>
            <a:r>
              <a:rPr lang="fr-FR" sz="2000" b="1" dirty="0">
                <a:solidFill>
                  <a:srgbClr val="00ACA4"/>
                </a:solidFill>
                <a:latin typeface="Dosis SemiBold" pitchFamily="2" charset="0"/>
              </a:rPr>
              <a:t>Quel </a:t>
            </a:r>
            <a:r>
              <a:rPr lang="fr-FR" sz="2000" b="1" dirty="0">
                <a:solidFill>
                  <a:srgbClr val="424D7B"/>
                </a:solidFill>
                <a:latin typeface="Dosis SemiBold" pitchFamily="2" charset="0"/>
              </a:rPr>
              <a:t>métier souhaiterais-je faire ?</a:t>
            </a:r>
          </a:p>
          <a:p>
            <a:pPr marL="514350" marR="0" lvl="0" indent="-514350" defTabSz="457200" rtl="0" eaLnBrk="1" fontAlgn="auto" latinLnBrk="0" hangingPunct="1">
              <a:lnSpc>
                <a:spcPct val="150000"/>
              </a:lnSpc>
              <a:spcBef>
                <a:spcPts val="0"/>
              </a:spcBef>
              <a:spcAft>
                <a:spcPts val="0"/>
              </a:spcAft>
              <a:buClrTx/>
              <a:buSzTx/>
              <a:buFont typeface="+mj-lt"/>
              <a:buAutoNum type="arabicPeriod"/>
              <a:tabLst/>
              <a:defRPr/>
            </a:pP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Pourquoi </a:t>
            </a:r>
            <a:r>
              <a:rPr lang="fr-FR" sz="2000" b="1" dirty="0">
                <a:solidFill>
                  <a:srgbClr val="424D7B"/>
                </a:solidFill>
                <a:latin typeface="Dosis SemiBold" pitchFamily="2" charset="0"/>
              </a:rPr>
              <a:t>je souhaiterais devenir </a:t>
            </a: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___________________?</a:t>
            </a:r>
          </a:p>
        </p:txBody>
      </p:sp>
    </p:spTree>
    <p:extLst>
      <p:ext uri="{BB962C8B-B14F-4D97-AF65-F5344CB8AC3E}">
        <p14:creationId xmlns:p14="http://schemas.microsoft.com/office/powerpoint/2010/main" val="353933333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65E32-835D-DED6-7B82-FE370B71883B}"/>
            </a:ext>
          </a:extLst>
        </p:cNvPr>
        <p:cNvGrpSpPr/>
        <p:nvPr/>
      </p:nvGrpSpPr>
      <p:grpSpPr>
        <a:xfrm>
          <a:off x="0" y="0"/>
          <a:ext cx="0" cy="0"/>
          <a:chOff x="0" y="0"/>
          <a:chExt cx="0" cy="0"/>
        </a:xfrm>
      </p:grpSpPr>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4B1DDE35-2043-0741-51C7-BFAE476154A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Titre 1">
            <a:extLst>
              <a:ext uri="{FF2B5EF4-FFF2-40B4-BE49-F238E27FC236}">
                <a16:creationId xmlns:a16="http://schemas.microsoft.com/office/drawing/2014/main" id="{F66948F9-5059-ABB4-1967-09B423E278F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son paragraphe ? </a:t>
            </a:r>
          </a:p>
        </p:txBody>
      </p:sp>
      <p:pic>
        <p:nvPicPr>
          <p:cNvPr id="7" name="Image 6">
            <a:extLst>
              <a:ext uri="{FF2B5EF4-FFF2-40B4-BE49-F238E27FC236}">
                <a16:creationId xmlns:a16="http://schemas.microsoft.com/office/drawing/2014/main" id="{CFFAE8A2-C1D2-8B65-4581-8B929006DB9B}"/>
              </a:ext>
            </a:extLst>
          </p:cNvPr>
          <p:cNvPicPr>
            <a:picLocks noChangeAspect="1"/>
          </p:cNvPicPr>
          <p:nvPr/>
        </p:nvPicPr>
        <p:blipFill>
          <a:blip r:embed="rId3"/>
          <a:srcRect r="50000"/>
          <a:stretch>
            <a:fillRect/>
          </a:stretch>
        </p:blipFill>
        <p:spPr>
          <a:xfrm>
            <a:off x="2787114" y="1806341"/>
            <a:ext cx="2824413" cy="3765884"/>
          </a:xfrm>
          <a:prstGeom prst="roundRect">
            <a:avLst>
              <a:gd name="adj" fmla="val 29622"/>
            </a:avLst>
          </a:prstGeom>
        </p:spPr>
      </p:pic>
    </p:spTree>
    <p:extLst>
      <p:ext uri="{BB962C8B-B14F-4D97-AF65-F5344CB8AC3E}">
        <p14:creationId xmlns:p14="http://schemas.microsoft.com/office/powerpoint/2010/main" val="27029844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a:xfrm>
            <a:off x="1691999" y="756000"/>
            <a:ext cx="6999613" cy="612000"/>
          </a:xfrm>
        </p:spPr>
        <p:txBody>
          <a:bodyPr/>
          <a:lstStyle/>
          <a:p>
            <a:r>
              <a:rPr lang="fr-FR" dirty="0">
                <a:solidFill>
                  <a:schemeClr val="tx1">
                    <a:lumMod val="65000"/>
                    <a:lumOff val="35000"/>
                  </a:schemeClr>
                </a:solidFill>
              </a:rPr>
              <a:t>La séance d’aujourd’hui est terminée. À la maison, faites l’activité 3.</a:t>
            </a:r>
            <a:endParaRPr lang="fr-MA" dirty="0">
              <a:solidFill>
                <a:schemeClr val="tx1">
                  <a:lumMod val="65000"/>
                  <a:lumOff val="35000"/>
                </a:schemeClr>
              </a:solidFill>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18147" y="2261937"/>
            <a:ext cx="2225112" cy="3553537"/>
          </a:xfrm>
          <a:prstGeom prst="rect">
            <a:avLst/>
          </a:prstGeom>
        </p:spPr>
      </p:pic>
      <p:pic>
        <p:nvPicPr>
          <p:cNvPr id="2" name="Image 1">
            <a:extLst>
              <a:ext uri="{FF2B5EF4-FFF2-40B4-BE49-F238E27FC236}">
                <a16:creationId xmlns:a16="http://schemas.microsoft.com/office/drawing/2014/main" id="{4B24319A-2A09-7C5C-89F3-F76A6962BD8D}"/>
              </a:ext>
            </a:extLst>
          </p:cNvPr>
          <p:cNvPicPr>
            <a:picLocks noChangeAspect="1"/>
          </p:cNvPicPr>
          <p:nvPr/>
        </p:nvPicPr>
        <p:blipFill>
          <a:blip r:embed="rId5">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3" name="Image 2" descr="Une image contenant texte, Appareils électroniques, ordinateur, capture d’écran&#10;&#10;Le contenu généré par l’IA peut être incorrect.">
            <a:extLst>
              <a:ext uri="{FF2B5EF4-FFF2-40B4-BE49-F238E27FC236}">
                <a16:creationId xmlns:a16="http://schemas.microsoft.com/office/drawing/2014/main" id="{6F54DCD9-C8AD-83A1-9229-1FFDB243B5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92884" y="1758717"/>
            <a:ext cx="3099442" cy="4782722"/>
          </a:xfrm>
          <a:prstGeom prst="rect">
            <a:avLst/>
          </a:prstGeom>
        </p:spPr>
      </p:pic>
      <p:sp>
        <p:nvSpPr>
          <p:cNvPr id="6" name="Rectangle : coins arrondis 5">
            <a:extLst>
              <a:ext uri="{FF2B5EF4-FFF2-40B4-BE49-F238E27FC236}">
                <a16:creationId xmlns:a16="http://schemas.microsoft.com/office/drawing/2014/main" id="{199FA74C-E512-3F58-0669-DA7449420F72}"/>
              </a:ext>
            </a:extLst>
          </p:cNvPr>
          <p:cNvSpPr/>
          <p:nvPr/>
        </p:nvSpPr>
        <p:spPr>
          <a:xfrm>
            <a:off x="4871427" y="4634245"/>
            <a:ext cx="2809533" cy="1484280"/>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1369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21861" y="2335332"/>
            <a:ext cx="7766412" cy="1809006"/>
          </a:xfrm>
          <a:prstGeom prst="roundRect">
            <a:avLst/>
          </a:prstGeom>
          <a:noFill/>
        </p:spPr>
        <p:txBody>
          <a:bodyPr wrap="square" lIns="0" tIns="0" rIns="0" bIns="0" rtlCol="0" anchor="t">
            <a:spAutoFit/>
          </a:bodyPr>
          <a:lstStyle/>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a:t>
            </a:r>
          </a:p>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3 </a:t>
            </a:r>
          </a:p>
        </p:txBody>
      </p:sp>
    </p:spTree>
    <p:extLst>
      <p:ext uri="{BB962C8B-B14F-4D97-AF65-F5344CB8AC3E}">
        <p14:creationId xmlns:p14="http://schemas.microsoft.com/office/powerpoint/2010/main" val="230841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1071279" y="1307872"/>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4" name="TextBox 6">
            <a:extLst>
              <a:ext uri="{FF2B5EF4-FFF2-40B4-BE49-F238E27FC236}">
                <a16:creationId xmlns:a16="http://schemas.microsoft.com/office/drawing/2014/main" id="{750A9C7A-2D2E-E676-D08E-58E4A466D579}"/>
              </a:ext>
            </a:extLst>
          </p:cNvPr>
          <p:cNvSpPr txBox="1"/>
          <p:nvPr/>
        </p:nvSpPr>
        <p:spPr>
          <a:xfrm>
            <a:off x="807981" y="2224473"/>
            <a:ext cx="7264739" cy="2856551"/>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partager des informations.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mots et des phrases correctement et avec fluidité.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textes correctement et avec fluidité.</a:t>
            </a:r>
          </a:p>
        </p:txBody>
      </p:sp>
    </p:spTree>
    <p:extLst>
      <p:ext uri="{BB962C8B-B14F-4D97-AF65-F5344CB8AC3E}">
        <p14:creationId xmlns:p14="http://schemas.microsoft.com/office/powerpoint/2010/main" val="1081674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303990" y="1710825"/>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Les items d’évaluation sont relatifs aux compétences suivantes  :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CO1, CO2, PO1, PO2, PO3, LF1 et LF2.</a:t>
            </a: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ppt affiché sur son ordinateur qui </a:t>
            </a: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ne doit pas être projeté sur l’écran </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de la classe  (l’ordinateur doit être débranché du Datashow) ;</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(0-10)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472249" y="2831015"/>
            <a:ext cx="1831741" cy="1195970"/>
          </a:xfrm>
          <a:prstGeom prst="roundRect">
            <a:avLst/>
          </a:prstGeom>
        </p:spPr>
      </p:pic>
    </p:spTree>
    <p:extLst>
      <p:ext uri="{BB962C8B-B14F-4D97-AF65-F5344CB8AC3E}">
        <p14:creationId xmlns:p14="http://schemas.microsoft.com/office/powerpoint/2010/main" val="11650639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1EA76800-631C-6C10-E08D-77468C90B8F3}"/>
              </a:ext>
            </a:extLst>
          </p:cNvPr>
          <p:cNvSpPr txBox="1"/>
          <p:nvPr>
            <p:custDataLst>
              <p:tags r:id="rId1"/>
            </p:custDataLst>
          </p:nvPr>
        </p:nvSpPr>
        <p:spPr>
          <a:xfrm>
            <a:off x="602648" y="2505670"/>
            <a:ext cx="3808054" cy="1846659"/>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83, de lire le texte et de répondre aux questions de compréhension.</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6" name="Image 5" descr="Une image contenant texte, Appareils électroniques, ordinateur, capture d’écran&#10;&#10;Le contenu généré par l’IA peut être incorrect.">
            <a:extLst>
              <a:ext uri="{FF2B5EF4-FFF2-40B4-BE49-F238E27FC236}">
                <a16:creationId xmlns:a16="http://schemas.microsoft.com/office/drawing/2014/main" id="{31713246-6B30-C5A3-7582-8B1D5715B7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6829" y="1215844"/>
            <a:ext cx="3190039" cy="4922522"/>
          </a:xfrm>
          <a:prstGeom prst="rect">
            <a:avLst/>
          </a:prstGeom>
        </p:spPr>
      </p:pic>
    </p:spTree>
    <p:extLst>
      <p:ext uri="{BB962C8B-B14F-4D97-AF65-F5344CB8AC3E}">
        <p14:creationId xmlns:p14="http://schemas.microsoft.com/office/powerpoint/2010/main" val="28577456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41900730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28862288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7393666" cy="612000"/>
          </a:xfrm>
        </p:spPr>
        <p:txBody>
          <a:bodyPr>
            <a:normAutofit fontScale="90000"/>
          </a:bodyPr>
          <a:lstStyle/>
          <a:p>
            <a:r>
              <a:rPr lang="fr-FR" dirty="0">
                <a:solidFill>
                  <a:schemeClr val="tx1">
                    <a:lumMod val="65000"/>
                    <a:lumOff val="35000"/>
                  </a:schemeClr>
                </a:solidFill>
              </a:rPr>
              <a:t>Regarde les images. Je vais te dire des mots et tu vas me montrer les images qui correspondent : </a:t>
            </a:r>
            <a:br>
              <a:rPr lang="fr-FR" dirty="0">
                <a:solidFill>
                  <a:schemeClr val="tx1">
                    <a:lumMod val="65000"/>
                    <a:lumOff val="35000"/>
                  </a:schemeClr>
                </a:solidFill>
              </a:rPr>
            </a:br>
            <a:r>
              <a:rPr lang="fr-FR" dirty="0">
                <a:solidFill>
                  <a:schemeClr val="tx1">
                    <a:lumMod val="65000"/>
                    <a:lumOff val="35000"/>
                  </a:schemeClr>
                </a:solidFill>
              </a:rPr>
              <a:t>Avoir peur  – Un pont – Une ordonnance – Une infirmière – Le conducteur de train.</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a:t>
            </a:r>
          </a:p>
        </p:txBody>
      </p:sp>
      <p:pic>
        <p:nvPicPr>
          <p:cNvPr id="5" name="Image 4" descr="Une image contenant transport, Ferroviaire, train, véhicule&#10;&#10;Le contenu généré par l’IA peut être incorrect.">
            <a:extLst>
              <a:ext uri="{FF2B5EF4-FFF2-40B4-BE49-F238E27FC236}">
                <a16:creationId xmlns:a16="http://schemas.microsoft.com/office/drawing/2014/main" id="{6C744B27-95DD-6B0C-4990-5AF4A20C08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55535" y="1967238"/>
            <a:ext cx="1392355" cy="1523092"/>
          </a:xfrm>
          <a:prstGeom prst="rect">
            <a:avLst/>
          </a:prstGeom>
        </p:spPr>
      </p:pic>
      <p:pic>
        <p:nvPicPr>
          <p:cNvPr id="6" name="Image 5">
            <a:extLst>
              <a:ext uri="{FF2B5EF4-FFF2-40B4-BE49-F238E27FC236}">
                <a16:creationId xmlns:a16="http://schemas.microsoft.com/office/drawing/2014/main" id="{55F3D818-1A96-1A06-7804-74CD01F51C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47059" y="4143673"/>
            <a:ext cx="1386746" cy="1517110"/>
          </a:xfrm>
          <a:prstGeom prst="rect">
            <a:avLst/>
          </a:prstGeom>
        </p:spPr>
      </p:pic>
      <p:pic>
        <p:nvPicPr>
          <p:cNvPr id="7" name="Image 6" descr="Une image contenant meubles, ordinateur, intérieur, habits&#10;&#10;Le contenu généré par l’IA peut être incorrect.">
            <a:extLst>
              <a:ext uri="{FF2B5EF4-FFF2-40B4-BE49-F238E27FC236}">
                <a16:creationId xmlns:a16="http://schemas.microsoft.com/office/drawing/2014/main" id="{C5A69EB6-744A-C2D7-00A9-1C551D61DA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38609" y="4054984"/>
            <a:ext cx="1488077" cy="1488077"/>
          </a:xfrm>
          <a:prstGeom prst="rect">
            <a:avLst/>
          </a:prstGeom>
        </p:spPr>
      </p:pic>
      <p:pic>
        <p:nvPicPr>
          <p:cNvPr id="8" name="Image 7" descr="Une image contenant dessin humoristique, habits, meubles, intérieur&#10;&#10;Le contenu généré par l’IA peut être incorrect.">
            <a:extLst>
              <a:ext uri="{FF2B5EF4-FFF2-40B4-BE49-F238E27FC236}">
                <a16:creationId xmlns:a16="http://schemas.microsoft.com/office/drawing/2014/main" id="{E5128B4C-EA66-E468-F97E-5CE6989F69F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03223" y="1953603"/>
            <a:ext cx="1351431" cy="1351431"/>
          </a:xfrm>
          <a:prstGeom prst="rect">
            <a:avLst/>
          </a:prstGeom>
        </p:spPr>
      </p:pic>
      <p:pic>
        <p:nvPicPr>
          <p:cNvPr id="9" name="Image 8">
            <a:extLst>
              <a:ext uri="{FF2B5EF4-FFF2-40B4-BE49-F238E27FC236}">
                <a16:creationId xmlns:a16="http://schemas.microsoft.com/office/drawing/2014/main" id="{385F0DB2-A01B-1B6F-8BEF-0C9687B4DBE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94042" y="1884531"/>
            <a:ext cx="1535140" cy="1587464"/>
          </a:xfrm>
          <a:prstGeom prst="rect">
            <a:avLst/>
          </a:prstGeom>
        </p:spPr>
      </p:pic>
    </p:spTree>
    <p:extLst>
      <p:ext uri="{BB962C8B-B14F-4D97-AF65-F5344CB8AC3E}">
        <p14:creationId xmlns:p14="http://schemas.microsoft.com/office/powerpoint/2010/main" val="24486855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2F636-8E8D-D487-A4D9-137F52F3AF0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E4F698E-7334-4D79-0B0C-4CBEB991A11B}"/>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98B03C75-B45E-0084-A075-1AF8A83C53E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D443809E-25CE-0DAB-0D35-19C769479DA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93413121-EC4B-A27B-2357-C258389B455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3041FC79-D349-FEED-0D2B-6671C17BE301}"/>
              </a:ext>
            </a:extLst>
          </p:cNvPr>
          <p:cNvSpPr txBox="1"/>
          <p:nvPr>
            <p:custDataLst>
              <p:tags r:id="rId1"/>
            </p:custDataLst>
          </p:nvPr>
        </p:nvSpPr>
        <p:spPr>
          <a:xfrm>
            <a:off x="0" y="2967335"/>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a:t>
            </a: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Comprendre, à l’oral, des phrases et des textes.</a:t>
            </a:r>
          </a:p>
        </p:txBody>
      </p:sp>
    </p:spTree>
    <p:extLst>
      <p:ext uri="{BB962C8B-B14F-4D97-AF65-F5344CB8AC3E}">
        <p14:creationId xmlns:p14="http://schemas.microsoft.com/office/powerpoint/2010/main" val="3957738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7671B-53CF-3727-B45F-900DED4A19AC}"/>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148AC99B-ADF1-D98B-0837-34BD39C15B4F}"/>
              </a:ext>
            </a:extLst>
          </p:cNvPr>
          <p:cNvSpPr>
            <a:spLocks noGrp="1"/>
          </p:cNvSpPr>
          <p:nvPr>
            <p:ph type="title"/>
          </p:nvPr>
        </p:nvSpPr>
        <p:spPr>
          <a:xfrm>
            <a:off x="1609435" y="809282"/>
            <a:ext cx="7064674" cy="612000"/>
          </a:xfrm>
        </p:spPr>
        <p:txBody>
          <a:bodyPr>
            <a:noAutofit/>
          </a:bodyPr>
          <a:lstStyle/>
          <a:p>
            <a:r>
              <a:rPr lang="fr-FR" sz="1200" dirty="0">
                <a:solidFill>
                  <a:schemeClr val="tx1">
                    <a:lumMod val="65000"/>
                    <a:lumOff val="35000"/>
                  </a:schemeClr>
                </a:solidFill>
              </a:rPr>
              <a:t>Regarde les images. Je vais te dire des phrases  et tu vas me montrer les images qui correspondent : </a:t>
            </a:r>
            <a:br>
              <a:rPr lang="fr-FR" sz="1200" dirty="0">
                <a:solidFill>
                  <a:schemeClr val="tx1">
                    <a:lumMod val="65000"/>
                    <a:lumOff val="35000"/>
                  </a:schemeClr>
                </a:solidFill>
              </a:rPr>
            </a:br>
            <a:r>
              <a:rPr lang="fr-FR" sz="1200" dirty="0">
                <a:solidFill>
                  <a:schemeClr val="tx1">
                    <a:lumMod val="65000"/>
                    <a:lumOff val="35000"/>
                  </a:schemeClr>
                </a:solidFill>
              </a:rPr>
              <a:t>Le chanteur chante sa nouvelle chanson. – Les élèves ont visité un studio. – Le médecin examine le malade.</a:t>
            </a:r>
            <a:br>
              <a:rPr lang="fr-FR" sz="1200" dirty="0">
                <a:solidFill>
                  <a:schemeClr val="tx1">
                    <a:lumMod val="65000"/>
                    <a:lumOff val="35000"/>
                  </a:schemeClr>
                </a:solidFill>
              </a:rPr>
            </a:br>
            <a:r>
              <a:rPr lang="fr-FR" sz="1200" dirty="0">
                <a:solidFill>
                  <a:schemeClr val="tx1">
                    <a:lumMod val="65000"/>
                    <a:lumOff val="35000"/>
                  </a:schemeClr>
                </a:solidFill>
              </a:rPr>
              <a:t>– Karim souhaiterait devenir astronaute. – Ali a pris l’avion pour voyager. </a:t>
            </a:r>
          </a:p>
        </p:txBody>
      </p:sp>
      <p:grpSp>
        <p:nvGrpSpPr>
          <p:cNvPr id="13" name="Groupe 12">
            <a:extLst>
              <a:ext uri="{FF2B5EF4-FFF2-40B4-BE49-F238E27FC236}">
                <a16:creationId xmlns:a16="http://schemas.microsoft.com/office/drawing/2014/main" id="{42411528-97A5-B8D0-B5E2-68BC63B6FD24}"/>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02473347-C23E-2610-B5E1-E063B6BEE07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B29CF74-0D07-D7F5-757D-94AF870675C7}"/>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7EE52939-BA0D-9C31-45BD-1A71D34523A8}"/>
              </a:ext>
            </a:extLst>
          </p:cNvPr>
          <p:cNvSpPr txBox="1"/>
          <p:nvPr>
            <p:custDataLst>
              <p:tags r:id="rId1"/>
            </p:custDataLst>
          </p:nvPr>
        </p:nvSpPr>
        <p:spPr>
          <a:xfrm>
            <a:off x="834901" y="6289078"/>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2" name="Image 1">
            <a:extLst>
              <a:ext uri="{FF2B5EF4-FFF2-40B4-BE49-F238E27FC236}">
                <a16:creationId xmlns:a16="http://schemas.microsoft.com/office/drawing/2014/main" id="{802DEE69-395E-31A3-71B7-D3B9E9469EFA}"/>
              </a:ext>
            </a:extLst>
          </p:cNvPr>
          <p:cNvPicPr>
            <a:picLocks noChangeAspect="1"/>
          </p:cNvPicPr>
          <p:nvPr/>
        </p:nvPicPr>
        <p:blipFill>
          <a:blip r:embed="rId5"/>
          <a:srcRect l="50000" b="50000"/>
          <a:stretch>
            <a:fillRect/>
          </a:stretch>
        </p:blipFill>
        <p:spPr>
          <a:xfrm>
            <a:off x="997027" y="1994970"/>
            <a:ext cx="2341084" cy="1560723"/>
          </a:xfrm>
          <a:prstGeom prst="rect">
            <a:avLst/>
          </a:prstGeom>
        </p:spPr>
      </p:pic>
      <p:pic>
        <p:nvPicPr>
          <p:cNvPr id="3" name="Image 2">
            <a:extLst>
              <a:ext uri="{FF2B5EF4-FFF2-40B4-BE49-F238E27FC236}">
                <a16:creationId xmlns:a16="http://schemas.microsoft.com/office/drawing/2014/main" id="{15C384D6-6254-84BA-FD84-FCD3CBA43B49}"/>
              </a:ext>
            </a:extLst>
          </p:cNvPr>
          <p:cNvPicPr>
            <a:picLocks noChangeAspect="1"/>
          </p:cNvPicPr>
          <p:nvPr/>
        </p:nvPicPr>
        <p:blipFill>
          <a:blip r:embed="rId5"/>
          <a:srcRect l="49529" t="50000" r="471"/>
          <a:stretch>
            <a:fillRect/>
          </a:stretch>
        </p:blipFill>
        <p:spPr>
          <a:xfrm>
            <a:off x="3501528" y="1994970"/>
            <a:ext cx="2341084" cy="1560723"/>
          </a:xfrm>
          <a:prstGeom prst="rect">
            <a:avLst/>
          </a:prstGeom>
        </p:spPr>
      </p:pic>
      <p:pic>
        <p:nvPicPr>
          <p:cNvPr id="7" name="Image 6">
            <a:extLst>
              <a:ext uri="{FF2B5EF4-FFF2-40B4-BE49-F238E27FC236}">
                <a16:creationId xmlns:a16="http://schemas.microsoft.com/office/drawing/2014/main" id="{C58C8EE0-8CCC-5BB9-C7D6-A30670ACCF5A}"/>
              </a:ext>
            </a:extLst>
          </p:cNvPr>
          <p:cNvPicPr>
            <a:picLocks noChangeAspect="1"/>
          </p:cNvPicPr>
          <p:nvPr/>
        </p:nvPicPr>
        <p:blipFill>
          <a:blip r:embed="rId6"/>
          <a:srcRect r="48915"/>
          <a:stretch>
            <a:fillRect/>
          </a:stretch>
        </p:blipFill>
        <p:spPr>
          <a:xfrm>
            <a:off x="2558667" y="3803626"/>
            <a:ext cx="1558887" cy="2034396"/>
          </a:xfrm>
          <a:prstGeom prst="rect">
            <a:avLst/>
          </a:prstGeom>
        </p:spPr>
      </p:pic>
      <p:pic>
        <p:nvPicPr>
          <p:cNvPr id="9" name="Image 8">
            <a:extLst>
              <a:ext uri="{FF2B5EF4-FFF2-40B4-BE49-F238E27FC236}">
                <a16:creationId xmlns:a16="http://schemas.microsoft.com/office/drawing/2014/main" id="{2A4FDFC7-0799-5953-F615-011B91AB1746}"/>
              </a:ext>
            </a:extLst>
          </p:cNvPr>
          <p:cNvPicPr>
            <a:picLocks noChangeAspect="1"/>
          </p:cNvPicPr>
          <p:nvPr/>
        </p:nvPicPr>
        <p:blipFill>
          <a:blip r:embed="rId6"/>
          <a:srcRect l="49821" t="-2256" r="-906" b="2256"/>
          <a:stretch>
            <a:fillRect/>
          </a:stretch>
        </p:blipFill>
        <p:spPr>
          <a:xfrm>
            <a:off x="5226585" y="3669588"/>
            <a:ext cx="1558887" cy="2034396"/>
          </a:xfrm>
          <a:prstGeom prst="rect">
            <a:avLst/>
          </a:prstGeom>
        </p:spPr>
      </p:pic>
      <p:pic>
        <p:nvPicPr>
          <p:cNvPr id="17" name="Image 16">
            <a:extLst>
              <a:ext uri="{FF2B5EF4-FFF2-40B4-BE49-F238E27FC236}">
                <a16:creationId xmlns:a16="http://schemas.microsoft.com/office/drawing/2014/main" id="{1458D6A3-4E18-65CD-F4B6-701BC0409796}"/>
              </a:ext>
            </a:extLst>
          </p:cNvPr>
          <p:cNvPicPr>
            <a:picLocks noChangeAspect="1"/>
          </p:cNvPicPr>
          <p:nvPr/>
        </p:nvPicPr>
        <p:blipFill>
          <a:blip r:embed="rId7"/>
          <a:stretch>
            <a:fillRect/>
          </a:stretch>
        </p:blipFill>
        <p:spPr>
          <a:xfrm>
            <a:off x="6196987" y="2068415"/>
            <a:ext cx="2120747" cy="1413832"/>
          </a:xfrm>
          <a:prstGeom prst="roundRect">
            <a:avLst/>
          </a:prstGeom>
        </p:spPr>
      </p:pic>
    </p:spTree>
    <p:extLst>
      <p:ext uri="{BB962C8B-B14F-4D97-AF65-F5344CB8AC3E}">
        <p14:creationId xmlns:p14="http://schemas.microsoft.com/office/powerpoint/2010/main" val="1632247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BB0B8-0B21-1CC4-F45F-95ED86F3F9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4EBA079-E0E4-1837-D003-6355CB6F2F5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008FE30E-1734-8013-830B-EFD541222B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22F33B9-38BE-3201-8209-E4D6693AB3D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B7EFD023-CAFE-1435-E07C-5BB016BE1DA2}"/>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BADB1F00-E9DD-FE8D-ADE6-8FC08682FC75}"/>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PO1</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Produire, à l’oral, des mots de vocabulaire.</a:t>
            </a:r>
          </a:p>
        </p:txBody>
      </p:sp>
    </p:spTree>
    <p:extLst>
      <p:ext uri="{BB962C8B-B14F-4D97-AF65-F5344CB8AC3E}">
        <p14:creationId xmlns:p14="http://schemas.microsoft.com/office/powerpoint/2010/main" val="22499936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8" y="755999"/>
            <a:ext cx="7300257" cy="612000"/>
          </a:xfrm>
        </p:spPr>
        <p:txBody>
          <a:bodyPr>
            <a:normAutofit/>
          </a:bodyPr>
          <a:lstStyle/>
          <a:p>
            <a:r>
              <a:rPr lang="fr-FR" dirty="0">
                <a:solidFill>
                  <a:schemeClr val="tx1">
                    <a:lumMod val="65000"/>
                    <a:lumOff val="35000"/>
                  </a:schemeClr>
                </a:solidFill>
              </a:rPr>
              <a:t>Mets ton doigt sur chaque image, dis-moi le mot en français et mets-le dans </a:t>
            </a:r>
            <a:r>
              <a:rPr lang="fr-FR">
                <a:solidFill>
                  <a:schemeClr val="tx1">
                    <a:lumMod val="65000"/>
                    <a:lumOff val="35000"/>
                  </a:schemeClr>
                </a:solidFill>
              </a:rPr>
              <a:t>une phrase.</a:t>
            </a:r>
            <a:endParaRPr lang="fr-FR" dirty="0">
              <a:solidFill>
                <a:schemeClr val="tx1">
                  <a:lumMod val="65000"/>
                  <a:lumOff val="35000"/>
                </a:schemeClr>
              </a:solidFill>
            </a:endParaRP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a:t>
            </a:r>
          </a:p>
        </p:txBody>
      </p:sp>
      <p:pic>
        <p:nvPicPr>
          <p:cNvPr id="2" name="Image 1">
            <a:extLst>
              <a:ext uri="{FF2B5EF4-FFF2-40B4-BE49-F238E27FC236}">
                <a16:creationId xmlns:a16="http://schemas.microsoft.com/office/drawing/2014/main" id="{3F567A38-9B6B-F77C-3564-6B93DE761D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90708" y="1923910"/>
            <a:ext cx="1589047" cy="1738428"/>
          </a:xfrm>
          <a:prstGeom prst="rect">
            <a:avLst/>
          </a:prstGeom>
        </p:spPr>
      </p:pic>
      <p:pic>
        <p:nvPicPr>
          <p:cNvPr id="3" name="Image 2">
            <a:extLst>
              <a:ext uri="{FF2B5EF4-FFF2-40B4-BE49-F238E27FC236}">
                <a16:creationId xmlns:a16="http://schemas.microsoft.com/office/drawing/2014/main" id="{1ECC4EF1-C0A9-CE59-BBFB-F1D115CFBB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85800" y="4285818"/>
            <a:ext cx="1645072" cy="1612480"/>
          </a:xfrm>
          <a:prstGeom prst="rect">
            <a:avLst/>
          </a:prstGeom>
        </p:spPr>
      </p:pic>
      <p:pic>
        <p:nvPicPr>
          <p:cNvPr id="4" name="Image 3">
            <a:extLst>
              <a:ext uri="{FF2B5EF4-FFF2-40B4-BE49-F238E27FC236}">
                <a16:creationId xmlns:a16="http://schemas.microsoft.com/office/drawing/2014/main" id="{126B9293-D6F2-E116-E13E-E12A4F8C7951}"/>
              </a:ext>
            </a:extLst>
          </p:cNvPr>
          <p:cNvPicPr>
            <a:picLocks noChangeAspect="1"/>
          </p:cNvPicPr>
          <p:nvPr/>
        </p:nvPicPr>
        <p:blipFill>
          <a:blip r:embed="rId7"/>
          <a:stretch>
            <a:fillRect/>
          </a:stretch>
        </p:blipFill>
        <p:spPr>
          <a:xfrm>
            <a:off x="6308336" y="1923910"/>
            <a:ext cx="1859842" cy="1905384"/>
          </a:xfrm>
          <a:prstGeom prst="rect">
            <a:avLst/>
          </a:prstGeom>
        </p:spPr>
      </p:pic>
      <p:pic>
        <p:nvPicPr>
          <p:cNvPr id="6" name="Image 5" descr="Une image contenant véhicule, Véhicule terrestre, ciel, route&#10;&#10;Le contenu généré par l’IA peut être incorrect.">
            <a:extLst>
              <a:ext uri="{FF2B5EF4-FFF2-40B4-BE49-F238E27FC236}">
                <a16:creationId xmlns:a16="http://schemas.microsoft.com/office/drawing/2014/main" id="{89EEE787-5F03-B922-6C14-899D08E656A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64220" y="1917861"/>
            <a:ext cx="1747362" cy="1911433"/>
          </a:xfrm>
          <a:prstGeom prst="rect">
            <a:avLst/>
          </a:prstGeom>
        </p:spPr>
      </p:pic>
      <p:pic>
        <p:nvPicPr>
          <p:cNvPr id="7" name="Image 6" descr="Une image contenant dessin humoristique, intérieur, mur, meubles&#10;&#10;Le contenu généré par l’IA peut être incorrect.">
            <a:extLst>
              <a:ext uri="{FF2B5EF4-FFF2-40B4-BE49-F238E27FC236}">
                <a16:creationId xmlns:a16="http://schemas.microsoft.com/office/drawing/2014/main" id="{169ABDC4-6026-F202-5DAA-C779C500810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73785" y="4379156"/>
            <a:ext cx="1414311" cy="1414311"/>
          </a:xfrm>
          <a:prstGeom prst="rect">
            <a:avLst/>
          </a:prstGeom>
        </p:spPr>
      </p:pic>
    </p:spTree>
    <p:extLst>
      <p:ext uri="{BB962C8B-B14F-4D97-AF65-F5344CB8AC3E}">
        <p14:creationId xmlns:p14="http://schemas.microsoft.com/office/powerpoint/2010/main" val="683159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109260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Participer à un dialogue en mobilisant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les actes de parole étudiés.</a:t>
            </a:r>
          </a:p>
        </p:txBody>
      </p:sp>
    </p:spTree>
    <p:extLst>
      <p:ext uri="{BB962C8B-B14F-4D97-AF65-F5344CB8AC3E}">
        <p14:creationId xmlns:p14="http://schemas.microsoft.com/office/powerpoint/2010/main" val="568285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Titre 1">
            <a:extLst>
              <a:ext uri="{FF2B5EF4-FFF2-40B4-BE49-F238E27FC236}">
                <a16:creationId xmlns:a16="http://schemas.microsoft.com/office/drawing/2014/main" id="{50BC515F-29D6-3E8A-A9E0-EA7228B040B8}"/>
              </a:ext>
            </a:extLst>
          </p:cNvPr>
          <p:cNvSpPr txBox="1">
            <a:spLocks/>
          </p:cNvSpPr>
          <p:nvPr/>
        </p:nvSpPr>
        <p:spPr>
          <a:xfrm>
            <a:off x="983673" y="2041052"/>
            <a:ext cx="7633854" cy="314244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Connais-tu la personne qui conduit un </a:t>
            </a:r>
            <a:r>
              <a:rPr lang="fr-FR" sz="2000" b="1" dirty="0">
                <a:ln w="0"/>
                <a:solidFill>
                  <a:srgbClr val="44546A"/>
                </a:solidFill>
                <a:latin typeface="Dosis SemiBold" pitchFamily="2" charset="0"/>
              </a:rPr>
              <a:t>bus</a:t>
            </a: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 ?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Que fait le pharmacien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Que fait l’infirmière ?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Quel métier souhaiterais-tu faire ?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Pourquoi ?</a:t>
            </a:r>
          </a:p>
        </p:txBody>
      </p:sp>
    </p:spTree>
    <p:extLst>
      <p:ext uri="{BB962C8B-B14F-4D97-AF65-F5344CB8AC3E}">
        <p14:creationId xmlns:p14="http://schemas.microsoft.com/office/powerpoint/2010/main" val="4712190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599E5-2E76-1A99-F177-3A17D329E34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40A6E950-5B09-DCE6-73CC-1FD7B7F465E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4E136519-9BE8-F951-0EE8-8B540CDDCFD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E1D604E-E9BC-57CC-154E-85365690184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63E33C0-2372-342F-3301-0395E394841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TextBox 6">
            <a:extLst>
              <a:ext uri="{FF2B5EF4-FFF2-40B4-BE49-F238E27FC236}">
                <a16:creationId xmlns:a16="http://schemas.microsoft.com/office/drawing/2014/main" id="{5D5CEC93-4DAB-09C0-6058-E5B3D94E07B6}"/>
              </a:ext>
            </a:extLst>
          </p:cNvPr>
          <p:cNvSpPr txBox="1"/>
          <p:nvPr>
            <p:custDataLst>
              <p:tags r:id="rId1"/>
            </p:custDataLst>
          </p:nvPr>
        </p:nvSpPr>
        <p:spPr>
          <a:xfrm>
            <a:off x="726042" y="2998113"/>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PO3</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Prendre la parole pour parler des moyens de transport et des métiers.</a:t>
            </a:r>
          </a:p>
        </p:txBody>
      </p:sp>
    </p:spTree>
    <p:extLst>
      <p:ext uri="{BB962C8B-B14F-4D97-AF65-F5344CB8AC3E}">
        <p14:creationId xmlns:p14="http://schemas.microsoft.com/office/powerpoint/2010/main" val="40607152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C6CADC4-F7E4-6EEC-5D00-DE01A4ABE26A}"/>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8" y="755999"/>
            <a:ext cx="7005759" cy="612000"/>
          </a:xfrm>
        </p:spPr>
        <p:txBody>
          <a:bodyPr>
            <a:normAutofit fontScale="90000"/>
          </a:bodyPr>
          <a:lstStyle/>
          <a:p>
            <a:r>
              <a:rPr lang="fr-FR" dirty="0">
                <a:solidFill>
                  <a:schemeClr val="tx1">
                    <a:lumMod val="65000"/>
                    <a:lumOff val="35000"/>
                  </a:schemeClr>
                </a:solidFill>
              </a:rPr>
              <a:t>Parle d’un lieu que tu as visité la semaine dernière, de ce qu’il y avait  dans ce lieu, d’un moyen de transport que tu as pris, du métier que tu souhaiterais faire et dis pourquoi. Tu dois dire 5 phrases.</a:t>
            </a:r>
            <a:endParaRPr lang="fr-MA" dirty="0">
              <a:solidFill>
                <a:schemeClr val="tx1">
                  <a:lumMod val="65000"/>
                  <a:lumOff val="35000"/>
                </a:schemeClr>
              </a:solidFill>
            </a:endParaRPr>
          </a:p>
        </p:txBody>
      </p:sp>
      <p:pic>
        <p:nvPicPr>
          <p:cNvPr id="3" name="Image 2">
            <a:extLst>
              <a:ext uri="{FF2B5EF4-FFF2-40B4-BE49-F238E27FC236}">
                <a16:creationId xmlns:a16="http://schemas.microsoft.com/office/drawing/2014/main" id="{696D8FEE-93B5-3CB3-9E3F-62D8A8C05521}"/>
              </a:ext>
            </a:extLst>
          </p:cNvPr>
          <p:cNvPicPr>
            <a:picLocks noChangeAspect="1"/>
          </p:cNvPicPr>
          <p:nvPr/>
        </p:nvPicPr>
        <p:blipFill>
          <a:blip r:embed="rId4"/>
          <a:stretch>
            <a:fillRect/>
          </a:stretch>
        </p:blipFill>
        <p:spPr>
          <a:xfrm>
            <a:off x="1267908" y="2661517"/>
            <a:ext cx="1581052" cy="2371578"/>
          </a:xfrm>
          <a:prstGeom prst="rect">
            <a:avLst/>
          </a:prstGeom>
        </p:spPr>
      </p:pic>
      <p:pic>
        <p:nvPicPr>
          <p:cNvPr id="5" name="Image 4">
            <a:extLst>
              <a:ext uri="{FF2B5EF4-FFF2-40B4-BE49-F238E27FC236}">
                <a16:creationId xmlns:a16="http://schemas.microsoft.com/office/drawing/2014/main" id="{B0D574E0-A900-B463-96EE-BA5E8D9BBA4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672997" y="1773360"/>
            <a:ext cx="938876" cy="1048901"/>
          </a:xfrm>
          <a:prstGeom prst="rect">
            <a:avLst/>
          </a:prstGeom>
        </p:spPr>
      </p:pic>
      <p:sp>
        <p:nvSpPr>
          <p:cNvPr id="4" name="TextBox 6">
            <a:extLst>
              <a:ext uri="{FF2B5EF4-FFF2-40B4-BE49-F238E27FC236}">
                <a16:creationId xmlns:a16="http://schemas.microsoft.com/office/drawing/2014/main" id="{57203A5E-7501-8FC7-972C-87447E6287ED}"/>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phrase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2" name="ZoneTexte 1">
            <a:extLst>
              <a:ext uri="{FF2B5EF4-FFF2-40B4-BE49-F238E27FC236}">
                <a16:creationId xmlns:a16="http://schemas.microsoft.com/office/drawing/2014/main" id="{D35C1D2E-63FA-B2FB-2CB4-E3AAFA8921B0}"/>
              </a:ext>
            </a:extLst>
          </p:cNvPr>
          <p:cNvSpPr txBox="1"/>
          <p:nvPr/>
        </p:nvSpPr>
        <p:spPr>
          <a:xfrm>
            <a:off x="3139807" y="2401378"/>
            <a:ext cx="5365215" cy="2554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D’un lieu que tu as visité la semaine dernière;</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De ce qu’il y avait  dans ce lieu ; </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D’un moyen de transport que tu as pris;</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Du métier que tu souhaiterais faire; </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Et dis pourquoi tu souhaiterais faire ce métier.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21406843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34007" y="1933624"/>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Lire des mots et des phrases correctement et avec fluidité.</a:t>
            </a:r>
          </a:p>
        </p:txBody>
      </p:sp>
      <p:sp>
        <p:nvSpPr>
          <p:cNvPr id="7" name="TextBox 6">
            <a:extLst>
              <a:ext uri="{FF2B5EF4-FFF2-40B4-BE49-F238E27FC236}">
                <a16:creationId xmlns:a16="http://schemas.microsoft.com/office/drawing/2014/main" id="{C3EB20A1-8012-FC9F-50A0-855406E4AB23}"/>
              </a:ext>
            </a:extLst>
          </p:cNvPr>
          <p:cNvSpPr txBox="1"/>
          <p:nvPr>
            <p:custDataLst>
              <p:tags r:id="rId2"/>
            </p:custDataLst>
          </p:nvPr>
        </p:nvSpPr>
        <p:spPr>
          <a:xfrm>
            <a:off x="4772070" y="3197559"/>
            <a:ext cx="3917454" cy="1531188"/>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(4points)</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( 6 points) </a:t>
            </a:r>
          </a:p>
        </p:txBody>
      </p:sp>
      <p:pic>
        <p:nvPicPr>
          <p:cNvPr id="8" name="Image 7">
            <a:extLst>
              <a:ext uri="{FF2B5EF4-FFF2-40B4-BE49-F238E27FC236}">
                <a16:creationId xmlns:a16="http://schemas.microsoft.com/office/drawing/2014/main" id="{EBD0AF43-F6A7-D30A-708C-5DA8C58B7D09}"/>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19150033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mots et tu dois les lire.</a:t>
            </a:r>
            <a:br>
              <a:rPr lang="fr-FR" dirty="0">
                <a:solidFill>
                  <a:schemeClr val="tx1">
                    <a:lumMod val="65000"/>
                    <a:lumOff val="35000"/>
                  </a:schemeClr>
                </a:solidFill>
              </a:rPr>
            </a:br>
            <a:r>
              <a:rPr lang="fr-FR" i="1" dirty="0">
                <a:solidFill>
                  <a:schemeClr val="tx1">
                    <a:lumMod val="65000"/>
                    <a:lumOff val="35000"/>
                  </a:schemeClr>
                </a:solidFill>
              </a:rPr>
              <a:t>L’enseignant choisit </a:t>
            </a:r>
            <a:r>
              <a:rPr lang="fr-FR" i="1" u="sng" dirty="0">
                <a:solidFill>
                  <a:schemeClr val="tx1">
                    <a:lumMod val="65000"/>
                    <a:lumOff val="35000"/>
                  </a:schemeClr>
                </a:solidFill>
              </a:rPr>
              <a:t>4 mots.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a:t>
            </a:r>
          </a:p>
        </p:txBody>
      </p:sp>
      <p:sp>
        <p:nvSpPr>
          <p:cNvPr id="3" name="TextBox 6">
            <a:extLst>
              <a:ext uri="{FF2B5EF4-FFF2-40B4-BE49-F238E27FC236}">
                <a16:creationId xmlns:a16="http://schemas.microsoft.com/office/drawing/2014/main" id="{21E61060-EFA5-BBAD-EEED-3BEDEDF78E57}"/>
              </a:ext>
            </a:extLst>
          </p:cNvPr>
          <p:cNvSpPr txBox="1"/>
          <p:nvPr>
            <p:custDataLst>
              <p:tags r:id="rId2"/>
            </p:custDataLst>
          </p:nvPr>
        </p:nvSpPr>
        <p:spPr>
          <a:xfrm>
            <a:off x="334368" y="1990847"/>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Lis les mots correctement ( 4 points).</a:t>
            </a:r>
          </a:p>
        </p:txBody>
      </p:sp>
      <p:sp>
        <p:nvSpPr>
          <p:cNvPr id="6" name="ZoneTexte 5">
            <a:extLst>
              <a:ext uri="{FF2B5EF4-FFF2-40B4-BE49-F238E27FC236}">
                <a16:creationId xmlns:a16="http://schemas.microsoft.com/office/drawing/2014/main" id="{8B47C0F2-884F-A0F5-ECA3-74786B439756}"/>
              </a:ext>
            </a:extLst>
          </p:cNvPr>
          <p:cNvSpPr txBox="1"/>
          <p:nvPr/>
        </p:nvSpPr>
        <p:spPr>
          <a:xfrm>
            <a:off x="1243975" y="2713419"/>
            <a:ext cx="1888271" cy="715581"/>
          </a:xfrm>
          <a:prstGeom prst="rect">
            <a:avLst/>
          </a:prstGeom>
          <a:noFill/>
        </p:spPr>
        <p:txBody>
          <a:bodyPr wrap="square" rtlCol="0">
            <a:spAutoFit/>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capitaine</a:t>
            </a:r>
          </a:p>
        </p:txBody>
      </p:sp>
      <p:sp>
        <p:nvSpPr>
          <p:cNvPr id="4" name="ZoneTexte 3">
            <a:extLst>
              <a:ext uri="{FF2B5EF4-FFF2-40B4-BE49-F238E27FC236}">
                <a16:creationId xmlns:a16="http://schemas.microsoft.com/office/drawing/2014/main" id="{CC1DF21D-28AB-899B-7C7F-A7219380DE28}"/>
              </a:ext>
            </a:extLst>
          </p:cNvPr>
          <p:cNvSpPr txBox="1"/>
          <p:nvPr/>
        </p:nvSpPr>
        <p:spPr>
          <a:xfrm>
            <a:off x="4251960" y="2954459"/>
            <a:ext cx="118872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Triste</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838B0CDF-A5A3-D042-F761-98EDB13C284C}"/>
              </a:ext>
            </a:extLst>
          </p:cNvPr>
          <p:cNvSpPr txBox="1"/>
          <p:nvPr/>
        </p:nvSpPr>
        <p:spPr>
          <a:xfrm>
            <a:off x="6137465" y="4058895"/>
            <a:ext cx="230783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Une ordonnance</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ZoneTexte 7">
            <a:extLst>
              <a:ext uri="{FF2B5EF4-FFF2-40B4-BE49-F238E27FC236}">
                <a16:creationId xmlns:a16="http://schemas.microsoft.com/office/drawing/2014/main" id="{A58F14B9-2C3E-2138-90FE-687086DCACED}"/>
              </a:ext>
            </a:extLst>
          </p:cNvPr>
          <p:cNvSpPr txBox="1"/>
          <p:nvPr/>
        </p:nvSpPr>
        <p:spPr>
          <a:xfrm>
            <a:off x="6533917" y="5057762"/>
            <a:ext cx="128990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Joyeux</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8CC9A640-F49B-B132-0E3D-F326D5060A26}"/>
              </a:ext>
            </a:extLst>
          </p:cNvPr>
          <p:cNvSpPr txBox="1"/>
          <p:nvPr/>
        </p:nvSpPr>
        <p:spPr>
          <a:xfrm>
            <a:off x="4221481" y="5127655"/>
            <a:ext cx="11811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Calme</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2DD02AE5-5D1C-C984-AECA-46D437B75093}"/>
              </a:ext>
            </a:extLst>
          </p:cNvPr>
          <p:cNvSpPr txBox="1"/>
          <p:nvPr/>
        </p:nvSpPr>
        <p:spPr>
          <a:xfrm>
            <a:off x="886281" y="5178448"/>
            <a:ext cx="201691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a:t>
            </a:r>
            <a:r>
              <a:rPr lang="fr-FR" sz="2400" b="1" dirty="0">
                <a:ln w="0"/>
                <a:solidFill>
                  <a:srgbClr val="565F88"/>
                </a:solidFill>
                <a:latin typeface="Dosis SemiBold" pitchFamily="2" charset="0"/>
              </a:rPr>
              <a:t>ne danseuse</a:t>
            </a:r>
            <a:endPar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endParaRPr>
          </a:p>
        </p:txBody>
      </p:sp>
      <p:sp>
        <p:nvSpPr>
          <p:cNvPr id="18" name="ZoneTexte 17">
            <a:extLst>
              <a:ext uri="{FF2B5EF4-FFF2-40B4-BE49-F238E27FC236}">
                <a16:creationId xmlns:a16="http://schemas.microsoft.com/office/drawing/2014/main" id="{7093D257-8CEC-6D64-F94A-178746A8F1B7}"/>
              </a:ext>
            </a:extLst>
          </p:cNvPr>
          <p:cNvSpPr txBox="1"/>
          <p:nvPr/>
        </p:nvSpPr>
        <p:spPr>
          <a:xfrm>
            <a:off x="1373982" y="4003642"/>
            <a:ext cx="201691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Une fusée</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41812F22-54BB-86F7-BE09-8A252AD6A3D9}"/>
              </a:ext>
            </a:extLst>
          </p:cNvPr>
          <p:cNvSpPr txBox="1"/>
          <p:nvPr/>
        </p:nvSpPr>
        <p:spPr>
          <a:xfrm>
            <a:off x="3870960" y="3804979"/>
            <a:ext cx="1882142" cy="715581"/>
          </a:xfrm>
          <a:prstGeom prst="rect">
            <a:avLst/>
          </a:prstGeom>
          <a:noFill/>
        </p:spPr>
        <p:txBody>
          <a:bodyPr wrap="square">
            <a:spAutoFit/>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Les planètes</a:t>
            </a:r>
          </a:p>
        </p:txBody>
      </p:sp>
      <p:sp>
        <p:nvSpPr>
          <p:cNvPr id="22" name="ZoneTexte 21">
            <a:extLst>
              <a:ext uri="{FF2B5EF4-FFF2-40B4-BE49-F238E27FC236}">
                <a16:creationId xmlns:a16="http://schemas.microsoft.com/office/drawing/2014/main" id="{3A903584-0621-BFD8-8A51-4F9393620A3F}"/>
              </a:ext>
            </a:extLst>
          </p:cNvPr>
          <p:cNvSpPr txBox="1"/>
          <p:nvPr/>
        </p:nvSpPr>
        <p:spPr>
          <a:xfrm>
            <a:off x="6137465" y="2986119"/>
            <a:ext cx="210737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 </a:t>
            </a:r>
            <a:r>
              <a:rPr lang="fr-FR" sz="2400" b="1" dirty="0">
                <a:ln w="0"/>
                <a:solidFill>
                  <a:srgbClr val="565F88"/>
                </a:solidFill>
                <a:latin typeface="Dosis SemiBold" pitchFamily="2" charset="0"/>
              </a:rPr>
              <a:t>Construire</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53238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9696C-664C-F148-28D9-D554DA404902}"/>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11E4803D-CED5-618B-E548-53922AFDC10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Lis les phrases suivantes correctement et avec fluidité.</a:t>
            </a:r>
            <a:endParaRPr lang="fr-FR" i="1" dirty="0">
              <a:solidFill>
                <a:schemeClr val="tx1">
                  <a:lumMod val="65000"/>
                  <a:lumOff val="35000"/>
                </a:schemeClr>
              </a:solidFill>
            </a:endParaRPr>
          </a:p>
        </p:txBody>
      </p:sp>
      <p:grpSp>
        <p:nvGrpSpPr>
          <p:cNvPr id="13" name="Groupe 12">
            <a:extLst>
              <a:ext uri="{FF2B5EF4-FFF2-40B4-BE49-F238E27FC236}">
                <a16:creationId xmlns:a16="http://schemas.microsoft.com/office/drawing/2014/main" id="{AA864B64-055C-0291-CBDB-B84100D64AAD}"/>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1CCB35CB-209E-66E9-ED06-BBEB96125010}"/>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9A97403-544B-0306-2134-9DDF170851A8}"/>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extBox 6">
            <a:extLst>
              <a:ext uri="{FF2B5EF4-FFF2-40B4-BE49-F238E27FC236}">
                <a16:creationId xmlns:a16="http://schemas.microsoft.com/office/drawing/2014/main" id="{16A68E9F-4052-3638-CE34-3165A5359340}"/>
              </a:ext>
            </a:extLst>
          </p:cNvPr>
          <p:cNvSpPr txBox="1"/>
          <p:nvPr>
            <p:custDataLst>
              <p:tags r:id="rId1"/>
            </p:custDataLst>
          </p:nvPr>
        </p:nvSpPr>
        <p:spPr>
          <a:xfrm>
            <a:off x="472495" y="2133354"/>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Lis les phrases correctement et avec fluidité ( 6 points).</a:t>
            </a:r>
          </a:p>
        </p:txBody>
      </p:sp>
      <p:sp>
        <p:nvSpPr>
          <p:cNvPr id="4" name="Titre 1">
            <a:extLst>
              <a:ext uri="{FF2B5EF4-FFF2-40B4-BE49-F238E27FC236}">
                <a16:creationId xmlns:a16="http://schemas.microsoft.com/office/drawing/2014/main" id="{910057F2-662E-3C2B-FD97-7C9BB1C8E604}"/>
              </a:ext>
            </a:extLst>
          </p:cNvPr>
          <p:cNvSpPr txBox="1">
            <a:spLocks/>
          </p:cNvSpPr>
          <p:nvPr/>
        </p:nvSpPr>
        <p:spPr>
          <a:xfrm>
            <a:off x="834901" y="2574038"/>
            <a:ext cx="7347597" cy="2088496"/>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Un capitaine conduit </a:t>
            </a:r>
            <a:r>
              <a:rPr lang="fr-FR" sz="2400" b="1" dirty="0">
                <a:ln w="0"/>
                <a:solidFill>
                  <a:srgbClr val="424D7B"/>
                </a:solidFill>
                <a:latin typeface="Dosis SemiBold" pitchFamily="2" charset="0"/>
              </a:rPr>
              <a:t>un</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 bateau.</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Mehdi va avoir un jouet.</a:t>
            </a:r>
          </a:p>
        </p:txBody>
      </p:sp>
      <p:sp>
        <p:nvSpPr>
          <p:cNvPr id="2" name="TextBox 6">
            <a:extLst>
              <a:ext uri="{FF2B5EF4-FFF2-40B4-BE49-F238E27FC236}">
                <a16:creationId xmlns:a16="http://schemas.microsoft.com/office/drawing/2014/main" id="{69DE6A33-778D-92EF-F641-D9FFEE6ECFAA}"/>
              </a:ext>
            </a:extLst>
          </p:cNvPr>
          <p:cNvSpPr txBox="1"/>
          <p:nvPr>
            <p:custDataLst>
              <p:tags r:id="rId2"/>
            </p:custDataLst>
          </p:nvPr>
        </p:nvSpPr>
        <p:spPr>
          <a:xfrm>
            <a:off x="4842362" y="5382645"/>
            <a:ext cx="4077049" cy="507831"/>
          </a:xfrm>
          <a:prstGeom prst="rect">
            <a:avLst/>
          </a:prstGeom>
        </p:spPr>
        <p:txBody>
          <a:bodyPr wrap="square" lIns="0" tIns="0" rIns="0" bIns="0" rtlCol="0" anchor="t">
            <a:spAutoFit/>
          </a:bodyPr>
          <a:lstStyle/>
          <a:p>
            <a:pPr marL="0" marR="0" lvl="0" indent="0" algn="l" defTabSz="13716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Fluidité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( 0,5 par phrase)</a:t>
            </a:r>
          </a:p>
          <a:p>
            <a:pPr marL="0" marR="0" lvl="0" indent="0" algn="l" defTabSz="13716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Correction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5  points ( 0,5 par mot)</a:t>
            </a:r>
          </a:p>
        </p:txBody>
      </p:sp>
    </p:spTree>
    <p:extLst>
      <p:ext uri="{BB962C8B-B14F-4D97-AF65-F5344CB8AC3E}">
        <p14:creationId xmlns:p14="http://schemas.microsoft.com/office/powerpoint/2010/main" val="28984887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677916" y="1942679"/>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Lire des textes correctement et avec fluidité.</a:t>
            </a:r>
          </a:p>
        </p:txBody>
      </p:sp>
      <p:sp>
        <p:nvSpPr>
          <p:cNvPr id="8" name="TextBox 6">
            <a:extLst>
              <a:ext uri="{FF2B5EF4-FFF2-40B4-BE49-F238E27FC236}">
                <a16:creationId xmlns:a16="http://schemas.microsoft.com/office/drawing/2014/main" id="{08725516-FBE1-A8AB-9C52-6F4E85815585}"/>
              </a:ext>
            </a:extLst>
          </p:cNvPr>
          <p:cNvSpPr txBox="1"/>
          <p:nvPr>
            <p:custDataLst>
              <p:tags r:id="rId2"/>
            </p:custDataLst>
          </p:nvPr>
        </p:nvSpPr>
        <p:spPr>
          <a:xfrm>
            <a:off x="3589655" y="3595961"/>
            <a:ext cx="5554345"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 </a:t>
            </a:r>
          </a:p>
        </p:txBody>
      </p:sp>
      <p:pic>
        <p:nvPicPr>
          <p:cNvPr id="9" name="Image 8">
            <a:extLst>
              <a:ext uri="{FF2B5EF4-FFF2-40B4-BE49-F238E27FC236}">
                <a16:creationId xmlns:a16="http://schemas.microsoft.com/office/drawing/2014/main" id="{A567325A-8282-2116-3536-B45FDB0941C3}"/>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8982755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5FAB1-0B38-1E3B-637F-E96D47BF17A4}"/>
            </a:ext>
          </a:extLst>
        </p:cNvPr>
        <p:cNvGrpSpPr/>
        <p:nvPr/>
      </p:nvGrpSpPr>
      <p:grpSpPr>
        <a:xfrm>
          <a:off x="0" y="0"/>
          <a:ext cx="0" cy="0"/>
          <a:chOff x="0" y="0"/>
          <a:chExt cx="0" cy="0"/>
        </a:xfrm>
      </p:grpSpPr>
      <p:grpSp>
        <p:nvGrpSpPr>
          <p:cNvPr id="8" name="Groupe 7">
            <a:extLst>
              <a:ext uri="{FF2B5EF4-FFF2-40B4-BE49-F238E27FC236}">
                <a16:creationId xmlns:a16="http://schemas.microsoft.com/office/drawing/2014/main" id="{BFF07F2E-68DE-D541-F3FE-2D26D44C8047}"/>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E737FFE6-2E8E-CA79-E259-3018E584160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9C15275-4618-1940-D561-BA6A4264A0F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9" name="Titre 1">
            <a:extLst>
              <a:ext uri="{FF2B5EF4-FFF2-40B4-BE49-F238E27FC236}">
                <a16:creationId xmlns:a16="http://schemas.microsoft.com/office/drawing/2014/main" id="{D9667FE0-E06E-E139-0F8C-24E0AD2CC9E5}"/>
              </a:ext>
            </a:extLst>
          </p:cNvPr>
          <p:cNvSpPr>
            <a:spLocks noGrp="1"/>
          </p:cNvSpPr>
          <p:nvPr>
            <p:ph type="title"/>
          </p:nvPr>
        </p:nvSpPr>
        <p:spPr>
          <a:xfrm>
            <a:off x="1653498" y="755999"/>
            <a:ext cx="6578543" cy="612000"/>
          </a:xfrm>
        </p:spPr>
        <p:txBody>
          <a:bodyPr>
            <a:normAutofit fontScale="90000"/>
          </a:bodyPr>
          <a:lstStyle/>
          <a:p>
            <a:r>
              <a:rPr lang="fr-FR" dirty="0">
                <a:solidFill>
                  <a:schemeClr val="tx1">
                    <a:lumMod val="65000"/>
                    <a:lumOff val="35000"/>
                  </a:schemeClr>
                </a:solidFill>
              </a:rPr>
              <a:t>Voici le paragraphe que tu vas lire. Observe le paragraphe pendant 30 secondes. Après, tu commences la lecture. Tu dois lire le paragraphe correctement et avec fluidité.</a:t>
            </a:r>
            <a:endParaRPr lang="fr-FR" i="1" u="sng" dirty="0">
              <a:solidFill>
                <a:schemeClr val="bg1">
                  <a:lumMod val="65000"/>
                </a:schemeClr>
              </a:solidFill>
            </a:endParaRPr>
          </a:p>
        </p:txBody>
      </p:sp>
      <p:grpSp>
        <p:nvGrpSpPr>
          <p:cNvPr id="20" name="Groupe 19">
            <a:extLst>
              <a:ext uri="{FF2B5EF4-FFF2-40B4-BE49-F238E27FC236}">
                <a16:creationId xmlns:a16="http://schemas.microsoft.com/office/drawing/2014/main" id="{4E3B6E28-3690-C8B2-4D28-892284379670}"/>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41C7933A-57FB-4F04-D7E9-D43209B8CE2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A07335C-392F-5267-9BB7-634DAAC25A3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ZoneTexte 3">
            <a:extLst>
              <a:ext uri="{FF2B5EF4-FFF2-40B4-BE49-F238E27FC236}">
                <a16:creationId xmlns:a16="http://schemas.microsoft.com/office/drawing/2014/main" id="{EC9B62F4-9C03-EBC8-7594-269B558D3869}"/>
              </a:ext>
            </a:extLst>
          </p:cNvPr>
          <p:cNvSpPr txBox="1"/>
          <p:nvPr/>
        </p:nvSpPr>
        <p:spPr>
          <a:xfrm>
            <a:off x="953143" y="2091190"/>
            <a:ext cx="7237714" cy="3276282"/>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Il y a tant de métiers fascinants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L’écrivain invente des mondes, le pilote d’avion traverse les nuages, et la pharmacienne prépare des médicaments au laboratoire. Le chanteur nous émeut avec ses mélodies, tandis que l’ingénieur construit des barrages. Le maître, lui, nous parle des planètes lointaines. Chaque métier, à sa façon, enrichit notre vie et façonne notre monde.</a:t>
            </a:r>
          </a:p>
        </p:txBody>
      </p:sp>
      <p:pic>
        <p:nvPicPr>
          <p:cNvPr id="2" name="Image 1">
            <a:extLst>
              <a:ext uri="{FF2B5EF4-FFF2-40B4-BE49-F238E27FC236}">
                <a16:creationId xmlns:a16="http://schemas.microsoft.com/office/drawing/2014/main" id="{32D5BC76-2ED9-9901-5BA1-07073400D0B8}"/>
              </a:ext>
            </a:extLst>
          </p:cNvPr>
          <p:cNvPicPr>
            <a:picLocks noChangeAspect="1"/>
          </p:cNvPicPr>
          <p:nvPr/>
        </p:nvPicPr>
        <p:blipFill>
          <a:blip r:embed="rId4"/>
          <a:stretch>
            <a:fillRect/>
          </a:stretch>
        </p:blipFill>
        <p:spPr>
          <a:xfrm>
            <a:off x="5871509" y="5212423"/>
            <a:ext cx="2501312" cy="1172658"/>
          </a:xfrm>
          <a:prstGeom prst="rect">
            <a:avLst/>
          </a:prstGeom>
        </p:spPr>
      </p:pic>
    </p:spTree>
    <p:extLst>
      <p:ext uri="{BB962C8B-B14F-4D97-AF65-F5344CB8AC3E}">
        <p14:creationId xmlns:p14="http://schemas.microsoft.com/office/powerpoint/2010/main" val="21780834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C’est fini. Reviens à ta place !</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3"/>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8569</TotalTime>
  <Words>1644</Words>
  <Application>Microsoft Office PowerPoint</Application>
  <PresentationFormat>Affichage à l'écran (4:3)</PresentationFormat>
  <Paragraphs>212</Paragraphs>
  <Slides>65</Slides>
  <Notes>2</Notes>
  <HiddenSlides>0</HiddenSlides>
  <MMClips>5</MMClips>
  <ScaleCrop>false</ScaleCrop>
  <HeadingPairs>
    <vt:vector size="6" baseType="variant">
      <vt:variant>
        <vt:lpstr>Polices utilisées</vt:lpstr>
      </vt:variant>
      <vt:variant>
        <vt:i4>10</vt:i4>
      </vt:variant>
      <vt:variant>
        <vt:lpstr>Thème</vt:lpstr>
      </vt:variant>
      <vt:variant>
        <vt:i4>11</vt:i4>
      </vt:variant>
      <vt:variant>
        <vt:lpstr>Titres des diapositives</vt:lpstr>
      </vt:variant>
      <vt:variant>
        <vt:i4>65</vt:i4>
      </vt:variant>
    </vt:vector>
  </HeadingPairs>
  <TitlesOfParts>
    <vt:vector size="86" baseType="lpstr">
      <vt:lpstr>Aptos Display</vt:lpstr>
      <vt:lpstr>Aptos</vt:lpstr>
      <vt:lpstr>Mistral</vt:lpstr>
      <vt:lpstr>Wingdings</vt:lpstr>
      <vt:lpstr>Calibri</vt:lpstr>
      <vt:lpstr>Arial</vt:lpstr>
      <vt:lpstr>Dosis SemiBold</vt:lpstr>
      <vt:lpstr>Dosis</vt:lpstr>
      <vt:lpstr>Dosis ExtraBold</vt:lpstr>
      <vt:lpstr>Dosis Medium</vt:lpstr>
      <vt:lpstr>2_Conception personnalisée</vt:lpstr>
      <vt:lpstr>00_Env-Enseignant</vt:lpstr>
      <vt:lpstr>Révision</vt:lpstr>
      <vt:lpstr>lecture offerte</vt:lpstr>
      <vt:lpstr>Vocab_01- Présentation</vt:lpstr>
      <vt:lpstr>3_Lecture</vt:lpstr>
      <vt:lpstr>2_Env-Enseignant</vt:lpstr>
      <vt:lpstr>5_New Voc_01-Livret</vt:lpstr>
      <vt:lpstr>Thème Office</vt:lpstr>
      <vt:lpstr>1_Révision</vt:lpstr>
      <vt:lpstr>6_New Voc_01-Livret</vt:lpstr>
      <vt:lpstr>Présentation PowerPoint</vt:lpstr>
      <vt:lpstr>Il convient de lancer le mode diaporama pour la diffusion de la leçon en classe</vt:lpstr>
      <vt:lpstr>Pictogrammes</vt:lpstr>
      <vt:lpstr>Contenu de la semaine </vt:lpstr>
      <vt:lpstr>Organisation de la semaine 5</vt:lpstr>
      <vt:lpstr>Plan de la séance 1</vt:lpstr>
      <vt:lpstr>Présentation PowerPoint</vt:lpstr>
      <vt:lpstr>Bonjour les enfants. Aujourd’hui, nous allons commencer une nouvelle séance de révision. Soyez attentifs.</vt:lpstr>
      <vt:lpstr>Prenez vos ardoises.</vt:lpstr>
      <vt:lpstr>Lisez la phrase en silence. Écrivez la bonne réponse sur vos ardoises.</vt:lpstr>
      <vt:lpstr>Levez vos ardoises. </vt:lpstr>
      <vt:lpstr>Corrigez. Qui veut expliquer la réponse ?</vt:lpstr>
      <vt:lpstr>Lisez la phrase en silence. Écrivez la bonne réponse sur vos ardoises.</vt:lpstr>
      <vt:lpstr>Levez vos ardoises. </vt:lpstr>
      <vt:lpstr>Corrigez. Qui veut expliquer la réponse ?</vt:lpstr>
      <vt:lpstr>Lisez la phrase en silence. Écrivez la bonne réponse sur vos ardoises.</vt:lpstr>
      <vt:lpstr>Levez vos ardoises. </vt:lpstr>
      <vt:lpstr>Corrigez. Qui veut expliquer la réponse ?</vt:lpstr>
      <vt:lpstr>Lisez la phrase en silence. Écrivez la bonne réponse sur vos ardoises.</vt:lpstr>
      <vt:lpstr>Levez vos ardoises. </vt:lpstr>
      <vt:lpstr>Corrigez. Qui veut expliquer la réponse ?</vt:lpstr>
      <vt:lpstr>Lisez la phrase en silence. Écrivez la bonne réponse sur vos ardoises.</vt:lpstr>
      <vt:lpstr>Levez vos ardoises. </vt:lpstr>
      <vt:lpstr>Corrigez. Qui veut expliquer la réponse ?</vt:lpstr>
      <vt:lpstr>Prenez vos cahiers. </vt:lpstr>
      <vt:lpstr>Transformez la phrase suivante comme dans l’exemple. Écrivez la réponse sur  vos cahiers.</vt:lpstr>
      <vt:lpstr>Qui veut lire sa phrase ?</vt:lpstr>
      <vt:lpstr>Corrigez. Qui veut expliquer la réponse ?</vt:lpstr>
      <vt:lpstr>Transformez la phrase suivante comme dans l’exemple. Écrivez la réponse sur  vos cahiers.</vt:lpstr>
      <vt:lpstr>Qui veut lire sa phrase ?</vt:lpstr>
      <vt:lpstr>Corrigez. Qui veut expliquer la réponse ?</vt:lpstr>
      <vt:lpstr>Transformez la phrase suivante comme dans l’exemple. Écrivez la réponse sur  vos cahiers.</vt:lpstr>
      <vt:lpstr>Qui veut lire sa phrase ?</vt:lpstr>
      <vt:lpstr>Corrigez. Qui veut expliquer la réponse ?</vt:lpstr>
      <vt:lpstr>Transformez la phrase suivante comme dans l’exemple. Écrivez la réponse sur  vos cahiers.</vt:lpstr>
      <vt:lpstr>Qui veut lire sa phrase ?</vt:lpstr>
      <vt:lpstr>Corrigez. Qui veut expliquer la réponse ?</vt:lpstr>
      <vt:lpstr>Plan de la séance</vt:lpstr>
      <vt:lpstr>Maintenant, nous allons écrire un texte. </vt:lpstr>
      <vt:lpstr>Prenez vos cahiers. </vt:lpstr>
      <vt:lpstr>Vous allez écrire un paragraphe en vous posant les questions ci-dessous.  Je vais circuler entre les rangs pour vous aider. </vt:lpstr>
      <vt:lpstr>Qui veut lire son paragraphe ? </vt:lpstr>
      <vt:lpstr>La séance d’aujourd’hui est terminée. À la maison, faites l’activité 3.</vt:lpstr>
      <vt:lpstr>Présentation PowerPoint</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Regarde les images. Je vais te dire des mots et tu vas me montrer les images qui correspondent :  Avoir peur  – Un pont – Une ordonnance – Une infirmière – Le conducteur de train.</vt:lpstr>
      <vt:lpstr>Présentation PowerPoint</vt:lpstr>
      <vt:lpstr>Regarde les images. Je vais te dire des phrases  et tu vas me montrer les images qui correspondent :  Le chanteur chante sa nouvelle chanson. – Les élèves ont visité un studio. – Le médecin examine le malade. – Karim souhaiterait devenir astronaute. – Ali a pris l’avion pour voyager. </vt:lpstr>
      <vt:lpstr>Présentation PowerPoint</vt:lpstr>
      <vt:lpstr>Mets ton doigt sur chaque image, dis-moi le mot en français et mets-le dans une phrase.</vt:lpstr>
      <vt:lpstr>Présentation PowerPoint</vt:lpstr>
      <vt:lpstr>Je vais te poser des questions et tu dois répondre correctement.</vt:lpstr>
      <vt:lpstr>Présentation PowerPoint</vt:lpstr>
      <vt:lpstr>Parle d’un lieu que tu as visité la semaine dernière, de ce qu’il y avait  dans ce lieu, d’un moyen de transport que tu as pris, du métier que tu souhaiterais faire et dis pourquoi. Tu dois dire 5 phrases.</vt:lpstr>
      <vt:lpstr>Présentation PowerPoint</vt:lpstr>
      <vt:lpstr>Je vais te montrer des mots et tu dois les lire. L’enseignant choisit 4 mots.</vt:lpstr>
      <vt:lpstr>Lis les phrases suivantes correctement et avec fluidité.</vt:lpstr>
      <vt:lpstr>Présentation PowerPoint</vt:lpstr>
      <vt:lpstr>Voici le paragraphe que tu vas lire. Observe le paragraphe pendant 30 secondes. Après, tu commences la lecture. Tu dois lire le paragraphe correctement et avec fluidité.</vt:lpstr>
      <vt:lpstr>C’est fini. Reviens à ta place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KHALID.RAMNI</cp:lastModifiedBy>
  <cp:revision>40</cp:revision>
  <cp:lastPrinted>2025-08-13T10:11:39Z</cp:lastPrinted>
  <dcterms:created xsi:type="dcterms:W3CDTF">2025-08-01T12:31:49Z</dcterms:created>
  <dcterms:modified xsi:type="dcterms:W3CDTF">2026-03-04T20:25:22Z</dcterms:modified>
</cp:coreProperties>
</file>