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3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4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6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  <p:sldMasterId id="2147483826" r:id="rId15"/>
    <p:sldMasterId id="2147483831" r:id="rId16"/>
    <p:sldMasterId id="2147483845" r:id="rId17"/>
  </p:sldMasterIdLst>
  <p:notesMasterIdLst>
    <p:notesMasterId r:id="rId70"/>
  </p:notesMasterIdLst>
  <p:sldIdLst>
    <p:sldId id="257" r:id="rId18"/>
    <p:sldId id="1029" r:id="rId19"/>
    <p:sldId id="951" r:id="rId20"/>
    <p:sldId id="1158" r:id="rId21"/>
    <p:sldId id="1299" r:id="rId22"/>
    <p:sldId id="1146" r:id="rId23"/>
    <p:sldId id="1147" r:id="rId24"/>
    <p:sldId id="1251" r:id="rId25"/>
    <p:sldId id="1252" r:id="rId26"/>
    <p:sldId id="1255" r:id="rId27"/>
    <p:sldId id="1261" r:id="rId28"/>
    <p:sldId id="1259" r:id="rId29"/>
    <p:sldId id="1265" r:id="rId30"/>
    <p:sldId id="1266" r:id="rId31"/>
    <p:sldId id="1275" r:id="rId32"/>
    <p:sldId id="1276" r:id="rId33"/>
    <p:sldId id="1263" r:id="rId34"/>
    <p:sldId id="1277" r:id="rId35"/>
    <p:sldId id="1274" r:id="rId36"/>
    <p:sldId id="1260" r:id="rId37"/>
    <p:sldId id="1238" r:id="rId38"/>
    <p:sldId id="1239" r:id="rId39"/>
    <p:sldId id="1008" r:id="rId40"/>
    <p:sldId id="964" r:id="rId41"/>
    <p:sldId id="1268" r:id="rId42"/>
    <p:sldId id="1269" r:id="rId43"/>
    <p:sldId id="1270" r:id="rId44"/>
    <p:sldId id="1271" r:id="rId45"/>
    <p:sldId id="1272" r:id="rId46"/>
    <p:sldId id="1273" r:id="rId47"/>
    <p:sldId id="1278" r:id="rId48"/>
    <p:sldId id="1264" r:id="rId49"/>
    <p:sldId id="1279" r:id="rId50"/>
    <p:sldId id="1280" r:id="rId51"/>
    <p:sldId id="1288" r:id="rId52"/>
    <p:sldId id="1267" r:id="rId53"/>
    <p:sldId id="1289" r:id="rId54"/>
    <p:sldId id="1231" r:id="rId55"/>
    <p:sldId id="1290" r:id="rId56"/>
    <p:sldId id="1291" r:id="rId57"/>
    <p:sldId id="1281" r:id="rId58"/>
    <p:sldId id="1282" r:id="rId59"/>
    <p:sldId id="1283" r:id="rId60"/>
    <p:sldId id="1297" r:id="rId61"/>
    <p:sldId id="1285" r:id="rId62"/>
    <p:sldId id="1298" r:id="rId63"/>
    <p:sldId id="1292" r:id="rId64"/>
    <p:sldId id="1293" r:id="rId65"/>
    <p:sldId id="1294" r:id="rId66"/>
    <p:sldId id="1295" r:id="rId67"/>
    <p:sldId id="1296" r:id="rId68"/>
    <p:sldId id="689" r:id="rId69"/>
  </p:sldIdLst>
  <p:sldSz cx="9144000" cy="6858000" type="screen4x3"/>
  <p:notesSz cx="6735763" cy="9866313"/>
  <p:embeddedFontLst>
    <p:embeddedFont>
      <p:font typeface="Dosis" pitchFamily="2" charset="0"/>
      <p:regular r:id="rId71"/>
      <p:bold r:id="rId72"/>
    </p:embeddedFont>
    <p:embeddedFont>
      <p:font typeface="Dosis ExtraBold" pitchFamily="2" charset="0"/>
      <p:bold r:id="rId73"/>
    </p:embeddedFont>
    <p:embeddedFont>
      <p:font typeface="Dosis Medium" pitchFamily="2" charset="0"/>
      <p:regular r:id="rId74"/>
    </p:embeddedFont>
    <p:embeddedFont>
      <p:font typeface="Dosis SemiBold" pitchFamily="2" charset="0"/>
      <p:bold r:id="rId75"/>
    </p:embeddedFont>
    <p:embeddedFont>
      <p:font typeface="Mistral" panose="03090702030407020403" pitchFamily="66" charset="0"/>
      <p:regular r:id="rId7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2196B1"/>
    <a:srgbClr val="DEEBF7"/>
    <a:srgbClr val="565F88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C56A4D-4DB9-447D-A893-6AEC10A6B32B}" v="2" dt="2026-02-26T18:27:31.583"/>
    <p1510:client id="{88A2F6B5-E6D3-41E4-9818-A99F355525F7}" v="21" dt="2026-02-26T14:11:55.3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font" Target="fonts/font4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82" Type="http://schemas.microsoft.com/office/2015/10/relationships/revisionInfo" Target="revisionInfo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font" Target="fonts/font3.fntdata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font" Target="fonts/font2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modSld">
      <pc:chgData name="Salima  Ben Najem" userId="5d5d9c33-4a8f-4fad-a74b-e23ae769dead" providerId="ADAL" clId="{9BC4A8D2-6BD3-4F6E-9B89-9E8D97E5DD9E}" dt="2026-02-26T14:12:45.506" v="993" actId="1035"/>
      <pc:docMkLst>
        <pc:docMk/>
      </pc:docMkLst>
      <pc:sldChg chg="addSp delSp modSp mod setBg">
        <pc:chgData name="Salima  Ben Najem" userId="5d5d9c33-4a8f-4fad-a74b-e23ae769dead" providerId="ADAL" clId="{9BC4A8D2-6BD3-4F6E-9B89-9E8D97E5DD9E}" dt="2026-02-26T13:59:22.773" v="948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2-26T13:58:49.230" v="944" actId="478"/>
          <ac:spMkLst>
            <pc:docMk/>
            <pc:sldMk cId="56895326" sldId="257"/>
            <ac:spMk id="3" creationId="{9DA8A4B0-F114-FE60-C7CE-7D03937E58E8}"/>
          </ac:spMkLst>
        </pc:spChg>
        <pc:spChg chg="add">
          <ac:chgData name="Salima  Ben Najem" userId="5d5d9c33-4a8f-4fad-a74b-e23ae769dead" providerId="ADAL" clId="{9BC4A8D2-6BD3-4F6E-9B89-9E8D97E5DD9E}" dt="2026-02-26T13:59:22.773" v="948" actId="26606"/>
          <ac:spMkLst>
            <pc:docMk/>
            <pc:sldMk cId="56895326" sldId="257"/>
            <ac:spMk id="9" creationId="{42A4FC2C-047E-45A5-965D-8E1E3BF09BC6}"/>
          </ac:spMkLst>
        </pc:spChg>
        <pc:picChg chg="add mod">
          <ac:chgData name="Salima  Ben Najem" userId="5d5d9c33-4a8f-4fad-a74b-e23ae769dead" providerId="ADAL" clId="{9BC4A8D2-6BD3-4F6E-9B89-9E8D97E5DD9E}" dt="2026-02-26T13:59:22.773" v="948" actId="26606"/>
          <ac:picMkLst>
            <pc:docMk/>
            <pc:sldMk cId="56895326" sldId="257"/>
            <ac:picMk id="4" creationId="{3C20F8E9-207C-C479-4AFE-021D9544CB1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3:59:46.724" v="952"/>
        <pc:sldMkLst>
          <pc:docMk/>
          <pc:sldMk cId="1251822642" sldId="1158"/>
        </pc:sldMkLst>
        <pc:spChg chg="del">
          <ac:chgData name="Salima  Ben Najem" userId="5d5d9c33-4a8f-4fad-a74b-e23ae769dead" providerId="ADAL" clId="{9BC4A8D2-6BD3-4F6E-9B89-9E8D97E5DD9E}" dt="2026-02-26T13:59:28.987" v="949" actId="478"/>
          <ac:spMkLst>
            <pc:docMk/>
            <pc:sldMk cId="1251822642" sldId="1158"/>
            <ac:spMk id="7" creationId="{C3C0E449-153D-64E6-D346-B9E19F90E340}"/>
          </ac:spMkLst>
        </pc:spChg>
        <pc:grpChg chg="add mod">
          <ac:chgData name="Salima  Ben Najem" userId="5d5d9c33-4a8f-4fad-a74b-e23ae769dead" providerId="ADAL" clId="{9BC4A8D2-6BD3-4F6E-9B89-9E8D97E5DD9E}" dt="2026-02-26T13:59:46.724" v="952"/>
          <ac:grpSpMkLst>
            <pc:docMk/>
            <pc:sldMk cId="1251822642" sldId="1158"/>
            <ac:grpSpMk id="9" creationId="{7E87E519-2CD4-F4E0-E05E-7874F8B76E81}"/>
          </ac:grpSpMkLst>
        </pc:grpChg>
        <pc:picChg chg="add mod">
          <ac:chgData name="Salima  Ben Najem" userId="5d5d9c33-4a8f-4fad-a74b-e23ae769dead" providerId="ADAL" clId="{9BC4A8D2-6BD3-4F6E-9B89-9E8D97E5DD9E}" dt="2026-02-26T13:59:32.905" v="951"/>
          <ac:picMkLst>
            <pc:docMk/>
            <pc:sldMk cId="1251822642" sldId="1158"/>
            <ac:picMk id="8" creationId="{10CACB24-C2C3-DF85-887C-189180D30516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0" creationId="{F6048F27-1DDA-5389-30D0-61F2B3D19735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1" creationId="{092D0CE9-2CF9-EDE9-C28A-533B0870EE24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2" creationId="{0A48A4D0-43D5-3DC6-BA17-41547240A758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3" creationId="{2FD36EE1-7F8A-BEF2-66DE-8010EC8847A2}"/>
          </ac:picMkLst>
        </pc:picChg>
        <pc:picChg chg="mod">
          <ac:chgData name="Salima  Ben Najem" userId="5d5d9c33-4a8f-4fad-a74b-e23ae769dead" providerId="ADAL" clId="{9BC4A8D2-6BD3-4F6E-9B89-9E8D97E5DD9E}" dt="2026-02-26T13:59:46.724" v="952"/>
          <ac:picMkLst>
            <pc:docMk/>
            <pc:sldMk cId="1251822642" sldId="1158"/>
            <ac:picMk id="14" creationId="{764BB4C2-D1EB-7D1E-CC97-2F09AD9E5285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6T14:00:44.147" v="959" actId="1076"/>
        <pc:sldMkLst>
          <pc:docMk/>
          <pc:sldMk cId="1289704945" sldId="1238"/>
        </pc:sldMkLst>
        <pc:spChg chg="add del mod">
          <ac:chgData name="Salima  Ben Najem" userId="5d5d9c33-4a8f-4fad-a74b-e23ae769dead" providerId="ADAL" clId="{9BC4A8D2-6BD3-4F6E-9B89-9E8D97E5DD9E}" dt="2026-02-26T14:00:04.440" v="953" actId="478"/>
          <ac:spMkLst>
            <pc:docMk/>
            <pc:sldMk cId="1289704945" sldId="1238"/>
            <ac:spMk id="4" creationId="{2BD5E647-5D14-EE65-ACAE-37EE7986D050}"/>
          </ac:spMkLst>
        </pc:spChg>
        <pc:spChg chg="mod">
          <ac:chgData name="Salima  Ben Najem" userId="5d5d9c33-4a8f-4fad-a74b-e23ae769dead" providerId="ADAL" clId="{9BC4A8D2-6BD3-4F6E-9B89-9E8D97E5DD9E}" dt="2026-02-25T14:08:01.862" v="499" actId="6549"/>
          <ac:spMkLst>
            <pc:docMk/>
            <pc:sldMk cId="1289704945" sldId="1238"/>
            <ac:spMk id="15" creationId="{4028D763-82A6-913A-5F00-0C18E140FD49}"/>
          </ac:spMkLst>
        </pc:spChg>
        <pc:picChg chg="add mod ord">
          <ac:chgData name="Salima  Ben Najem" userId="5d5d9c33-4a8f-4fad-a74b-e23ae769dead" providerId="ADAL" clId="{9BC4A8D2-6BD3-4F6E-9B89-9E8D97E5DD9E}" dt="2026-02-26T14:00:44.147" v="959" actId="1076"/>
          <ac:picMkLst>
            <pc:docMk/>
            <pc:sldMk cId="1289704945" sldId="1238"/>
            <ac:picMk id="2" creationId="{6316BEFC-5DEB-5E38-D0D5-273B657283C3}"/>
          </ac:picMkLst>
        </pc:picChg>
        <pc:picChg chg="del">
          <ac:chgData name="Salima  Ben Najem" userId="5d5d9c33-4a8f-4fad-a74b-e23ae769dead" providerId="ADAL" clId="{9BC4A8D2-6BD3-4F6E-9B89-9E8D97E5DD9E}" dt="2026-02-25T14:07:21.810" v="458" actId="478"/>
          <ac:picMkLst>
            <pc:docMk/>
            <pc:sldMk cId="1289704945" sldId="1238"/>
            <ac:picMk id="3" creationId="{FA665CFA-83D6-9E5E-A6EB-677B47C8E8AF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2-25T14:08:52.531" v="529" actId="1076"/>
        <pc:sldMkLst>
          <pc:docMk/>
          <pc:sldMk cId="1160743441" sldId="1239"/>
        </pc:sldMkLst>
        <pc:spChg chg="add mod">
          <ac:chgData name="Salima  Ben Najem" userId="5d5d9c33-4a8f-4fad-a74b-e23ae769dead" providerId="ADAL" clId="{9BC4A8D2-6BD3-4F6E-9B89-9E8D97E5DD9E}" dt="2026-02-25T14:08:52.531" v="529" actId="1076"/>
          <ac:spMkLst>
            <pc:docMk/>
            <pc:sldMk cId="1160743441" sldId="1239"/>
            <ac:spMk id="2" creationId="{81424E84-2A6A-3938-307E-D59AD5099062}"/>
          </ac:spMkLst>
        </pc:spChg>
        <pc:picChg chg="del mod">
          <ac:chgData name="Salima  Ben Najem" userId="5d5d9c33-4a8f-4fad-a74b-e23ae769dead" providerId="ADAL" clId="{9BC4A8D2-6BD3-4F6E-9B89-9E8D97E5DD9E}" dt="2026-02-25T14:08:49.003" v="528" actId="478"/>
          <ac:picMkLst>
            <pc:docMk/>
            <pc:sldMk cId="1160743441" sldId="1239"/>
            <ac:picMk id="4" creationId="{A3597EEE-9048-5D98-81F6-AF21F93198B7}"/>
          </ac:picMkLst>
        </pc:picChg>
      </pc:sldChg>
      <pc:sldChg chg="modSp mod">
        <pc:chgData name="Salima  Ben Najem" userId="5d5d9c33-4a8f-4fad-a74b-e23ae769dead" providerId="ADAL" clId="{9BC4A8D2-6BD3-4F6E-9B89-9E8D97E5DD9E}" dt="2026-02-25T14:06:31.605" v="405" actId="20577"/>
        <pc:sldMkLst>
          <pc:docMk/>
          <pc:sldMk cId="1357035555" sldId="1253"/>
        </pc:sldMkLst>
        <pc:spChg chg="mod">
          <ac:chgData name="Salima  Ben Najem" userId="5d5d9c33-4a8f-4fad-a74b-e23ae769dead" providerId="ADAL" clId="{9BC4A8D2-6BD3-4F6E-9B89-9E8D97E5DD9E}" dt="2026-02-25T14:06:31.605" v="405" actId="20577"/>
          <ac:spMkLst>
            <pc:docMk/>
            <pc:sldMk cId="1357035555" sldId="1253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2-25T14:06:08.745" v="395" actId="20577"/>
          <ac:spMkLst>
            <pc:docMk/>
            <pc:sldMk cId="1357035555" sldId="1253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2-25T14:04:33.971" v="287" actId="20577"/>
        <pc:sldMkLst>
          <pc:docMk/>
          <pc:sldMk cId="661991944" sldId="1257"/>
        </pc:sldMkLst>
        <pc:spChg chg="mod">
          <ac:chgData name="Salima  Ben Najem" userId="5d5d9c33-4a8f-4fad-a74b-e23ae769dead" providerId="ADAL" clId="{9BC4A8D2-6BD3-4F6E-9B89-9E8D97E5DD9E}" dt="2026-02-25T14:04:33.971" v="287" actId="20577"/>
          <ac:spMkLst>
            <pc:docMk/>
            <pc:sldMk cId="661991944" sldId="1257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2-25T14:04:19.133" v="250" actId="20577"/>
          <ac:spMkLst>
            <pc:docMk/>
            <pc:sldMk cId="661991944" sldId="1257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2-25T13:56:10.559" v="70" actId="20577"/>
        <pc:sldMkLst>
          <pc:docMk/>
          <pc:sldMk cId="4240122540" sldId="1259"/>
        </pc:sldMkLst>
        <pc:spChg chg="mod">
          <ac:chgData name="Salima  Ben Najem" userId="5d5d9c33-4a8f-4fad-a74b-e23ae769dead" providerId="ADAL" clId="{9BC4A8D2-6BD3-4F6E-9B89-9E8D97E5DD9E}" dt="2026-02-25T13:56:07.974" v="69" actId="20577"/>
          <ac:spMkLst>
            <pc:docMk/>
            <pc:sldMk cId="4240122540" sldId="1259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2-25T13:56:10.559" v="70" actId="20577"/>
          <ac:spMkLst>
            <pc:docMk/>
            <pc:sldMk cId="4240122540" sldId="1259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2-25T13:57:05.051" v="144" actId="20577"/>
        <pc:sldMkLst>
          <pc:docMk/>
          <pc:sldMk cId="3900695968" sldId="1260"/>
        </pc:sldMkLst>
        <pc:spChg chg="mod">
          <ac:chgData name="Salima  Ben Najem" userId="5d5d9c33-4a8f-4fad-a74b-e23ae769dead" providerId="ADAL" clId="{9BC4A8D2-6BD3-4F6E-9B89-9E8D97E5DD9E}" dt="2026-02-25T13:57:05.051" v="144" actId="20577"/>
          <ac:spMkLst>
            <pc:docMk/>
            <pc:sldMk cId="3900695968" sldId="1260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2-25T13:56:51.290" v="108" actId="20577"/>
          <ac:spMkLst>
            <pc:docMk/>
            <pc:sldMk cId="3900695968" sldId="1260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2-25T13:55:23.241" v="28" actId="20577"/>
        <pc:sldMkLst>
          <pc:docMk/>
          <pc:sldMk cId="1393743726" sldId="1261"/>
        </pc:sldMkLst>
        <pc:spChg chg="mod">
          <ac:chgData name="Salima  Ben Najem" userId="5d5d9c33-4a8f-4fad-a74b-e23ae769dead" providerId="ADAL" clId="{9BC4A8D2-6BD3-4F6E-9B89-9E8D97E5DD9E}" dt="2026-02-25T13:55:23.241" v="28" actId="20577"/>
          <ac:spMkLst>
            <pc:docMk/>
            <pc:sldMk cId="1393743726" sldId="1261"/>
            <ac:spMk id="7" creationId="{E222182F-43E2-BBBB-9BF9-49EF0B2AA353}"/>
          </ac:spMkLst>
        </pc:spChg>
        <pc:spChg chg="mod">
          <ac:chgData name="Salima  Ben Najem" userId="5d5d9c33-4a8f-4fad-a74b-e23ae769dead" providerId="ADAL" clId="{9BC4A8D2-6BD3-4F6E-9B89-9E8D97E5DD9E}" dt="2026-02-25T13:55:12.804" v="13" actId="14100"/>
          <ac:spMkLst>
            <pc:docMk/>
            <pc:sldMk cId="1393743726" sldId="1261"/>
            <ac:spMk id="8" creationId="{49B22A04-52C5-8216-4D58-05D9D9E833E3}"/>
          </ac:spMkLst>
        </pc:spChg>
      </pc:sldChg>
      <pc:sldChg chg="modSp mod">
        <pc:chgData name="Salima  Ben Najem" userId="5d5d9c33-4a8f-4fad-a74b-e23ae769dead" providerId="ADAL" clId="{9BC4A8D2-6BD3-4F6E-9B89-9E8D97E5DD9E}" dt="2026-02-25T14:05:34.570" v="335" actId="20577"/>
        <pc:sldMkLst>
          <pc:docMk/>
          <pc:sldMk cId="1659935075" sldId="1263"/>
        </pc:sldMkLst>
        <pc:spChg chg="mod">
          <ac:chgData name="Salima  Ben Najem" userId="5d5d9c33-4a8f-4fad-a74b-e23ae769dead" providerId="ADAL" clId="{9BC4A8D2-6BD3-4F6E-9B89-9E8D97E5DD9E}" dt="2026-02-25T14:05:34.570" v="335" actId="20577"/>
          <ac:spMkLst>
            <pc:docMk/>
            <pc:sldMk cId="1659935075" sldId="1263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2-25T14:05:24.047" v="311" actId="20577"/>
          <ac:spMkLst>
            <pc:docMk/>
            <pc:sldMk cId="1659935075" sldId="1263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2-25T13:57:39.480" v="164" actId="20577"/>
        <pc:sldMkLst>
          <pc:docMk/>
          <pc:sldMk cId="1731534369" sldId="1265"/>
        </pc:sldMkLst>
        <pc:spChg chg="mod">
          <ac:chgData name="Salima  Ben Najem" userId="5d5d9c33-4a8f-4fad-a74b-e23ae769dead" providerId="ADAL" clId="{9BC4A8D2-6BD3-4F6E-9B89-9E8D97E5DD9E}" dt="2026-02-25T13:57:39.480" v="164" actId="20577"/>
          <ac:spMkLst>
            <pc:docMk/>
            <pc:sldMk cId="1731534369" sldId="1265"/>
            <ac:spMk id="4" creationId="{9D1DFFFC-9AB7-7A8D-3FC0-B3B4214C13AE}"/>
          </ac:spMkLst>
        </pc:spChg>
        <pc:spChg chg="mod">
          <ac:chgData name="Salima  Ben Najem" userId="5d5d9c33-4a8f-4fad-a74b-e23ae769dead" providerId="ADAL" clId="{9BC4A8D2-6BD3-4F6E-9B89-9E8D97E5DD9E}" dt="2026-02-25T13:57:32.048" v="154" actId="20577"/>
          <ac:spMkLst>
            <pc:docMk/>
            <pc:sldMk cId="1731534369" sldId="1265"/>
            <ac:spMk id="5" creationId="{D1ECF53A-73F5-6E08-E0A3-B4186F14444E}"/>
          </ac:spMkLst>
        </pc:spChg>
      </pc:sldChg>
      <pc:sldChg chg="modSp mod">
        <pc:chgData name="Salima  Ben Najem" userId="5d5d9c33-4a8f-4fad-a74b-e23ae769dead" providerId="ADAL" clId="{9BC4A8D2-6BD3-4F6E-9B89-9E8D97E5DD9E}" dt="2026-02-25T14:03:54.390" v="217" actId="20577"/>
        <pc:sldMkLst>
          <pc:docMk/>
          <pc:sldMk cId="2152302460" sldId="1266"/>
        </pc:sldMkLst>
        <pc:spChg chg="mod">
          <ac:chgData name="Salima  Ben Najem" userId="5d5d9c33-4a8f-4fad-a74b-e23ae769dead" providerId="ADAL" clId="{9BC4A8D2-6BD3-4F6E-9B89-9E8D97E5DD9E}" dt="2026-02-25T14:03:54.390" v="217" actId="20577"/>
          <ac:spMkLst>
            <pc:docMk/>
            <pc:sldMk cId="2152302460" sldId="1266"/>
            <ac:spMk id="4" creationId="{4E9F98A1-5B5E-6A07-9C9F-4E8E4B1C7ED1}"/>
          </ac:spMkLst>
        </pc:spChg>
        <pc:spChg chg="mod">
          <ac:chgData name="Salima  Ben Najem" userId="5d5d9c33-4a8f-4fad-a74b-e23ae769dead" providerId="ADAL" clId="{9BC4A8D2-6BD3-4F6E-9B89-9E8D97E5DD9E}" dt="2026-02-25T14:03:32.422" v="203" actId="20577"/>
          <ac:spMkLst>
            <pc:docMk/>
            <pc:sldMk cId="2152302460" sldId="1266"/>
            <ac:spMk id="5" creationId="{9AB5D04B-0ECD-F5B8-0416-AEB0384EC96C}"/>
          </ac:spMkLst>
        </pc:spChg>
      </pc:sldChg>
      <pc:sldChg chg="modSp mod">
        <pc:chgData name="Salima  Ben Najem" userId="5d5d9c33-4a8f-4fad-a74b-e23ae769dead" providerId="ADAL" clId="{9BC4A8D2-6BD3-4F6E-9B89-9E8D97E5DD9E}" dt="2026-02-25T14:10:08.296" v="592" actId="20577"/>
        <pc:sldMkLst>
          <pc:docMk/>
          <pc:sldMk cId="2621839991" sldId="1268"/>
        </pc:sldMkLst>
        <pc:spChg chg="mod">
          <ac:chgData name="Salima  Ben Najem" userId="5d5d9c33-4a8f-4fad-a74b-e23ae769dead" providerId="ADAL" clId="{9BC4A8D2-6BD3-4F6E-9B89-9E8D97E5DD9E}" dt="2026-02-25T14:10:08.296" v="592" actId="20577"/>
          <ac:spMkLst>
            <pc:docMk/>
            <pc:sldMk cId="2621839991" sldId="1268"/>
            <ac:spMk id="7" creationId="{795BA7BE-B4ED-8572-0C59-74C6466975D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2-25T14:10:22.045" v="594"/>
        <pc:sldMkLst>
          <pc:docMk/>
          <pc:sldMk cId="2007884544" sldId="1269"/>
        </pc:sldMkLst>
        <pc:spChg chg="add mod">
          <ac:chgData name="Salima  Ben Najem" userId="5d5d9c33-4a8f-4fad-a74b-e23ae769dead" providerId="ADAL" clId="{9BC4A8D2-6BD3-4F6E-9B89-9E8D97E5DD9E}" dt="2026-02-25T14:10:22.045" v="594"/>
          <ac:spMkLst>
            <pc:docMk/>
            <pc:sldMk cId="2007884544" sldId="1269"/>
            <ac:spMk id="3" creationId="{0C47777B-9503-70F9-FAE4-9239570907BC}"/>
          </ac:spMkLst>
        </pc:spChg>
        <pc:spChg chg="del">
          <ac:chgData name="Salima  Ben Najem" userId="5d5d9c33-4a8f-4fad-a74b-e23ae769dead" providerId="ADAL" clId="{9BC4A8D2-6BD3-4F6E-9B89-9E8D97E5DD9E}" dt="2026-02-25T14:10:20.526" v="593" actId="478"/>
          <ac:spMkLst>
            <pc:docMk/>
            <pc:sldMk cId="2007884544" sldId="1269"/>
            <ac:spMk id="16" creationId="{AFF3DE71-3BF3-EAB6-0F93-ABA33693BC45}"/>
          </ac:spMkLst>
        </pc:spChg>
      </pc:sldChg>
      <pc:sldChg chg="addSp modSp mod">
        <pc:chgData name="Salima  Ben Najem" userId="5d5d9c33-4a8f-4fad-a74b-e23ae769dead" providerId="ADAL" clId="{9BC4A8D2-6BD3-4F6E-9B89-9E8D97E5DD9E}" dt="2026-02-25T14:39:45.858" v="898" actId="1076"/>
        <pc:sldMkLst>
          <pc:docMk/>
          <pc:sldMk cId="1767668574" sldId="1270"/>
        </pc:sldMkLst>
        <pc:spChg chg="mod">
          <ac:chgData name="Salima  Ben Najem" userId="5d5d9c33-4a8f-4fad-a74b-e23ae769dead" providerId="ADAL" clId="{9BC4A8D2-6BD3-4F6E-9B89-9E8D97E5DD9E}" dt="2026-02-25T14:39:45.858" v="898" actId="1076"/>
          <ac:spMkLst>
            <pc:docMk/>
            <pc:sldMk cId="1767668574" sldId="1270"/>
            <ac:spMk id="3" creationId="{FAC3AA8C-B6EC-A6D3-38DE-ADB6D1466159}"/>
          </ac:spMkLst>
        </pc:spChg>
        <pc:spChg chg="add mod">
          <ac:chgData name="Salima  Ben Najem" userId="5d5d9c33-4a8f-4fad-a74b-e23ae769dead" providerId="ADAL" clId="{9BC4A8D2-6BD3-4F6E-9B89-9E8D97E5DD9E}" dt="2026-02-25T14:36:27.183" v="811" actId="1076"/>
          <ac:spMkLst>
            <pc:docMk/>
            <pc:sldMk cId="1767668574" sldId="1270"/>
            <ac:spMk id="5" creationId="{C886CB46-8433-61F7-37A4-12495A80DF85}"/>
          </ac:spMkLst>
        </pc:spChg>
        <pc:spChg chg="mod">
          <ac:chgData name="Salima  Ben Najem" userId="5d5d9c33-4a8f-4fad-a74b-e23ae769dead" providerId="ADAL" clId="{9BC4A8D2-6BD3-4F6E-9B89-9E8D97E5DD9E}" dt="2026-02-25T14:39:39.369" v="897" actId="14100"/>
          <ac:spMkLst>
            <pc:docMk/>
            <pc:sldMk cId="1767668574" sldId="1270"/>
            <ac:spMk id="24" creationId="{24AC5096-6B1B-AF98-1D4E-732A0774047F}"/>
          </ac:spMkLst>
        </pc:spChg>
      </pc:sldChg>
      <pc:sldChg chg="addSp delSp modSp mod">
        <pc:chgData name="Salima  Ben Najem" userId="5d5d9c33-4a8f-4fad-a74b-e23ae769dead" providerId="ADAL" clId="{9BC4A8D2-6BD3-4F6E-9B89-9E8D97E5DD9E}" dt="2026-02-26T14:01:19.625" v="967" actId="14100"/>
        <pc:sldMkLst>
          <pc:docMk/>
          <pc:sldMk cId="1147774013" sldId="1271"/>
        </pc:sldMkLst>
        <pc:spChg chg="add del mod">
          <ac:chgData name="Salima  Ben Najem" userId="5d5d9c33-4a8f-4fad-a74b-e23ae769dead" providerId="ADAL" clId="{9BC4A8D2-6BD3-4F6E-9B89-9E8D97E5DD9E}" dt="2026-02-26T14:00:56.315" v="960" actId="478"/>
          <ac:spMkLst>
            <pc:docMk/>
            <pc:sldMk cId="1147774013" sldId="1271"/>
            <ac:spMk id="2" creationId="{3DD57E61-940E-624A-F28A-9F2707AF98A8}"/>
          </ac:spMkLst>
        </pc:spChg>
        <pc:spChg chg="mod">
          <ac:chgData name="Salima  Ben Najem" userId="5d5d9c33-4a8f-4fad-a74b-e23ae769dead" providerId="ADAL" clId="{9BC4A8D2-6BD3-4F6E-9B89-9E8D97E5DD9E}" dt="2026-02-25T14:40:05.283" v="934" actId="20577"/>
          <ac:spMkLst>
            <pc:docMk/>
            <pc:sldMk cId="1147774013" sldId="1271"/>
            <ac:spMk id="9" creationId="{DDF72D3A-3378-2E94-8F09-EE2374096AAE}"/>
          </ac:spMkLst>
        </pc:spChg>
        <pc:spChg chg="mod">
          <ac:chgData name="Salima  Ben Najem" userId="5d5d9c33-4a8f-4fad-a74b-e23ae769dead" providerId="ADAL" clId="{9BC4A8D2-6BD3-4F6E-9B89-9E8D97E5DD9E}" dt="2026-02-26T14:01:19.625" v="967" actId="14100"/>
          <ac:spMkLst>
            <pc:docMk/>
            <pc:sldMk cId="1147774013" sldId="1271"/>
            <ac:spMk id="13" creationId="{A13241E4-780B-74B8-8C31-CACC0A4CF1C1}"/>
          </ac:spMkLst>
        </pc:spChg>
        <pc:picChg chg="del">
          <ac:chgData name="Salima  Ben Najem" userId="5d5d9c33-4a8f-4fad-a74b-e23ae769dead" providerId="ADAL" clId="{9BC4A8D2-6BD3-4F6E-9B89-9E8D97E5DD9E}" dt="2026-02-25T14:40:07.957" v="935" actId="478"/>
          <ac:picMkLst>
            <pc:docMk/>
            <pc:sldMk cId="1147774013" sldId="1271"/>
            <ac:picMk id="3" creationId="{599B14B3-EB9D-A68C-C729-C62D594FBBF7}"/>
          </ac:picMkLst>
        </pc:picChg>
        <pc:picChg chg="add mod ord">
          <ac:chgData name="Salima  Ben Najem" userId="5d5d9c33-4a8f-4fad-a74b-e23ae769dead" providerId="ADAL" clId="{9BC4A8D2-6BD3-4F6E-9B89-9E8D97E5DD9E}" dt="2026-02-26T14:01:08.541" v="965" actId="167"/>
          <ac:picMkLst>
            <pc:docMk/>
            <pc:sldMk cId="1147774013" sldId="1271"/>
            <ac:picMk id="3" creationId="{5A646605-74FA-048C-BC8B-1E7445EDFBC2}"/>
          </ac:picMkLst>
        </pc:picChg>
      </pc:sldChg>
      <pc:sldChg chg="addSp modSp mod">
        <pc:chgData name="Salima  Ben Najem" userId="5d5d9c33-4a8f-4fad-a74b-e23ae769dead" providerId="ADAL" clId="{9BC4A8D2-6BD3-4F6E-9B89-9E8D97E5DD9E}" dt="2026-02-25T14:41:10.334" v="939" actId="14100"/>
        <pc:sldMkLst>
          <pc:docMk/>
          <pc:sldMk cId="3180190836" sldId="1272"/>
        </pc:sldMkLst>
        <pc:spChg chg="add mod">
          <ac:chgData name="Salima  Ben Najem" userId="5d5d9c33-4a8f-4fad-a74b-e23ae769dead" providerId="ADAL" clId="{9BC4A8D2-6BD3-4F6E-9B89-9E8D97E5DD9E}" dt="2026-02-25T14:41:10.334" v="939" actId="14100"/>
          <ac:spMkLst>
            <pc:docMk/>
            <pc:sldMk cId="3180190836" sldId="1272"/>
            <ac:spMk id="7" creationId="{6D2CD439-2A43-2DB7-F4BE-19407795A4B0}"/>
          </ac:spMkLst>
        </pc:spChg>
      </pc:sldChg>
      <pc:sldChg chg="addSp delSp modSp mod">
        <pc:chgData name="Salima  Ben Najem" userId="5d5d9c33-4a8f-4fad-a74b-e23ae769dead" providerId="ADAL" clId="{9BC4A8D2-6BD3-4F6E-9B89-9E8D97E5DD9E}" dt="2026-02-26T14:12:45.506" v="993" actId="1035"/>
        <pc:sldMkLst>
          <pc:docMk/>
          <pc:sldMk cId="1815249932" sldId="1273"/>
        </pc:sldMkLst>
        <pc:spChg chg="add del mod">
          <ac:chgData name="Salima  Ben Najem" userId="5d5d9c33-4a8f-4fad-a74b-e23ae769dead" providerId="ADAL" clId="{9BC4A8D2-6BD3-4F6E-9B89-9E8D97E5DD9E}" dt="2026-02-26T14:11:54.740" v="968" actId="478"/>
          <ac:spMkLst>
            <pc:docMk/>
            <pc:sldMk cId="1815249932" sldId="1273"/>
            <ac:spMk id="2" creationId="{40EE6DDF-0E23-8C1C-C483-CE09D011DBE0}"/>
          </ac:spMkLst>
        </pc:spChg>
        <pc:spChg chg="mod">
          <ac:chgData name="Salima  Ben Najem" userId="5d5d9c33-4a8f-4fad-a74b-e23ae769dead" providerId="ADAL" clId="{9BC4A8D2-6BD3-4F6E-9B89-9E8D97E5DD9E}" dt="2026-02-26T14:12:45.506" v="993" actId="1035"/>
          <ac:spMkLst>
            <pc:docMk/>
            <pc:sldMk cId="1815249932" sldId="1273"/>
            <ac:spMk id="6" creationId="{199FA74C-E512-3F58-0669-DA7449420F72}"/>
          </ac:spMkLst>
        </pc:spChg>
        <pc:picChg chg="add mod ord">
          <ac:chgData name="Salima  Ben Najem" userId="5d5d9c33-4a8f-4fad-a74b-e23ae769dead" providerId="ADAL" clId="{9BC4A8D2-6BD3-4F6E-9B89-9E8D97E5DD9E}" dt="2026-02-26T14:12:38.064" v="972" actId="167"/>
          <ac:picMkLst>
            <pc:docMk/>
            <pc:sldMk cId="1815249932" sldId="1273"/>
            <ac:picMk id="3" creationId="{B22B4490-21F8-A5E8-4B87-8430383B12B9}"/>
          </ac:picMkLst>
        </pc:picChg>
        <pc:picChg chg="del">
          <ac:chgData name="Salima  Ben Najem" userId="5d5d9c33-4a8f-4fad-a74b-e23ae769dead" providerId="ADAL" clId="{9BC4A8D2-6BD3-4F6E-9B89-9E8D97E5DD9E}" dt="2026-02-25T14:41:25.825" v="941" actId="478"/>
          <ac:picMkLst>
            <pc:docMk/>
            <pc:sldMk cId="1815249932" sldId="1273"/>
            <ac:picMk id="10" creationId="{5448DFE5-0AFC-714C-C132-97F4D9FA336D}"/>
          </ac:picMkLst>
        </pc:picChg>
      </pc:sldChg>
      <pc:sldChg chg="modSp mod">
        <pc:chgData name="Salima  Ben Najem" userId="5d5d9c33-4a8f-4fad-a74b-e23ae769dead" providerId="ADAL" clId="{9BC4A8D2-6BD3-4F6E-9B89-9E8D97E5DD9E}" dt="2026-02-25T14:07:10.127" v="457" actId="20577"/>
        <pc:sldMkLst>
          <pc:docMk/>
          <pc:sldMk cId="1951547454" sldId="1274"/>
        </pc:sldMkLst>
        <pc:spChg chg="mod">
          <ac:chgData name="Salima  Ben Najem" userId="5d5d9c33-4a8f-4fad-a74b-e23ae769dead" providerId="ADAL" clId="{9BC4A8D2-6BD3-4F6E-9B89-9E8D97E5DD9E}" dt="2026-02-25T14:07:00.079" v="436" actId="20577"/>
          <ac:spMkLst>
            <pc:docMk/>
            <pc:sldMk cId="1951547454" sldId="1274"/>
            <ac:spMk id="4" creationId="{CCABBDD6-55D8-68E5-14B1-6B4CE34D6D20}"/>
          </ac:spMkLst>
        </pc:spChg>
        <pc:spChg chg="mod">
          <ac:chgData name="Salima  Ben Najem" userId="5d5d9c33-4a8f-4fad-a74b-e23ae769dead" providerId="ADAL" clId="{9BC4A8D2-6BD3-4F6E-9B89-9E8D97E5DD9E}" dt="2026-02-25T14:07:10.127" v="457" actId="20577"/>
          <ac:spMkLst>
            <pc:docMk/>
            <pc:sldMk cId="1951547454" sldId="1274"/>
            <ac:spMk id="5" creationId="{550ED53C-13F0-6246-4DA1-F25E772F1AED}"/>
          </ac:spMkLst>
        </pc:spChg>
      </pc:sldChg>
    </pc:docChg>
  </pc:docChgLst>
  <pc:docChgLst>
    <pc:chgData name="Salima  Ben Najem" userId="5d5d9c33-4a8f-4fad-a74b-e23ae769dead" providerId="ADAL" clId="{3B2DA2D5-F576-45EC-96B1-60930CA05631}"/>
    <pc:docChg chg="custSel modSld">
      <pc:chgData name="Salima  Ben Najem" userId="5d5d9c33-4a8f-4fad-a74b-e23ae769dead" providerId="ADAL" clId="{3B2DA2D5-F576-45EC-96B1-60930CA05631}" dt="2026-02-26T18:31:54.562" v="60" actId="20577"/>
      <pc:docMkLst>
        <pc:docMk/>
      </pc:docMkLst>
      <pc:sldChg chg="modSp mod">
        <pc:chgData name="Salima  Ben Najem" userId="5d5d9c33-4a8f-4fad-a74b-e23ae769dead" providerId="ADAL" clId="{3B2DA2D5-F576-45EC-96B1-60930CA05631}" dt="2026-02-26T18:31:54.562" v="60" actId="20577"/>
        <pc:sldMkLst>
          <pc:docMk/>
          <pc:sldMk cId="2676537396" sldId="964"/>
        </pc:sldMkLst>
        <pc:spChg chg="mod">
          <ac:chgData name="Salima  Ben Najem" userId="5d5d9c33-4a8f-4fad-a74b-e23ae769dead" providerId="ADAL" clId="{3B2DA2D5-F576-45EC-96B1-60930CA05631}" dt="2026-02-26T18:31:54.562" v="60" actId="20577"/>
          <ac:spMkLst>
            <pc:docMk/>
            <pc:sldMk cId="2676537396" sldId="964"/>
            <ac:spMk id="8" creationId="{230A86AB-BFB2-6904-BF28-51993985EA66}"/>
          </ac:spMkLst>
        </pc:spChg>
      </pc:sldChg>
      <pc:sldChg chg="modSp mod">
        <pc:chgData name="Salima  Ben Najem" userId="5d5d9c33-4a8f-4fad-a74b-e23ae769dead" providerId="ADAL" clId="{3B2DA2D5-F576-45EC-96B1-60930CA05631}" dt="2026-02-25T18:34:11.289" v="0" actId="255"/>
        <pc:sldMkLst>
          <pc:docMk/>
          <pc:sldMk cId="148434463" sldId="1000"/>
        </pc:sldMkLst>
        <pc:spChg chg="mod">
          <ac:chgData name="Salima  Ben Najem" userId="5d5d9c33-4a8f-4fad-a74b-e23ae769dead" providerId="ADAL" clId="{3B2DA2D5-F576-45EC-96B1-60930CA05631}" dt="2026-02-25T18:34:11.289" v="0" actId="255"/>
          <ac:spMkLst>
            <pc:docMk/>
            <pc:sldMk cId="148434463" sldId="1000"/>
            <ac:spMk id="5" creationId="{8BE1566B-D585-7E21-D244-BCFCE70B9FA4}"/>
          </ac:spMkLst>
        </pc:spChg>
        <pc:spChg chg="mod">
          <ac:chgData name="Salima  Ben Najem" userId="5d5d9c33-4a8f-4fad-a74b-e23ae769dead" providerId="ADAL" clId="{3B2DA2D5-F576-45EC-96B1-60930CA05631}" dt="2026-02-25T18:34:11.289" v="0" actId="255"/>
          <ac:spMkLst>
            <pc:docMk/>
            <pc:sldMk cId="148434463" sldId="1000"/>
            <ac:spMk id="14" creationId="{E19C4005-4A51-DD46-6175-E7EA3F0C246E}"/>
          </ac:spMkLst>
        </pc:spChg>
      </pc:sldChg>
      <pc:sldChg chg="modSp mod">
        <pc:chgData name="Salima  Ben Najem" userId="5d5d9c33-4a8f-4fad-a74b-e23ae769dead" providerId="ADAL" clId="{3B2DA2D5-F576-45EC-96B1-60930CA05631}" dt="2026-02-25T18:37:37.113" v="14" actId="255"/>
        <pc:sldMkLst>
          <pc:docMk/>
          <pc:sldMk cId="1228419278" sldId="1008"/>
        </pc:sldMkLst>
        <pc:spChg chg="mod">
          <ac:chgData name="Salima  Ben Najem" userId="5d5d9c33-4a8f-4fad-a74b-e23ae769dead" providerId="ADAL" clId="{3B2DA2D5-F576-45EC-96B1-60930CA05631}" dt="2026-02-25T18:37:37.113" v="14" actId="255"/>
          <ac:spMkLst>
            <pc:docMk/>
            <pc:sldMk cId="1228419278" sldId="1008"/>
            <ac:spMk id="3" creationId="{5DC566B6-A7BC-76A4-19B4-275D440E37B6}"/>
          </ac:spMkLst>
        </pc:spChg>
        <pc:spChg chg="mod">
          <ac:chgData name="Salima  Ben Najem" userId="5d5d9c33-4a8f-4fad-a74b-e23ae769dead" providerId="ADAL" clId="{3B2DA2D5-F576-45EC-96B1-60930CA05631}" dt="2026-02-25T18:37:37.113" v="14" actId="255"/>
          <ac:spMkLst>
            <pc:docMk/>
            <pc:sldMk cId="1228419278" sldId="1008"/>
            <ac:spMk id="10" creationId="{355116EA-4FE2-8E53-B43F-E1AF81F4F4F7}"/>
          </ac:spMkLst>
        </pc:spChg>
      </pc:sldChg>
      <pc:sldChg chg="modSp mod">
        <pc:chgData name="Salima  Ben Najem" userId="5d5d9c33-4a8f-4fad-a74b-e23ae769dead" providerId="ADAL" clId="{3B2DA2D5-F576-45EC-96B1-60930CA05631}" dt="2026-02-25T18:37:20.211" v="13" actId="6549"/>
        <pc:sldMkLst>
          <pc:docMk/>
          <pc:sldMk cId="1289704945" sldId="1238"/>
        </pc:sldMkLst>
        <pc:spChg chg="mod">
          <ac:chgData name="Salima  Ben Najem" userId="5d5d9c33-4a8f-4fad-a74b-e23ae769dead" providerId="ADAL" clId="{3B2DA2D5-F576-45EC-96B1-60930CA05631}" dt="2026-02-25T18:37:20.211" v="13" actId="6549"/>
          <ac:spMkLst>
            <pc:docMk/>
            <pc:sldMk cId="1289704945" sldId="1238"/>
            <ac:spMk id="15" creationId="{4028D763-82A6-913A-5F00-0C18E140FD49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25T18:36:52.580" v="9" actId="1076"/>
        <pc:sldMkLst>
          <pc:docMk/>
          <pc:sldMk cId="1160743441" sldId="1239"/>
        </pc:sldMkLst>
        <pc:spChg chg="del">
          <ac:chgData name="Salima  Ben Najem" userId="5d5d9c33-4a8f-4fad-a74b-e23ae769dead" providerId="ADAL" clId="{3B2DA2D5-F576-45EC-96B1-60930CA05631}" dt="2026-02-25T18:36:33.246" v="1" actId="478"/>
          <ac:spMkLst>
            <pc:docMk/>
            <pc:sldMk cId="1160743441" sldId="1239"/>
            <ac:spMk id="2" creationId="{81424E84-2A6A-3938-307E-D59AD5099062}"/>
          </ac:spMkLst>
        </pc:spChg>
        <pc:picChg chg="add mod">
          <ac:chgData name="Salima  Ben Najem" userId="5d5d9c33-4a8f-4fad-a74b-e23ae769dead" providerId="ADAL" clId="{3B2DA2D5-F576-45EC-96B1-60930CA05631}" dt="2026-02-25T18:36:45.905" v="7" actId="1076"/>
          <ac:picMkLst>
            <pc:docMk/>
            <pc:sldMk cId="1160743441" sldId="1239"/>
            <ac:picMk id="4" creationId="{6F1AB259-C27F-372A-AE29-E2DE70A00773}"/>
          </ac:picMkLst>
        </pc:picChg>
        <pc:picChg chg="mod">
          <ac:chgData name="Salima  Ben Najem" userId="5d5d9c33-4a8f-4fad-a74b-e23ae769dead" providerId="ADAL" clId="{3B2DA2D5-F576-45EC-96B1-60930CA05631}" dt="2026-02-25T18:36:52.580" v="9" actId="1076"/>
          <ac:picMkLst>
            <pc:docMk/>
            <pc:sldMk cId="1160743441" sldId="1239"/>
            <ac:picMk id="12" creationId="{5C72FE1E-BE26-562A-32CD-EE1ADD931D2E}"/>
          </ac:picMkLst>
        </pc:picChg>
      </pc:sldChg>
      <pc:sldChg chg="modSp mod">
        <pc:chgData name="Salima  Ben Najem" userId="5d5d9c33-4a8f-4fad-a74b-e23ae769dead" providerId="ADAL" clId="{3B2DA2D5-F576-45EC-96B1-60930CA05631}" dt="2026-02-25T18:38:15.454" v="20" actId="20577"/>
        <pc:sldMkLst>
          <pc:docMk/>
          <pc:sldMk cId="1147774013" sldId="1271"/>
        </pc:sldMkLst>
        <pc:spChg chg="mod">
          <ac:chgData name="Salima  Ben Najem" userId="5d5d9c33-4a8f-4fad-a74b-e23ae769dead" providerId="ADAL" clId="{3B2DA2D5-F576-45EC-96B1-60930CA05631}" dt="2026-02-25T18:38:15.454" v="20" actId="20577"/>
          <ac:spMkLst>
            <pc:docMk/>
            <pc:sldMk cId="1147774013" sldId="1271"/>
            <ac:spMk id="9" creationId="{DDF72D3A-3378-2E94-8F09-EE2374096AAE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26T17:29:02.588" v="34"/>
        <pc:sldMkLst>
          <pc:docMk/>
          <pc:sldMk cId="3180190836" sldId="1272"/>
        </pc:sldMkLst>
        <pc:spChg chg="del">
          <ac:chgData name="Salima  Ben Najem" userId="5d5d9c33-4a8f-4fad-a74b-e23ae769dead" providerId="ADAL" clId="{3B2DA2D5-F576-45EC-96B1-60930CA05631}" dt="2026-02-26T17:28:56.192" v="32" actId="478"/>
          <ac:spMkLst>
            <pc:docMk/>
            <pc:sldMk cId="3180190836" sldId="1272"/>
            <ac:spMk id="2" creationId="{EF39C34A-97AC-FFB1-C184-2AE50E067FAF}"/>
          </ac:spMkLst>
        </pc:spChg>
        <pc:spChg chg="del">
          <ac:chgData name="Salima  Ben Najem" userId="5d5d9c33-4a8f-4fad-a74b-e23ae769dead" providerId="ADAL" clId="{3B2DA2D5-F576-45EC-96B1-60930CA05631}" dt="2026-02-25T18:39:40.986" v="26" actId="478"/>
          <ac:spMkLst>
            <pc:docMk/>
            <pc:sldMk cId="3180190836" sldId="1272"/>
            <ac:spMk id="7" creationId="{6D2CD439-2A43-2DB7-F4BE-19407795A4B0}"/>
          </ac:spMkLst>
        </pc:spChg>
        <pc:spChg chg="add del mod">
          <ac:chgData name="Salima  Ben Najem" userId="5d5d9c33-4a8f-4fad-a74b-e23ae769dead" providerId="ADAL" clId="{3B2DA2D5-F576-45EC-96B1-60930CA05631}" dt="2026-02-26T17:29:01.710" v="33" actId="478"/>
          <ac:spMkLst>
            <pc:docMk/>
            <pc:sldMk cId="3180190836" sldId="1272"/>
            <ac:spMk id="8" creationId="{F37853AE-D057-732D-E475-9B0A4FE77B58}"/>
          </ac:spMkLst>
        </pc:spChg>
        <pc:spChg chg="add mod">
          <ac:chgData name="Salima  Ben Najem" userId="5d5d9c33-4a8f-4fad-a74b-e23ae769dead" providerId="ADAL" clId="{3B2DA2D5-F576-45EC-96B1-60930CA05631}" dt="2026-02-26T17:29:02.588" v="34"/>
          <ac:spMkLst>
            <pc:docMk/>
            <pc:sldMk cId="3180190836" sldId="1272"/>
            <ac:spMk id="10" creationId="{85D04F4B-329B-8E81-1CEF-C2B93930C95D}"/>
          </ac:spMkLst>
        </pc:spChg>
        <pc:picChg chg="mod">
          <ac:chgData name="Salima  Ben Najem" userId="5d5d9c33-4a8f-4fad-a74b-e23ae769dead" providerId="ADAL" clId="{3B2DA2D5-F576-45EC-96B1-60930CA05631}" dt="2026-02-25T18:39:48.689" v="28" actId="1076"/>
          <ac:picMkLst>
            <pc:docMk/>
            <pc:sldMk cId="3180190836" sldId="1272"/>
            <ac:picMk id="6" creationId="{6F6C0153-5626-9A25-B699-C57E8FF884D6}"/>
          </ac:picMkLst>
        </pc:picChg>
        <pc:picChg chg="add mod">
          <ac:chgData name="Salima  Ben Najem" userId="5d5d9c33-4a8f-4fad-a74b-e23ae769dead" providerId="ADAL" clId="{3B2DA2D5-F576-45EC-96B1-60930CA05631}" dt="2026-02-25T18:39:58.289" v="31" actId="1076"/>
          <ac:picMkLst>
            <pc:docMk/>
            <pc:sldMk cId="3180190836" sldId="1272"/>
            <ac:picMk id="9" creationId="{635162D7-1581-982F-A86A-009EC508758D}"/>
          </ac:picMkLst>
        </pc:picChg>
        <pc:picChg chg="del">
          <ac:chgData name="Salima  Ben Najem" userId="5d5d9c33-4a8f-4fad-a74b-e23ae769dead" providerId="ADAL" clId="{3B2DA2D5-F576-45EC-96B1-60930CA05631}" dt="2026-02-25T18:39:30.158" v="21" actId="478"/>
          <ac:picMkLst>
            <pc:docMk/>
            <pc:sldMk cId="3180190836" sldId="1272"/>
            <ac:picMk id="11" creationId="{3FA74E5D-AF72-5C5B-7A94-0794D1F78AD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764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35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06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09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498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876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87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849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16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096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092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706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5463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145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489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120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991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6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9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111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65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7761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6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46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7.png"/><Relationship Id="rId5" Type="http://schemas.openxmlformats.org/officeDocument/2006/relationships/image" Target="../media/image35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3.png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34.png"/><Relationship Id="rId9" Type="http://schemas.openxmlformats.org/officeDocument/2006/relationships/image" Target="../media/image53.jp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3.png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8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34.png"/><Relationship Id="rId9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3.png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34.png"/><Relationship Id="rId9" Type="http://schemas.openxmlformats.org/officeDocument/2006/relationships/image" Target="../media/image63.jp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2.xml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123.xml"/><Relationship Id="rId1" Type="http://schemas.openxmlformats.org/officeDocument/2006/relationships/tags" Target="../tags/tag1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5.png"/><Relationship Id="rId5" Type="http://schemas.openxmlformats.org/officeDocument/2006/relationships/slideLayout" Target="../slideLayouts/slideLayout1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C20F8E9-207C-C479-4AFE-021D9544C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9" b="329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87E519-2CD4-F4E0-E05E-7874F8B76E81}"/>
              </a:ext>
            </a:extLst>
          </p:cNvPr>
          <p:cNvGrpSpPr/>
          <p:nvPr/>
        </p:nvGrpSpPr>
        <p:grpSpPr>
          <a:xfrm>
            <a:off x="239204" y="2552698"/>
            <a:ext cx="8523796" cy="2644141"/>
            <a:chOff x="239204" y="2552698"/>
            <a:chExt cx="8523796" cy="2644141"/>
          </a:xfrm>
        </p:grpSpPr>
        <p:pic>
          <p:nvPicPr>
            <p:cNvPr id="10" name="Image 9" descr="Une image contenant texte, Appareils électroniques, ordinateur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F6048F27-1DDA-5389-30D0-61F2B3D19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9465" y="2552698"/>
              <a:ext cx="1713535" cy="2644141"/>
            </a:xfrm>
            <a:prstGeom prst="rect">
              <a:avLst/>
            </a:prstGeom>
          </p:spPr>
        </p:pic>
        <p:pic>
          <p:nvPicPr>
            <p:cNvPr id="11" name="Image 10" descr="Une image contenant texte, Appareils électroniques, capture d’écran, Brochure&#10;&#10;Le contenu généré par l’IA peut être incorrect.">
              <a:extLst>
                <a:ext uri="{FF2B5EF4-FFF2-40B4-BE49-F238E27FC236}">
                  <a16:creationId xmlns:a16="http://schemas.microsoft.com/office/drawing/2014/main" id="{092D0CE9-2CF9-EDE9-C28A-533B0870E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6273" y="2552698"/>
              <a:ext cx="1713535" cy="2644140"/>
            </a:xfrm>
            <a:prstGeom prst="rect">
              <a:avLst/>
            </a:prstGeom>
          </p:spPr>
        </p:pic>
        <p:pic>
          <p:nvPicPr>
            <p:cNvPr id="12" name="Image 11" descr="Une image contenant texte, Appareils électroniques, ordinateur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0A48A4D0-43D5-3DC6-BA17-41547240A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9809" y="2552698"/>
              <a:ext cx="1713534" cy="2644140"/>
            </a:xfrm>
            <a:prstGeom prst="rect">
              <a:avLst/>
            </a:prstGeom>
          </p:spPr>
        </p:pic>
        <p:pic>
          <p:nvPicPr>
            <p:cNvPr id="13" name="Image 12" descr="Une image contenant texte, capture d’écran, Publicité en ligne, multimédia&#10;&#10;Le contenu généré par l’IA peut être incorrect.">
              <a:extLst>
                <a:ext uri="{FF2B5EF4-FFF2-40B4-BE49-F238E27FC236}">
                  <a16:creationId xmlns:a16="http://schemas.microsoft.com/office/drawing/2014/main" id="{2FD36EE1-7F8A-BEF2-66DE-8010EC884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204" y="2552698"/>
              <a:ext cx="1713535" cy="2644141"/>
            </a:xfrm>
            <a:prstGeom prst="rect">
              <a:avLst/>
            </a:prstGeom>
          </p:spPr>
        </p:pic>
        <p:pic>
          <p:nvPicPr>
            <p:cNvPr id="14" name="Image 13" descr="Une image contenant texte, Appareils électroniques, capture d’écran, Publicité en ligne&#10;&#10;Le contenu généré par l’IA peut être incorrect.">
              <a:extLst>
                <a:ext uri="{FF2B5EF4-FFF2-40B4-BE49-F238E27FC236}">
                  <a16:creationId xmlns:a16="http://schemas.microsoft.com/office/drawing/2014/main" id="{764BB4C2-D1EB-7D1E-CC97-2F09AD9E52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252" y="2552699"/>
              <a:ext cx="1723845" cy="26441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182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46" y="3231975"/>
            <a:ext cx="3828620" cy="136562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7A9541B5-275C-47FB-960C-6F403E77D852}"/>
              </a:ext>
            </a:extLst>
          </p:cNvPr>
          <p:cNvGrpSpPr/>
          <p:nvPr/>
        </p:nvGrpSpPr>
        <p:grpSpPr>
          <a:xfrm>
            <a:off x="345146" y="1803685"/>
            <a:ext cx="3828620" cy="1369103"/>
            <a:chOff x="345146" y="1802473"/>
            <a:chExt cx="3828620" cy="1369103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D1E1B57-929F-438E-9BE6-35A46C83C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5146" y="1805954"/>
              <a:ext cx="3828620" cy="1365622"/>
            </a:xfrm>
            <a:prstGeom prst="rect">
              <a:avLst/>
            </a:prstGeom>
          </p:spPr>
        </p:pic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62AFBE96-6D58-CF0A-14F1-9A0AB1FC361F}"/>
                </a:ext>
              </a:extLst>
            </p:cNvPr>
            <p:cNvSpPr/>
            <p:nvPr/>
          </p:nvSpPr>
          <p:spPr>
            <a:xfrm>
              <a:off x="558768" y="1802473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609982" y="2386685"/>
              <a:ext cx="2759441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</a:t>
              </a:r>
            </a:p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 </a:t>
              </a:r>
            </a:p>
          </p:txBody>
        </p:sp>
      </p:grp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D5F23D96-30DE-467B-A7E9-A186887E176F}"/>
              </a:ext>
            </a:extLst>
          </p:cNvPr>
          <p:cNvSpPr/>
          <p:nvPr/>
        </p:nvSpPr>
        <p:spPr>
          <a:xfrm>
            <a:off x="609982" y="325741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16C026A-CCD4-4888-826D-3C7CA9B17DE0}"/>
              </a:ext>
            </a:extLst>
          </p:cNvPr>
          <p:cNvSpPr txBox="1"/>
          <p:nvPr/>
        </p:nvSpPr>
        <p:spPr>
          <a:xfrm>
            <a:off x="661196" y="3841629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E997CD3-61B3-483C-9114-F29F349DF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0523" y="3175979"/>
            <a:ext cx="3828620" cy="136562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3CE42B-B078-4110-9407-3DAC9E097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7718" y="1788298"/>
            <a:ext cx="3828620" cy="1365622"/>
          </a:xfrm>
          <a:prstGeom prst="rect">
            <a:avLst/>
          </a:prstGeom>
        </p:spPr>
      </p:pic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A6AD1F78-8CA6-4CF0-B49B-5A720BA939B5}"/>
              </a:ext>
            </a:extLst>
          </p:cNvPr>
          <p:cNvSpPr/>
          <p:nvPr/>
        </p:nvSpPr>
        <p:spPr>
          <a:xfrm>
            <a:off x="4884208" y="178346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6766060-1253-4497-B728-5217DC1DEBE6}"/>
              </a:ext>
            </a:extLst>
          </p:cNvPr>
          <p:cNvSpPr txBox="1"/>
          <p:nvPr/>
        </p:nvSpPr>
        <p:spPr>
          <a:xfrm>
            <a:off x="4935422" y="2367672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9E9C7E2E-8338-4FAE-823D-9F5776ACF4C6}"/>
              </a:ext>
            </a:extLst>
          </p:cNvPr>
          <p:cNvSpPr/>
          <p:nvPr/>
        </p:nvSpPr>
        <p:spPr>
          <a:xfrm>
            <a:off x="5035124" y="320544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8DFA64D-FEF7-45DB-B455-DD46FE291F36}"/>
              </a:ext>
            </a:extLst>
          </p:cNvPr>
          <p:cNvSpPr txBox="1"/>
          <p:nvPr/>
        </p:nvSpPr>
        <p:spPr>
          <a:xfrm>
            <a:off x="5086338" y="3789661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88297B55-CDBF-4F2C-BE4B-DC555F287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146" y="4821809"/>
            <a:ext cx="3828620" cy="1365622"/>
          </a:xfrm>
          <a:prstGeom prst="rect">
            <a:avLst/>
          </a:prstGeom>
        </p:spPr>
      </p:pic>
      <p:sp>
        <p:nvSpPr>
          <p:cNvPr id="44" name="Organigramme : Terminateur 43">
            <a:extLst>
              <a:ext uri="{FF2B5EF4-FFF2-40B4-BE49-F238E27FC236}">
                <a16:creationId xmlns:a16="http://schemas.microsoft.com/office/drawing/2014/main" id="{5BE0F84D-B6C6-480E-B3BE-6FFE56C40218}"/>
              </a:ext>
            </a:extLst>
          </p:cNvPr>
          <p:cNvSpPr/>
          <p:nvPr/>
        </p:nvSpPr>
        <p:spPr>
          <a:xfrm>
            <a:off x="558768" y="481832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7866962-05E4-4F4A-9003-B44020A0B923}"/>
              </a:ext>
            </a:extLst>
          </p:cNvPr>
          <p:cNvSpPr txBox="1"/>
          <p:nvPr/>
        </p:nvSpPr>
        <p:spPr>
          <a:xfrm>
            <a:off x="661196" y="5513602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2C17FD14-4EB3-41C6-BC8F-B9B7FCC0D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6612" y="4760906"/>
            <a:ext cx="3828620" cy="1365622"/>
          </a:xfrm>
          <a:prstGeom prst="rect">
            <a:avLst/>
          </a:prstGeom>
        </p:spPr>
      </p:pic>
      <p:sp>
        <p:nvSpPr>
          <p:cNvPr id="47" name="Organigramme : Terminateur 46">
            <a:extLst>
              <a:ext uri="{FF2B5EF4-FFF2-40B4-BE49-F238E27FC236}">
                <a16:creationId xmlns:a16="http://schemas.microsoft.com/office/drawing/2014/main" id="{2780D375-C2BB-4F18-A90C-468BB145030D}"/>
              </a:ext>
            </a:extLst>
          </p:cNvPr>
          <p:cNvSpPr/>
          <p:nvPr/>
        </p:nvSpPr>
        <p:spPr>
          <a:xfrm>
            <a:off x="4970234" y="4757425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0BF2F2B-3E7E-4E96-8366-898DF36AEA00}"/>
              </a:ext>
            </a:extLst>
          </p:cNvPr>
          <p:cNvSpPr txBox="1"/>
          <p:nvPr/>
        </p:nvSpPr>
        <p:spPr>
          <a:xfrm>
            <a:off x="5086338" y="5458418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</a:t>
            </a:r>
            <a:r>
              <a:rPr kumimoji="0" lang="fr-FR" sz="2200" b="1" i="0" u="none" strike="noStrike" kern="0" cap="none" spc="0" normalizeH="0" baseline="0" noProof="0" dirty="0" err="1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épondre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 à l’oral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partager des informations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B3685A86-1543-9B75-7BAB-3B0181DA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2E2815-338B-2319-D8D2-E92145711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F64394-F29E-6738-BE7E-5336CF5A0106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428AAE-EF40-A2AC-EDC9-F59C9DCBAE7E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C51085-6595-C5B9-D7F2-D395C76EDFF1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331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5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aimes les jeux vidéo ? Pourquoi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1899547" y="3998434"/>
            <a:ext cx="602942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aimes les jeux vidéo ?</a:t>
            </a:r>
          </a:p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06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57AAE7A5-E791-2F09-38CB-E0C0F8818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vous avez fait la semaine dernière ?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D3D4AD2-773E-E723-FF83-9BBD7BD3E3FB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</p:txBody>
      </p:sp>
    </p:spTree>
    <p:extLst>
      <p:ext uri="{BB962C8B-B14F-4D97-AF65-F5344CB8AC3E}">
        <p14:creationId xmlns:p14="http://schemas.microsoft.com/office/powerpoint/2010/main" val="139374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CA91214-1BB3-AA8F-88DE-1E27E3A4F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faisaient les créateurs de vidéos ?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150EE58-E2EF-853E-20C7-42E1AABAB283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faisaient les créateurs de vidéos ?</a:t>
            </a:r>
          </a:p>
        </p:txBody>
      </p:sp>
    </p:spTree>
    <p:extLst>
      <p:ext uri="{BB962C8B-B14F-4D97-AF65-F5344CB8AC3E}">
        <p14:creationId xmlns:p14="http://schemas.microsoft.com/office/powerpoint/2010/main" val="424012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B0B02E-CC35-1658-5C60-17EC4BF17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F204AD-65B7-8242-8600-A7E6BA7E39D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90FF3EEA-EC34-C760-6DB9-CBBE66B63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faisaient les acteurs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9E7F397-E815-5C85-3F79-BE78EEE01343}"/>
              </a:ext>
            </a:extLst>
          </p:cNvPr>
          <p:cNvSpPr txBox="1">
            <a:spLocks/>
          </p:cNvSpPr>
          <p:nvPr/>
        </p:nvSpPr>
        <p:spPr>
          <a:xfrm>
            <a:off x="720436" y="3843868"/>
            <a:ext cx="76615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faisaient les acteurs ?</a:t>
            </a:r>
          </a:p>
        </p:txBody>
      </p:sp>
    </p:spTree>
    <p:extLst>
      <p:ext uri="{BB962C8B-B14F-4D97-AF65-F5344CB8AC3E}">
        <p14:creationId xmlns:p14="http://schemas.microsoft.com/office/powerpoint/2010/main" val="173153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8D3A5CFE-5391-42BA-641E-980EF568A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conduit un avion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1367A246-60E0-E23E-2E5C-22F3EFE88CC9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conduit un avion ?</a:t>
            </a:r>
          </a:p>
        </p:txBody>
      </p:sp>
    </p:spTree>
    <p:extLst>
      <p:ext uri="{BB962C8B-B14F-4D97-AF65-F5344CB8AC3E}">
        <p14:creationId xmlns:p14="http://schemas.microsoft.com/office/powerpoint/2010/main" val="215230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A285D-B8BE-0A23-366D-64F15034C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DEE57FE-6C4C-B23B-6F14-78C368A71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9CDA4E0-CA95-F5AF-C6AE-1190E49DC0A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71A014E7-03BA-8E8A-1E5A-751EA477E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conduit un bateau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16907A9-7718-E44F-69D7-C4D3271A8935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conduit un 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bateau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6955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55909-E7CE-D52B-3DF1-BF1B79B43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572665-49E9-5BBE-74B8-00FF8DD7A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CCD8A6B-980F-ED49-0DB9-D9B4383B5DE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AF200CCE-D962-2797-A01A-28722AF26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conduit un bus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611E14F-5A6B-F7BF-1C59-F80324D48522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conduit un </a:t>
            </a: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bus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41006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6535-F96A-0E0D-4787-879873A4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12B05-92B7-D16E-FFCC-17AA7B145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1CD5DA-69D8-2574-66C5-A4CF32C5E8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9F98A1-5B5E-6A07-9C9F-4E8E4B1C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travaille le médecin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AB5D04B-0ECD-F5B8-0416-AEB0384EC96C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travaille le médecin ?</a:t>
            </a:r>
          </a:p>
        </p:txBody>
      </p:sp>
    </p:spTree>
    <p:extLst>
      <p:ext uri="{BB962C8B-B14F-4D97-AF65-F5344CB8AC3E}">
        <p14:creationId xmlns:p14="http://schemas.microsoft.com/office/powerpoint/2010/main" val="165993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C8907-3BBD-2E89-0431-C46F76C83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549177C-113C-4E34-A292-60B37D66E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07EF41-C34B-8F31-E4E6-43BFCBF98C0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2A810629-1DD7-A079-9F98-9C2F2611A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travaille le pharmacien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84C10B2C-F175-3826-FCE6-4E25F510D1F8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travaille le pharmacien ?</a:t>
            </a:r>
          </a:p>
        </p:txBody>
      </p:sp>
    </p:spTree>
    <p:extLst>
      <p:ext uri="{BB962C8B-B14F-4D97-AF65-F5344CB8AC3E}">
        <p14:creationId xmlns:p14="http://schemas.microsoft.com/office/powerpoint/2010/main" val="312077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C6FE6-CF43-3B47-BEA3-9B322157A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9FF89B-DEC0-3D3C-4C6A-667727273E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40E805-BC32-599A-BE5D-4E0D71DEF2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CCABBDD6-55D8-68E5-14B1-6B4CE34D6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fait les piqûres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50ED53C-13F0-6246-4DA1-F25E772F1AED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fait les piqûres ?</a:t>
            </a:r>
          </a:p>
        </p:txBody>
      </p:sp>
    </p:spTree>
    <p:extLst>
      <p:ext uri="{BB962C8B-B14F-4D97-AF65-F5344CB8AC3E}">
        <p14:creationId xmlns:p14="http://schemas.microsoft.com/office/powerpoint/2010/main" val="195154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D38D1B-4091-4956-F6FC-FC94BF2CA9B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222182F-43E2-BBBB-9BF9-49EF0B2A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métier souhaiterais-tu faire ? Pourquoi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49B22A04-52C5-8216-4D58-05D9D9E833E3}"/>
              </a:ext>
            </a:extLst>
          </p:cNvPr>
          <p:cNvSpPr txBox="1">
            <a:spLocks/>
          </p:cNvSpPr>
          <p:nvPr/>
        </p:nvSpPr>
        <p:spPr>
          <a:xfrm>
            <a:off x="457199" y="3980808"/>
            <a:ext cx="834859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métier souhaiterais-tu faire ? Pourquoi ?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8AA86D-CCCC-3233-68C6-ED902FB5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9E7FA8-4B4A-75D7-7FC4-49E7F29F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9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Appareils électroniques, capture d’écran, Publicité en ligne&#10;&#10;Le contenu généré par l’IA peut être incorrect.">
            <a:extLst>
              <a:ext uri="{FF2B5EF4-FFF2-40B4-BE49-F238E27FC236}">
                <a16:creationId xmlns:a16="http://schemas.microsoft.com/office/drawing/2014/main" id="{6316BEFC-5DEB-5E38-D0D5-273B65728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644" y="1727506"/>
            <a:ext cx="3245464" cy="4978094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81.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985626" y="2281795"/>
            <a:ext cx="3021036" cy="159652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À tour de rôle, 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hacun pose à l’autre les questions suivantes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Je passe entre les rangs pour vous aider.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058264" y="2607998"/>
            <a:ext cx="2751368" cy="2047227"/>
          </a:xfrm>
          <a:prstGeom prst="rect">
            <a:avLst/>
          </a:prstGeom>
        </p:spPr>
      </p:pic>
      <p:pic>
        <p:nvPicPr>
          <p:cNvPr id="4" name="Image 3" descr="Une image contenant texte, Visage humain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F1AB259-C27F-372A-AE29-E2DE70A007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68" y="2607998"/>
            <a:ext cx="5648135" cy="280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sz="1400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400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vous allez prendre la parole pour parler des métiers. Écoutez bien.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69D04F-E572-490F-3C1A-3BE349D627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5148736-FF37-0DD4-6F63-4DF9BC37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7070DD-AEF3-B56E-454D-A4D2CB892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AD60062-E06C-B6AF-3FA3-328ADE8FF9B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727FFA-9411-C79E-2EC8-0A2EBFD5EC0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4D8143-D259-B08A-AE77-572571ECE7EF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94857-7CF9-ECDA-301B-8577779E19B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6912815-E625-9B39-EE08-05C2D933428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2D1CE7-62DD-3FDF-0BA4-623BEAA2FD4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D0826A2-1BA1-883B-2617-6D267DB52451}"/>
              </a:ext>
            </a:extLst>
          </p:cNvPr>
          <p:cNvGrpSpPr/>
          <p:nvPr/>
        </p:nvGrpSpPr>
        <p:grpSpPr>
          <a:xfrm>
            <a:off x="252768" y="2066735"/>
            <a:ext cx="8345177" cy="3915514"/>
            <a:chOff x="199932" y="1796822"/>
            <a:chExt cx="8070765" cy="3915514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9D49DB4-20E0-E6DB-735B-3301049DD90E}"/>
                </a:ext>
              </a:extLst>
            </p:cNvPr>
            <p:cNvSpPr txBox="1"/>
            <p:nvPr/>
          </p:nvSpPr>
          <p:spPr>
            <a:xfrm>
              <a:off x="2929848" y="1954814"/>
              <a:ext cx="34212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E41F159-FA24-BE9C-CA2C-56C5414A79C9}"/>
                </a:ext>
              </a:extLst>
            </p:cNvPr>
            <p:cNvSpPr/>
            <p:nvPr/>
          </p:nvSpPr>
          <p:spPr>
            <a:xfrm>
              <a:off x="3008020" y="2842352"/>
              <a:ext cx="5262677" cy="2869894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1E05A53-C620-42F6-E1CF-F5C3B21298F4}"/>
                </a:ext>
              </a:extLst>
            </p:cNvPr>
            <p:cNvSpPr txBox="1"/>
            <p:nvPr/>
          </p:nvSpPr>
          <p:spPr>
            <a:xfrm>
              <a:off x="3239689" y="2956824"/>
              <a:ext cx="4920154" cy="2637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jamais pris de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à ______l’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Il y travaille.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 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en train de 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souhaiterais devenir 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pour 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5288373-0117-C255-586F-88935FC8A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31231" y="2913434"/>
              <a:ext cx="1865935" cy="2798902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1E8B54B-4880-7656-D6BD-90D414D63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9932" y="1796822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DBB55B-27AB-42E5-4A53-55562953B9F6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2A3BE6-339E-0082-E5A6-07144FF93CEF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BDEAEE6-405B-3DCC-6C63-20FF9379C38A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90221D-7CA5-EBA6-A306-9E713C37C3C4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2AE9D0-0F9C-B999-C746-EC8C1A543D93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3EA277-8448-BB32-03DA-576B419633B8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80943BD-9CF4-80CE-6039-62DBB13DB2D9}"/>
              </a:ext>
            </a:extLst>
          </p:cNvPr>
          <p:cNvGrpSpPr/>
          <p:nvPr/>
        </p:nvGrpSpPr>
        <p:grpSpPr>
          <a:xfrm>
            <a:off x="252768" y="2066735"/>
            <a:ext cx="8345177" cy="3915514"/>
            <a:chOff x="199932" y="1796822"/>
            <a:chExt cx="8070765" cy="3915514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E09F2E8-E125-642B-A175-D13AAE7788EC}"/>
                </a:ext>
              </a:extLst>
            </p:cNvPr>
            <p:cNvSpPr txBox="1"/>
            <p:nvPr/>
          </p:nvSpPr>
          <p:spPr>
            <a:xfrm>
              <a:off x="2929848" y="1954814"/>
              <a:ext cx="34212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DB7EAE6-5DD1-1970-D305-1735FDB29E41}"/>
                </a:ext>
              </a:extLst>
            </p:cNvPr>
            <p:cNvSpPr/>
            <p:nvPr/>
          </p:nvSpPr>
          <p:spPr>
            <a:xfrm>
              <a:off x="3008020" y="2842352"/>
              <a:ext cx="5262677" cy="2869894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803EE976-D04A-9716-815F-F3A5C81877FC}"/>
                </a:ext>
              </a:extLst>
            </p:cNvPr>
            <p:cNvSpPr txBox="1"/>
            <p:nvPr/>
          </p:nvSpPr>
          <p:spPr>
            <a:xfrm>
              <a:off x="3239689" y="2956824"/>
              <a:ext cx="4920154" cy="2637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jamais pris de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à ______l’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Il y travaille.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 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en train de 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souhaiterais devenir 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pour 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564E73F-C493-BF60-AAE2-827582A3A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31231" y="2913434"/>
              <a:ext cx="1865935" cy="2798902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40BD2EE-A786-8265-EE20-25F24E1BF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9932" y="1796822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183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F1875AC-C5C6-C69F-B641-6396B27150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7232B3B-BA2B-BFAF-3303-4A2EB9459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5D3369-7975-8D81-EF76-0597425A31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3589ADC-5874-7AE0-7A4A-FC0EF465845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F8F02B-67E6-1877-E2DB-4B9D9A3FF77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E10B4F-E3FC-77F3-0A17-8E3202FA94F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1D73C21-96FE-4150-E40A-02CC6714445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728C943-383D-6EEF-80D1-6597F0061FE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DE17633-A274-5C18-2AAB-3B9ED5B4EB6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2CA5BBB-2288-01CC-3212-1CBB22018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E8080CC-7E8A-5D91-29B1-34D35ECED701}"/>
              </a:ext>
            </a:extLst>
          </p:cNvPr>
          <p:cNvGrpSpPr/>
          <p:nvPr/>
        </p:nvGrpSpPr>
        <p:grpSpPr>
          <a:xfrm>
            <a:off x="252768" y="2066735"/>
            <a:ext cx="8345177" cy="3915514"/>
            <a:chOff x="199932" y="1796822"/>
            <a:chExt cx="8070765" cy="3915514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7452D98-235E-2236-65A7-F0CB7EDFC308}"/>
                </a:ext>
              </a:extLst>
            </p:cNvPr>
            <p:cNvSpPr txBox="1"/>
            <p:nvPr/>
          </p:nvSpPr>
          <p:spPr>
            <a:xfrm>
              <a:off x="2929848" y="1954814"/>
              <a:ext cx="34212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728B400-C240-0453-43DB-EB568873C5DD}"/>
                </a:ext>
              </a:extLst>
            </p:cNvPr>
            <p:cNvSpPr/>
            <p:nvPr/>
          </p:nvSpPr>
          <p:spPr>
            <a:xfrm>
              <a:off x="3008020" y="2842352"/>
              <a:ext cx="5262677" cy="2869894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CF7BDF2-ACC3-414C-D803-EF4A617983DA}"/>
                </a:ext>
              </a:extLst>
            </p:cNvPr>
            <p:cNvSpPr txBox="1"/>
            <p:nvPr/>
          </p:nvSpPr>
          <p:spPr>
            <a:xfrm>
              <a:off x="3239689" y="2956824"/>
              <a:ext cx="4920154" cy="2637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jamais pris de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à ______l’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Il y travaille.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 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en train de 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souhaiterais devenir 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pour 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7329B24-9075-D297-631D-DC06CBB2F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31231" y="2913434"/>
              <a:ext cx="1865935" cy="2798902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C1AC5CF-D6CB-3D9B-54C5-DC2AC7166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9932" y="1796822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788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FEA5CD-D86F-95B3-A564-BD1D4854C6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9921AE-C004-ED50-128A-67DC74531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6331F5C-492A-1FEF-FD1C-CBCF5CC5F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E034C3A-DB86-0535-E3C0-442A8084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prendre la parole. Qui veut passer au tableau ?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425F85E-6F16-0B8E-2C48-7454B29F4FFC}"/>
              </a:ext>
            </a:extLst>
          </p:cNvPr>
          <p:cNvSpPr/>
          <p:nvPr/>
        </p:nvSpPr>
        <p:spPr>
          <a:xfrm>
            <a:off x="2601113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F4C90B-4654-6961-2104-97733B0B864E}"/>
              </a:ext>
            </a:extLst>
          </p:cNvPr>
          <p:cNvSpPr txBox="1"/>
          <p:nvPr/>
        </p:nvSpPr>
        <p:spPr>
          <a:xfrm>
            <a:off x="2859783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2EF4C6C-675F-ABE7-0961-BD192490638A}"/>
              </a:ext>
            </a:extLst>
          </p:cNvPr>
          <p:cNvSpPr/>
          <p:nvPr/>
        </p:nvSpPr>
        <p:spPr>
          <a:xfrm>
            <a:off x="4321136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A87F4F2-4C45-C548-ACB7-EB5776B35F07}"/>
              </a:ext>
            </a:extLst>
          </p:cNvPr>
          <p:cNvSpPr txBox="1"/>
          <p:nvPr/>
        </p:nvSpPr>
        <p:spPr>
          <a:xfrm>
            <a:off x="4561954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336FA9C-0683-7145-75F2-3C0F52026351}"/>
              </a:ext>
            </a:extLst>
          </p:cNvPr>
          <p:cNvSpPr/>
          <p:nvPr/>
        </p:nvSpPr>
        <p:spPr>
          <a:xfrm>
            <a:off x="6060410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0BD4AAE-0CE2-EE03-DA68-AF022AEF2B13}"/>
              </a:ext>
            </a:extLst>
          </p:cNvPr>
          <p:cNvSpPr txBox="1"/>
          <p:nvPr/>
        </p:nvSpPr>
        <p:spPr>
          <a:xfrm>
            <a:off x="6301228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5B7C575-B74D-9110-D6DE-B5FBA5701BBC}"/>
              </a:ext>
            </a:extLst>
          </p:cNvPr>
          <p:cNvGrpSpPr/>
          <p:nvPr/>
        </p:nvGrpSpPr>
        <p:grpSpPr>
          <a:xfrm>
            <a:off x="252768" y="2066735"/>
            <a:ext cx="8345177" cy="3915514"/>
            <a:chOff x="199932" y="1796822"/>
            <a:chExt cx="8070765" cy="3915514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BF98738-A4A1-F49E-7ABB-736DDFC3A9AA}"/>
                </a:ext>
              </a:extLst>
            </p:cNvPr>
            <p:cNvSpPr txBox="1"/>
            <p:nvPr/>
          </p:nvSpPr>
          <p:spPr>
            <a:xfrm>
              <a:off x="2929848" y="1954814"/>
              <a:ext cx="34212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Parle des métiers.</a:t>
              </a:r>
              <a:endPara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98101A5-4BEE-6CDE-895F-406C3A82536A}"/>
                </a:ext>
              </a:extLst>
            </p:cNvPr>
            <p:cNvSpPr/>
            <p:nvPr/>
          </p:nvSpPr>
          <p:spPr>
            <a:xfrm>
              <a:off x="3008020" y="2842352"/>
              <a:ext cx="5262677" cy="2869894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F5E1CDB-D2B2-7493-BDCF-4F5E6A3FB108}"/>
                </a:ext>
              </a:extLst>
            </p:cNvPr>
            <p:cNvSpPr txBox="1"/>
            <p:nvPr/>
          </p:nvSpPr>
          <p:spPr>
            <a:xfrm>
              <a:off x="3239689" y="2956824"/>
              <a:ext cx="4920154" cy="2637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La semaine dernière, nous avons visité 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Il y avait 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[métier].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Les 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C’est le  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qui conduit______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n’ai jamais pris de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pris 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[moyen de transport]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pour voyager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Le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à ______l’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[lieu].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Il y travaille.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______  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[métier]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est en train de _____________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[action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]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 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souhaiterais devenir ________________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[métier]</a:t>
              </a:r>
              <a:r>
                <a:rPr lang="fr-FR" sz="14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 pour __________ </a:t>
              </a:r>
              <a:r>
                <a:rPr lang="fr-FR" sz="1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[but].</a:t>
              </a:r>
              <a:endParaRPr lang="fr-FR" sz="1400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3E4C61A-4E52-B1F5-92CD-87058DA8C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FFE"/>
                </a:clrFrom>
                <a:clrTo>
                  <a:srgbClr val="FEFF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31231" y="2913434"/>
              <a:ext cx="1865935" cy="2798902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9C72719-8E96-F083-377C-BA2F1C090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9932" y="1796822"/>
              <a:ext cx="1219370" cy="1362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766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41A14-703D-6337-1501-478C8882F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Appareils électroniques, capture d’écran, Publicité en ligne&#10;&#10;Le contenu généré par l’IA peut être incorrect.">
            <a:extLst>
              <a:ext uri="{FF2B5EF4-FFF2-40B4-BE49-F238E27FC236}">
                <a16:creationId xmlns:a16="http://schemas.microsoft.com/office/drawing/2014/main" id="{5A646605-74FA-048C-BC8B-1E7445EDF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846" y="1624585"/>
            <a:ext cx="3284308" cy="5037675"/>
          </a:xfrm>
          <a:prstGeom prst="rect">
            <a:avLst/>
          </a:prstGeom>
        </p:spPr>
      </p:pic>
      <p:sp>
        <p:nvSpPr>
          <p:cNvPr id="9" name="Titre 3">
            <a:extLst>
              <a:ext uri="{FF2B5EF4-FFF2-40B4-BE49-F238E27FC236}">
                <a16:creationId xmlns:a16="http://schemas.microsoft.com/office/drawing/2014/main" id="{DDF72D3A-3378-2E94-8F09-EE2374096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81,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vous allez faire l’activité 2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9457F12-F052-E6CB-2127-B9C023E9608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07C7848-F46B-FC43-68DB-8C0E45E0E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2E01BA-C461-C259-2DCC-30462A4BB0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13241E4-780B-74B8-8C31-CACC0A4CF1C1}"/>
              </a:ext>
            </a:extLst>
          </p:cNvPr>
          <p:cNvSpPr/>
          <p:nvPr/>
        </p:nvSpPr>
        <p:spPr>
          <a:xfrm>
            <a:off x="2796441" y="3710940"/>
            <a:ext cx="3456527" cy="239105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77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3B2C9-6BB7-1E6A-402C-7A4B54AA2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AF38FC46-139A-2E92-4BCD-DD5E4AF7FE4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A700E05-1296-96AE-D032-CA3ECADED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ED54A7-8FC6-9DD7-72E7-021A726070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F6C0153-5626-9A25-B699-C57E8FF88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012060" y="2728340"/>
            <a:ext cx="2699236" cy="2047227"/>
          </a:xfrm>
          <a:prstGeom prst="rect">
            <a:avLst/>
          </a:prstGeom>
        </p:spPr>
      </p:pic>
      <p:pic>
        <p:nvPicPr>
          <p:cNvPr id="9" name="Image 8" descr="Une image contenant texte, capture d’écran, Publicité en ligne&#10;&#10;Le contenu généré par l’IA peut être incorrect.">
            <a:extLst>
              <a:ext uri="{FF2B5EF4-FFF2-40B4-BE49-F238E27FC236}">
                <a16:creationId xmlns:a16="http://schemas.microsoft.com/office/drawing/2014/main" id="{635162D7-1581-982F-A86A-009EC5087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033" y="2080616"/>
            <a:ext cx="4963722" cy="4297451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85D04F4B-329B-8E81-1CEF-C2B93930C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À tour de rôle, c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hacun parle de son métier préféré, comme dans les exemples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019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Appareils électroniques, capture d’écran, Publicité en ligne&#10;&#10;Le contenu généré par l’IA peut être incorrect.">
            <a:extLst>
              <a:ext uri="{FF2B5EF4-FFF2-40B4-BE49-F238E27FC236}">
                <a16:creationId xmlns:a16="http://schemas.microsoft.com/office/drawing/2014/main" id="{B22B4490-21F8-A5E8-4B87-8430383B12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924" y="1687507"/>
            <a:ext cx="3284308" cy="503767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et recopiez les paragraphes dans vos cahiers..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382815" y="3916379"/>
            <a:ext cx="3456527" cy="251685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24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83,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08587A5-8D6C-08FE-03E3-E9C7682C5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031" y="1215844"/>
            <a:ext cx="3216925" cy="496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39366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train – Un mécanicien – La pharmacienne – Une technicienne de laboratoire – Soigner.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5" name="Image 4" descr="Une image contenant transport, Ferroviaire, véhicule, train&#10;&#10;Le contenu généré par l’IA peut être incorrect.">
            <a:extLst>
              <a:ext uri="{FF2B5EF4-FFF2-40B4-BE49-F238E27FC236}">
                <a16:creationId xmlns:a16="http://schemas.microsoft.com/office/drawing/2014/main" id="{9EE07AE1-F67E-B46A-9A87-9DB4D94697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86" y="1898379"/>
            <a:ext cx="1357187" cy="1484622"/>
          </a:xfrm>
          <a:prstGeom prst="rect">
            <a:avLst/>
          </a:prstGeom>
        </p:spPr>
      </p:pic>
      <p:pic>
        <p:nvPicPr>
          <p:cNvPr id="6" name="Image 5" descr="Une image contenant véhicule, roue, Véhicule terrestre, habits&#10;&#10;Le contenu généré par l’IA peut être incorrect.">
            <a:extLst>
              <a:ext uri="{FF2B5EF4-FFF2-40B4-BE49-F238E27FC236}">
                <a16:creationId xmlns:a16="http://schemas.microsoft.com/office/drawing/2014/main" id="{E125E925-E6F1-E5AC-F220-9DAD10A593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916" y="1898379"/>
            <a:ext cx="1533463" cy="1677450"/>
          </a:xfrm>
          <a:prstGeom prst="rect">
            <a:avLst/>
          </a:prstGeom>
        </p:spPr>
      </p:pic>
      <p:pic>
        <p:nvPicPr>
          <p:cNvPr id="7" name="Image 6" descr="Une image contenant ordinateur, intérieur, bureau, Visage humain&#10;&#10;Le contenu généré par l’IA peut être incorrect.">
            <a:extLst>
              <a:ext uri="{FF2B5EF4-FFF2-40B4-BE49-F238E27FC236}">
                <a16:creationId xmlns:a16="http://schemas.microsoft.com/office/drawing/2014/main" id="{53A1D228-0314-2BF7-888D-D48C526BF1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23" y="1953602"/>
            <a:ext cx="1351432" cy="1351432"/>
          </a:xfrm>
          <a:prstGeom prst="rect">
            <a:avLst/>
          </a:prstGeom>
        </p:spPr>
      </p:pic>
      <p:pic>
        <p:nvPicPr>
          <p:cNvPr id="8" name="Image 7" descr="Une image contenant intérieur, Équipement médical, habits, soins de santé&#10;&#10;Le contenu généré par l’IA peut être incorrect.">
            <a:extLst>
              <a:ext uri="{FF2B5EF4-FFF2-40B4-BE49-F238E27FC236}">
                <a16:creationId xmlns:a16="http://schemas.microsoft.com/office/drawing/2014/main" id="{9E98DF16-A921-64AB-1F08-FE1C19DE00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129" y="4240280"/>
            <a:ext cx="1515787" cy="151578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99EF3E-6A2C-82B8-427A-7165E8A462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086" y="4240698"/>
            <a:ext cx="1386745" cy="151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J’ai visité un musée – Salim est dans un studio de création vidéo - Jalal a pris le bus pour voyager – Le médecin examine le malade – Sara souhaiterait devenir ingénieure.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 descr="Une image contenant garçon, dinosaure, habits, jeune enfant&#10;&#10;Le contenu généré par l’IA peut être incorrect.">
            <a:extLst>
              <a:ext uri="{FF2B5EF4-FFF2-40B4-BE49-F238E27FC236}">
                <a16:creationId xmlns:a16="http://schemas.microsoft.com/office/drawing/2014/main" id="{30F9DFA1-F230-ED83-BAEF-81D32436B6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8685" y="2057553"/>
            <a:ext cx="2495550" cy="1724025"/>
          </a:xfrm>
          <a:prstGeom prst="rect">
            <a:avLst/>
          </a:prstGeom>
        </p:spPr>
      </p:pic>
      <p:pic>
        <p:nvPicPr>
          <p:cNvPr id="6" name="Image 5" descr="Une image contenant intérieur, canapé, meubles, Visage humain&#10;&#10;Le contenu généré par l’IA peut être incorrect.">
            <a:extLst>
              <a:ext uri="{FF2B5EF4-FFF2-40B4-BE49-F238E27FC236}">
                <a16:creationId xmlns:a16="http://schemas.microsoft.com/office/drawing/2014/main" id="{B3CB71A9-ECAF-3491-8C1C-B7DC48DBCC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9345" y="2148040"/>
            <a:ext cx="2390775" cy="1543050"/>
          </a:xfrm>
          <a:prstGeom prst="rect">
            <a:avLst/>
          </a:prstGeom>
        </p:spPr>
      </p:pic>
      <p:pic>
        <p:nvPicPr>
          <p:cNvPr id="8" name="Image 7" descr="Une image contenant dessin humoristique, habits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59114521-1952-2797-46C8-D45DCE9303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848" y="2145540"/>
            <a:ext cx="2533650" cy="1714500"/>
          </a:xfrm>
          <a:prstGeom prst="rect">
            <a:avLst/>
          </a:prstGeom>
        </p:spPr>
      </p:pic>
      <p:pic>
        <p:nvPicPr>
          <p:cNvPr id="10" name="Image 9" descr="Une image contenant garçon, dessin humoristique, bus, véhicule&#10;&#10;Le contenu généré par l’IA peut être incorrect.">
            <a:extLst>
              <a:ext uri="{FF2B5EF4-FFF2-40B4-BE49-F238E27FC236}">
                <a16:creationId xmlns:a16="http://schemas.microsoft.com/office/drawing/2014/main" id="{F8321D2A-D053-BBF8-AB32-39404FD9DB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058" y="4134084"/>
            <a:ext cx="2352675" cy="1685925"/>
          </a:xfrm>
          <a:prstGeom prst="rect">
            <a:avLst/>
          </a:prstGeom>
        </p:spPr>
      </p:pic>
      <p:pic>
        <p:nvPicPr>
          <p:cNvPr id="12" name="Image 11" descr="Une image contenant ordinateur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04FA196-D5E8-75D3-C3BB-36083A7786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05026" y="4134084"/>
            <a:ext cx="239077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et les mettre dans des phrases.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et mets-le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une phrase.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2" name="Image 1" descr="Une image contenant ciel, eau, nuage, transport&#10;&#10;Le contenu généré par l’IA peut être incorrect.">
            <a:extLst>
              <a:ext uri="{FF2B5EF4-FFF2-40B4-BE49-F238E27FC236}">
                <a16:creationId xmlns:a16="http://schemas.microsoft.com/office/drawing/2014/main" id="{3CA9FC7D-3D8D-2A02-6E38-6B37335D66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76166"/>
            <a:ext cx="1357188" cy="1484624"/>
          </a:xfrm>
          <a:prstGeom prst="rect">
            <a:avLst/>
          </a:prstGeom>
        </p:spPr>
      </p:pic>
      <p:pic>
        <p:nvPicPr>
          <p:cNvPr id="3" name="Image 2" descr="Une image contenant dessin humoristique, ciel, chapeau&#10;&#10;Le contenu généré par l’IA peut être incorrect.">
            <a:extLst>
              <a:ext uri="{FF2B5EF4-FFF2-40B4-BE49-F238E27FC236}">
                <a16:creationId xmlns:a16="http://schemas.microsoft.com/office/drawing/2014/main" id="{D22F6865-72D7-AEA2-EADD-B52CADA46F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268" y="1876166"/>
            <a:ext cx="1533463" cy="1677450"/>
          </a:xfrm>
          <a:prstGeom prst="rect">
            <a:avLst/>
          </a:prstGeom>
        </p:spPr>
      </p:pic>
      <p:pic>
        <p:nvPicPr>
          <p:cNvPr id="4" name="Image 3" descr="Une image contenant ciel, arbre, plante, bâtiment&#10;&#10;Le contenu généré par l’IA peut être incorrect.">
            <a:extLst>
              <a:ext uri="{FF2B5EF4-FFF2-40B4-BE49-F238E27FC236}">
                <a16:creationId xmlns:a16="http://schemas.microsoft.com/office/drawing/2014/main" id="{F1A1084E-ACB3-9096-0CC1-49976C780A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626" y="1980514"/>
            <a:ext cx="1640478" cy="1275928"/>
          </a:xfrm>
          <a:prstGeom prst="rect">
            <a:avLst/>
          </a:prstGeom>
        </p:spPr>
      </p:pic>
      <p:pic>
        <p:nvPicPr>
          <p:cNvPr id="6" name="Image 5" descr="Une image contenant mur, intérieur, décoration d’intérieur, meubles&#10;&#10;Le contenu généré par l’IA peut être incorrect.">
            <a:extLst>
              <a:ext uri="{FF2B5EF4-FFF2-40B4-BE49-F238E27FC236}">
                <a16:creationId xmlns:a16="http://schemas.microsoft.com/office/drawing/2014/main" id="{FACFD21D-43EC-DD1D-446D-B25FB3F085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787" y="4160542"/>
            <a:ext cx="1409846" cy="140984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4A1579-386F-36C3-6A8F-185687D8DD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45" y="4160542"/>
            <a:ext cx="1439956" cy="157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983673" y="2041052"/>
            <a:ext cx="7633854" cy="31424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Connais-tu la personne qui conduit le bateau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le </a:t>
            </a:r>
            <a:r>
              <a:rPr lang="fr-FR" sz="2000" b="1" dirty="0">
                <a:ln w="0"/>
                <a:solidFill>
                  <a:srgbClr val="44546A"/>
                </a:solidFill>
                <a:latin typeface="Dosis SemiBold" pitchFamily="2" charset="0"/>
              </a:rPr>
              <a:t>pharmacien</a:t>
            </a: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l’infirmière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 </a:t>
            </a:r>
          </a:p>
        </p:txBody>
      </p:sp>
    </p:spTree>
    <p:extLst>
      <p:ext uri="{BB962C8B-B14F-4D97-AF65-F5344CB8AC3E}">
        <p14:creationId xmlns:p14="http://schemas.microsoft.com/office/powerpoint/2010/main" val="328271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moyens de transport et des métiers.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005759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d’un lieu que tu as visité la semaine dernière, de ce qu’il y avait  dans ce lieu, d’un moyen de transport que tu as pris, du métier que tu souhaiterais faire et dire pourquoi.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08" y="266151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5C1D2E-63FA-B2FB-2CB4-E3AAFA8921B0}"/>
              </a:ext>
            </a:extLst>
          </p:cNvPr>
          <p:cNvSpPr txBox="1"/>
          <p:nvPr/>
        </p:nvSpPr>
        <p:spPr>
          <a:xfrm>
            <a:off x="3139807" y="2401378"/>
            <a:ext cx="53652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lieu que tu as visité la semaine dernière;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De ce qu’il y avait  dans ce lieu 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D’un moyen de transport que tu as pris;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Du métier que tu souhaiterais faire;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Et dire pourquoi tu souhaiterais faire ce métier.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68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7C0F2-884F-A0F5-ECA3-74786B439756}"/>
              </a:ext>
            </a:extLst>
          </p:cNvPr>
          <p:cNvSpPr txBox="1"/>
          <p:nvPr/>
        </p:nvSpPr>
        <p:spPr>
          <a:xfrm>
            <a:off x="1243549" y="2832599"/>
            <a:ext cx="141821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train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DF21D-28AB-899B-7C7F-A7219380DE28}"/>
              </a:ext>
            </a:extLst>
          </p:cNvPr>
          <p:cNvSpPr txBox="1"/>
          <p:nvPr/>
        </p:nvSpPr>
        <p:spPr>
          <a:xfrm>
            <a:off x="3657600" y="2953401"/>
            <a:ext cx="25146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technicienne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8B0CDF-A5A3-D042-F761-98EDB13C284C}"/>
              </a:ext>
            </a:extLst>
          </p:cNvPr>
          <p:cNvSpPr txBox="1"/>
          <p:nvPr/>
        </p:nvSpPr>
        <p:spPr>
          <a:xfrm>
            <a:off x="6137465" y="4058895"/>
            <a:ext cx="2307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pilote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8F14B9-2C3E-2138-90FE-687086DCACED}"/>
              </a:ext>
            </a:extLst>
          </p:cNvPr>
          <p:cNvSpPr txBox="1"/>
          <p:nvPr/>
        </p:nvSpPr>
        <p:spPr>
          <a:xfrm>
            <a:off x="6765537" y="5033186"/>
            <a:ext cx="1181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port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C9A640-F49B-B132-0E3D-F326D5060A26}"/>
              </a:ext>
            </a:extLst>
          </p:cNvPr>
          <p:cNvSpPr txBox="1"/>
          <p:nvPr/>
        </p:nvSpPr>
        <p:spPr>
          <a:xfrm>
            <a:off x="3858322" y="5054911"/>
            <a:ext cx="18292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Une clinique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D02AE5-5D1C-C984-AECA-46D437B75093}"/>
              </a:ext>
            </a:extLst>
          </p:cNvPr>
          <p:cNvSpPr txBox="1"/>
          <p:nvPr/>
        </p:nvSpPr>
        <p:spPr>
          <a:xfrm>
            <a:off x="1297336" y="5026509"/>
            <a:ext cx="15830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hôpital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093D257-8CEC-6D64-F94A-178746A8F1B7}"/>
              </a:ext>
            </a:extLst>
          </p:cNvPr>
          <p:cNvSpPr txBox="1"/>
          <p:nvPr/>
        </p:nvSpPr>
        <p:spPr>
          <a:xfrm>
            <a:off x="1373982" y="4003642"/>
            <a:ext cx="12877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avion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12F22-54BB-86F7-BE09-8A252AD6A3D9}"/>
              </a:ext>
            </a:extLst>
          </p:cNvPr>
          <p:cNvSpPr txBox="1"/>
          <p:nvPr/>
        </p:nvSpPr>
        <p:spPr>
          <a:xfrm>
            <a:off x="3870960" y="3804979"/>
            <a:ext cx="1402080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 bus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903584-0621-BFD8-8A51-4F9393620A3F}"/>
              </a:ext>
            </a:extLst>
          </p:cNvPr>
          <p:cNvSpPr txBox="1"/>
          <p:nvPr/>
        </p:nvSpPr>
        <p:spPr>
          <a:xfrm>
            <a:off x="6555074" y="2986119"/>
            <a:ext cx="16897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Un musée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834901" y="2574038"/>
            <a:ext cx="7347597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vétérinaire soigne les animaux.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Sara a visité un musée.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C9B62F4-9C03-EBC8-7594-269B558D3869}"/>
              </a:ext>
            </a:extLst>
          </p:cNvPr>
          <p:cNvSpPr txBox="1"/>
          <p:nvPr/>
        </p:nvSpPr>
        <p:spPr>
          <a:xfrm>
            <a:off x="892367" y="1884530"/>
            <a:ext cx="7237714" cy="327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Il y a plein de métiers passionnants !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Le mécanicien répare les voitures et les moteurs, le conducteur de train transporte les voyageurs à travers le pays, et le médecin soigne les patients avec dévouement. Il peut travailler à la clinique ou à l’hôpital, où l’on prend soin de la santé de tous.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Le maître nous a fait visiter le musée, où l’on préserve et partage l’histoire et les inventions qui ont marqué notre monde.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509" y="5212423"/>
            <a:ext cx="2501312" cy="117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8194</TotalTime>
  <Words>1957</Words>
  <Application>Microsoft Office PowerPoint</Application>
  <PresentationFormat>Affichage à l'écran (4:3)</PresentationFormat>
  <Paragraphs>223</Paragraphs>
  <Slides>52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52</vt:i4>
      </vt:variant>
    </vt:vector>
  </HeadingPairs>
  <TitlesOfParts>
    <vt:vector size="79" baseType="lpstr">
      <vt:lpstr>Aptos Display</vt:lpstr>
      <vt:lpstr>Dosis Medium</vt:lpstr>
      <vt:lpstr>Aptos</vt:lpstr>
      <vt:lpstr>Mistral</vt:lpstr>
      <vt:lpstr>Wingdings</vt:lpstr>
      <vt:lpstr>Calibri</vt:lpstr>
      <vt:lpstr>Arial</vt:lpstr>
      <vt:lpstr>Dosis</vt:lpstr>
      <vt:lpstr>Dosis SemiBold</vt:lpstr>
      <vt:lpstr>Dosis ExtraBold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Présentation PowerPoint</vt:lpstr>
      <vt:lpstr>Bonjour les enfants. Aujourd’hui, nous allons commencer une nouvelle séance de révision. Soyez attentifs.</vt:lpstr>
      <vt:lpstr>Maintenant, c’est l’activité des questions en rafales. Je vais désigner des élèves au hasard pour répondre. Tenez-vous prêts. </vt:lpstr>
      <vt:lpstr>Comment ça va ? </vt:lpstr>
      <vt:lpstr>Est-ce que tu aimes les jeux vidéo ? Pourquoi ? </vt:lpstr>
      <vt:lpstr>Qu’est-ce que vous avez fait la semaine dernière ?</vt:lpstr>
      <vt:lpstr>Que faisaient les créateurs de vidéos ?</vt:lpstr>
      <vt:lpstr>Que faisaient les acteurs ?</vt:lpstr>
      <vt:lpstr>Qui conduit un avion ?</vt:lpstr>
      <vt:lpstr>Qui conduit un bateau ?</vt:lpstr>
      <vt:lpstr>Qui conduit un bus ?</vt:lpstr>
      <vt:lpstr>Où travaille le médecin ?</vt:lpstr>
      <vt:lpstr>Où travaille le pharmacien ?</vt:lpstr>
      <vt:lpstr>Qui fait les piqûres ?</vt:lpstr>
      <vt:lpstr>Quel métier souhaiterais-tu faire ? Pourquoi ? </vt:lpstr>
      <vt:lpstr>Prenez vos livrets à la page 81.</vt:lpstr>
      <vt:lpstr>Maintenant, tout le monde participe. À tour de rôle, chacun pose à l’autre les questions suivantes. Je passe entre les rangs pour vous aider.</vt:lpstr>
      <vt:lpstr>Plan de la séance</vt:lpstr>
      <vt:lpstr>Maintenant, vous allez prendre la parole pour parler des métiers. Écoutez bien.</vt:lpstr>
      <vt:lpstr>Etape 1. Je vais vous expliquer la situation. </vt:lpstr>
      <vt:lpstr>Etape 2.  Chacun réfléchit silencieusement à ce qu’il va dire dans sa prise de parole.</vt:lpstr>
      <vt:lpstr>Etape 3.  Maintenant, vous allez prendre la parole. Qui veut passer au tableau ? </vt:lpstr>
      <vt:lpstr>Prenez vos livrets à la page 81, vous allez faire l’activité 2.</vt:lpstr>
      <vt:lpstr>Maintenant, tout le monde participe. À tour de rôle, chacun parle de son métier préféré, comme dans les exemples.</vt:lpstr>
      <vt:lpstr>La séance d’aujourd’hui est terminée. À la maison, lisez et recopiez les paragraphes dans vos cahiers..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Un train – Un mécanicien – La pharmacienne – Une technicienne de laboratoire – Soigner.</vt:lpstr>
      <vt:lpstr>Présentation PowerPoint</vt:lpstr>
      <vt:lpstr>Regarde les images. Je vais te dire des phrases  et tu vas me montrer les images qui correspondent : J’ai visité un musée – Salim est dans un studio de création vidéo - Jalal a pris le bus pour voyager – Le médecin examine le malade – Sara souhaiterait devenir ingénieure. </vt:lpstr>
      <vt:lpstr>Présentation PowerPoint</vt:lpstr>
      <vt:lpstr>Mets ton doigt sur chaque image, dis-moi le mot en français et mets-le dans une phrase.</vt:lpstr>
      <vt:lpstr>Présentation PowerPoint</vt:lpstr>
      <vt:lpstr>Je vais te poser des questions et tu dois répondre correctement.</vt:lpstr>
      <vt:lpstr>Présentation PowerPoint</vt:lpstr>
      <vt:lpstr>Parle d’un lieu que tu as visité la semaine dernière, de ce qu’il y avait  dans ce lieu, d’un moyen de transport que tu as pris, du métier que tu souhaiterais faire et dire pourquoi.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32</cp:revision>
  <cp:lastPrinted>2025-08-13T10:11:39Z</cp:lastPrinted>
  <dcterms:created xsi:type="dcterms:W3CDTF">2025-08-01T12:31:49Z</dcterms:created>
  <dcterms:modified xsi:type="dcterms:W3CDTF">2026-03-02T20:45:42Z</dcterms:modified>
</cp:coreProperties>
</file>