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5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4" r:id="rId15"/>
    <p:sldMasterId id="2147483852" r:id="rId16"/>
    <p:sldMasterId id="2147483864" r:id="rId17"/>
  </p:sldMasterIdLst>
  <p:notesMasterIdLst>
    <p:notesMasterId r:id="rId68"/>
  </p:notesMasterIdLst>
  <p:sldIdLst>
    <p:sldId id="258" r:id="rId18"/>
    <p:sldId id="1029" r:id="rId19"/>
    <p:sldId id="951" r:id="rId20"/>
    <p:sldId id="1101" r:id="rId21"/>
    <p:sldId id="798" r:id="rId22"/>
    <p:sldId id="799" r:id="rId23"/>
    <p:sldId id="917" r:id="rId24"/>
    <p:sldId id="900" r:id="rId25"/>
    <p:sldId id="1055" r:id="rId26"/>
    <p:sldId id="1103" r:id="rId27"/>
    <p:sldId id="1099" r:id="rId28"/>
    <p:sldId id="1100" r:id="rId29"/>
    <p:sldId id="1057" r:id="rId30"/>
    <p:sldId id="1089" r:id="rId31"/>
    <p:sldId id="1090" r:id="rId32"/>
    <p:sldId id="1091" r:id="rId33"/>
    <p:sldId id="1092" r:id="rId34"/>
    <p:sldId id="955" r:id="rId35"/>
    <p:sldId id="800" r:id="rId36"/>
    <p:sldId id="902" r:id="rId37"/>
    <p:sldId id="904" r:id="rId38"/>
    <p:sldId id="905" r:id="rId39"/>
    <p:sldId id="1062" r:id="rId40"/>
    <p:sldId id="1030" r:id="rId41"/>
    <p:sldId id="1036" r:id="rId42"/>
    <p:sldId id="1102" r:id="rId43"/>
    <p:sldId id="907" r:id="rId44"/>
    <p:sldId id="1041" r:id="rId45"/>
    <p:sldId id="1042" r:id="rId46"/>
    <p:sldId id="1043" r:id="rId47"/>
    <p:sldId id="1082" r:id="rId48"/>
    <p:sldId id="1083" r:id="rId49"/>
    <p:sldId id="1084" r:id="rId50"/>
    <p:sldId id="1039" r:id="rId51"/>
    <p:sldId id="1040" r:id="rId52"/>
    <p:sldId id="805" r:id="rId53"/>
    <p:sldId id="941" r:id="rId54"/>
    <p:sldId id="1074" r:id="rId55"/>
    <p:sldId id="1075" r:id="rId56"/>
    <p:sldId id="1076" r:id="rId57"/>
    <p:sldId id="1063" r:id="rId58"/>
    <p:sldId id="1077" r:id="rId59"/>
    <p:sldId id="1067" r:id="rId60"/>
    <p:sldId id="1064" r:id="rId61"/>
    <p:sldId id="1078" r:id="rId62"/>
    <p:sldId id="895" r:id="rId63"/>
    <p:sldId id="896" r:id="rId64"/>
    <p:sldId id="898" r:id="rId65"/>
    <p:sldId id="1081" r:id="rId66"/>
    <p:sldId id="1097" r:id="rId67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E3F3"/>
    <a:srgbClr val="EBE3F1"/>
    <a:srgbClr val="424D7B"/>
    <a:srgbClr val="565F88"/>
    <a:srgbClr val="00ACA4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7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61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5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font" Target="fonts/font1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49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9856BE-0D62-71AB-4C3B-599FAF3D73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" b="555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4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475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61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247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3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96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3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5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971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9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451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36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11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66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6423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1007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69957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962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52664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1001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1957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17395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6722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1763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202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8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974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0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045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645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807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813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68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4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16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2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3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419639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9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17/03/2026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00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6236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0.png"/><Relationship Id="rId5" Type="http://schemas.openxmlformats.org/officeDocument/2006/relationships/customXml" Target="../ink/ink2.xml"/><Relationship Id="rId4" Type="http://schemas.openxmlformats.org/officeDocument/2006/relationships/image" Target="../media/image38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11" Type="http://schemas.openxmlformats.org/officeDocument/2006/relationships/image" Target="../media/image33.gif"/><Relationship Id="rId10" Type="http://schemas.openxmlformats.org/officeDocument/2006/relationships/image" Target="../media/image17.png"/><Relationship Id="rId4" Type="http://schemas.openxmlformats.org/officeDocument/2006/relationships/customXml" Target="../ink/ink3.xml"/><Relationship Id="rId9" Type="http://schemas.openxmlformats.org/officeDocument/2006/relationships/image" Target="../media/image3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8.png"/><Relationship Id="rId5" Type="http://schemas.openxmlformats.org/officeDocument/2006/relationships/image" Target="../media/image390.png"/><Relationship Id="rId4" Type="http://schemas.openxmlformats.org/officeDocument/2006/relationships/customXml" Target="../ink/ink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9.png"/><Relationship Id="rId5" Type="http://schemas.openxmlformats.org/officeDocument/2006/relationships/image" Target="../media/image330.png"/><Relationship Id="rId4" Type="http://schemas.openxmlformats.org/officeDocument/2006/relationships/customXml" Target="../ink/ink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33.gif"/><Relationship Id="rId10" Type="http://schemas.openxmlformats.org/officeDocument/2006/relationships/image" Target="../media/image17.png"/><Relationship Id="rId4" Type="http://schemas.openxmlformats.org/officeDocument/2006/relationships/customXml" Target="../ink/ink9.xml"/><Relationship Id="rId9" Type="http://schemas.openxmlformats.org/officeDocument/2006/relationships/image" Target="../media/image3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8.png"/><Relationship Id="rId5" Type="http://schemas.openxmlformats.org/officeDocument/2006/relationships/image" Target="../media/image330.png"/><Relationship Id="rId4" Type="http://schemas.openxmlformats.org/officeDocument/2006/relationships/customXml" Target="../ink/ink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9.png"/><Relationship Id="rId5" Type="http://schemas.openxmlformats.org/officeDocument/2006/relationships/image" Target="../media/image330.png"/><Relationship Id="rId4" Type="http://schemas.openxmlformats.org/officeDocument/2006/relationships/customXml" Target="../ink/ink1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11" Type="http://schemas.openxmlformats.org/officeDocument/2006/relationships/image" Target="../media/image33.gif"/><Relationship Id="rId10" Type="http://schemas.openxmlformats.org/officeDocument/2006/relationships/image" Target="../media/image17.png"/><Relationship Id="rId4" Type="http://schemas.openxmlformats.org/officeDocument/2006/relationships/customXml" Target="../ink/ink15.xml"/><Relationship Id="rId9" Type="http://schemas.openxmlformats.org/officeDocument/2006/relationships/image" Target="../media/image3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8.png"/><Relationship Id="rId5" Type="http://schemas.openxmlformats.org/officeDocument/2006/relationships/image" Target="../media/image330.png"/><Relationship Id="rId4" Type="http://schemas.openxmlformats.org/officeDocument/2006/relationships/customXml" Target="../ink/ink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300.png"/><Relationship Id="rId5" Type="http://schemas.openxmlformats.org/officeDocument/2006/relationships/customXml" Target="../ink/ink20.xml"/><Relationship Id="rId4" Type="http://schemas.openxmlformats.org/officeDocument/2006/relationships/image" Target="../media/image32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460.png"/><Relationship Id="rId4" Type="http://schemas.openxmlformats.org/officeDocument/2006/relationships/customXml" Target="../ink/ink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7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10.png"/><Relationship Id="rId5" Type="http://schemas.openxmlformats.org/officeDocument/2006/relationships/customXml" Target="../ink/ink24.xml"/><Relationship Id="rId4" Type="http://schemas.openxmlformats.org/officeDocument/2006/relationships/image" Target="../media/image500.png"/><Relationship Id="rId9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49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1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EE40039-4A80-441C-01F5-F9DCB5636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075F40-FD09-BBC4-302C-1C1B9A31118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6BFDF9-3A48-227F-A2A1-286FB26A750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8657A0-2C6A-8253-9625-7B5C67543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F8614F97-F732-24CE-C3D4-483ACFAAF01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BD06439-7F08-EBAD-B7B5-67E0182C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8" y="2911151"/>
            <a:ext cx="1642431" cy="2519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2B03AD-4A18-23D4-6EC2-7C772C0B2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23" y="2947696"/>
            <a:ext cx="1642431" cy="25192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EB0D84-A183-0922-108B-60EE49094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24" y="2947696"/>
            <a:ext cx="1642431" cy="2519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CCDF40C-2AAE-897D-8BEC-710ECBC74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54" y="2947696"/>
            <a:ext cx="1642431" cy="25192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3AAC7C-46ED-5194-D98D-08427ACAD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93" y="2947696"/>
            <a:ext cx="1642431" cy="25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8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9135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430B05-EC30-57FA-801F-3AC01E34451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DE8597-7630-A7CC-4843-FC2F9FA439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3F5A7BB-509A-ADE0-387D-F420432A2EA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C6BF8326-6966-C31E-C8EC-E956F02E001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457D6A-9F73-A3B0-CDF6-F09432AB9A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2"/>
            <a:ext cx="1326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596" y="2563839"/>
            <a:ext cx="546214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9845B39-41CF-27BB-0979-BFAA5EAEC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7475046-A3B9-AA1C-D9C4-AA90DAF6356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2323A8D-68AF-933E-80E7-EC57E95DB1C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8C6463-9B3F-9361-812E-81C10F5C324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2808714-507A-CCD6-3AE6-5348FF115AE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CA4A7C54-FE33-D84F-DDAA-495A416839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0E09B66C-7DB6-C609-1E7D-4DD8A3CD871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4_SEM1_S4_dialogue">
            <a:hlinkClick r:id="" action="ppaction://media"/>
            <a:extLst>
              <a:ext uri="{FF2B5EF4-FFF2-40B4-BE49-F238E27FC236}">
                <a16:creationId xmlns:a16="http://schemas.microsoft.com/office/drawing/2014/main" id="{AFB46FEE-5796-A820-A8C4-333989825F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8810" y="2179163"/>
            <a:ext cx="8058838" cy="287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2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4_SEM1_S4_dialogue">
            <a:hlinkClick r:id="" action="ppaction://media"/>
            <a:extLst>
              <a:ext uri="{FF2B5EF4-FFF2-40B4-BE49-F238E27FC236}">
                <a16:creationId xmlns:a16="http://schemas.microsoft.com/office/drawing/2014/main" id="{AFB46FEE-5796-A820-A8C4-333989825F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8810" y="2179163"/>
            <a:ext cx="8058838" cy="287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3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2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2A368-49BA-5855-F365-DC0E57F61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55F87D-E113-E3CE-8F99-D19398744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82424D3E-C634-997C-C8BE-DCAD00F573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9AF7E6A3-6A46-CE26-47C6-99EDC6F71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387608-6160-3BF0-4FED-84163F6953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E150FD-F0E5-307E-4DD1-FF461D507FB1}"/>
              </a:ext>
            </a:extLst>
          </p:cNvPr>
          <p:cNvSpPr/>
          <p:nvPr/>
        </p:nvSpPr>
        <p:spPr>
          <a:xfrm>
            <a:off x="2289652" y="1698631"/>
            <a:ext cx="5289674" cy="5006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FB2444-B8A6-8F44-D324-6A002AD03FCF}"/>
              </a:ext>
            </a:extLst>
          </p:cNvPr>
          <p:cNvSpPr txBox="1"/>
          <p:nvPr/>
        </p:nvSpPr>
        <p:spPr>
          <a:xfrm>
            <a:off x="5991520" y="1750147"/>
            <a:ext cx="185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Bonjour !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875EBFF-7AF8-8965-A1F2-F64A2345F9E3}"/>
              </a:ext>
            </a:extLst>
          </p:cNvPr>
          <p:cNvSpPr/>
          <p:nvPr/>
        </p:nvSpPr>
        <p:spPr>
          <a:xfrm>
            <a:off x="2408829" y="3667074"/>
            <a:ext cx="3878672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</a:t>
            </a:r>
          </a:p>
          <a:p>
            <a:pPr algn="ctr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Hier, j’ai fait de la lecture.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7A7AF72-6CA9-B01F-3DC1-E3C98AEEAF02}"/>
              </a:ext>
            </a:extLst>
          </p:cNvPr>
          <p:cNvSpPr/>
          <p:nvPr/>
        </p:nvSpPr>
        <p:spPr>
          <a:xfrm>
            <a:off x="7690372" y="2584729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FE3E945-1523-5D0F-F27D-ED8732F5BE16}"/>
              </a:ext>
            </a:extLst>
          </p:cNvPr>
          <p:cNvSpPr/>
          <p:nvPr/>
        </p:nvSpPr>
        <p:spPr>
          <a:xfrm>
            <a:off x="7501353" y="1721667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B8EDFE5D-68A4-7870-F120-5007718E8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204" y="718501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0749C76-DE0A-7EE7-E2B2-22BF6B997B0C}"/>
              </a:ext>
            </a:extLst>
          </p:cNvPr>
          <p:cNvSpPr/>
          <p:nvPr/>
        </p:nvSpPr>
        <p:spPr>
          <a:xfrm>
            <a:off x="2266325" y="7181148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61906E-E799-BBD0-DE10-98DA41E52F2D}"/>
              </a:ext>
            </a:extLst>
          </p:cNvPr>
          <p:cNvSpPr txBox="1"/>
          <p:nvPr/>
        </p:nvSpPr>
        <p:spPr>
          <a:xfrm>
            <a:off x="2519710" y="7139691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bientôt Majd !  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79BFEDD-2255-2E8D-9A3B-3EC996BB5185}"/>
              </a:ext>
            </a:extLst>
          </p:cNvPr>
          <p:cNvSpPr/>
          <p:nvPr/>
        </p:nvSpPr>
        <p:spPr>
          <a:xfrm>
            <a:off x="2005294" y="2133248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DB91BE48-284C-3C4F-9415-959D411661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56736" y="575251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87BE6B9-7A02-B60C-C903-DE88C2C1DE51}"/>
              </a:ext>
            </a:extLst>
          </p:cNvPr>
          <p:cNvSpPr/>
          <p:nvPr/>
        </p:nvSpPr>
        <p:spPr>
          <a:xfrm>
            <a:off x="7625542" y="397400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B608124-AE70-97CB-8C74-BFC61B226796}"/>
              </a:ext>
            </a:extLst>
          </p:cNvPr>
          <p:cNvSpPr/>
          <p:nvPr/>
        </p:nvSpPr>
        <p:spPr>
          <a:xfrm>
            <a:off x="1962391" y="462354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E8A56A0F-6540-B16E-E0AA-F5391F11126A}"/>
              </a:ext>
            </a:extLst>
          </p:cNvPr>
          <p:cNvSpPr/>
          <p:nvPr/>
        </p:nvSpPr>
        <p:spPr>
          <a:xfrm>
            <a:off x="2158296" y="7073834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A34069BF-D7FB-CECD-0FC9-6CE9A96B8399}"/>
              </a:ext>
            </a:extLst>
          </p:cNvPr>
          <p:cNvSpPr/>
          <p:nvPr/>
        </p:nvSpPr>
        <p:spPr>
          <a:xfrm>
            <a:off x="1751987" y="7032923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2C302B7-5874-0469-8C63-FC0B2155BF8B}"/>
              </a:ext>
            </a:extLst>
          </p:cNvPr>
          <p:cNvSpPr/>
          <p:nvPr/>
        </p:nvSpPr>
        <p:spPr>
          <a:xfrm>
            <a:off x="2217324" y="4982497"/>
            <a:ext cx="5473048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b="1" dirty="0">
              <a:solidFill>
                <a:srgbClr val="474F71"/>
              </a:solidFill>
              <a:latin typeface="Dosis SemiBold" pitchFamily="2" charset="0"/>
            </a:endParaRPr>
          </a:p>
          <a:p>
            <a:pPr algn="ctr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Non, je n’ai pas fait d’écriture. </a:t>
            </a:r>
          </a:p>
          <a:p>
            <a:pPr lvl="0" algn="ctr">
              <a:defRPr/>
            </a:pPr>
            <a:endParaRPr lang="fr-FR" b="1" dirty="0"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B83D1BB7-6FBA-85D6-03B4-FA9825B487F5}"/>
              </a:ext>
            </a:extLst>
          </p:cNvPr>
          <p:cNvSpPr/>
          <p:nvPr/>
        </p:nvSpPr>
        <p:spPr>
          <a:xfrm>
            <a:off x="3823499" y="2978280"/>
            <a:ext cx="3755827" cy="500684"/>
          </a:xfrm>
          <a:prstGeom prst="roundRect">
            <a:avLst/>
          </a:prstGeom>
          <a:solidFill>
            <a:srgbClr val="DAE3F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Qu’est-ce que tu as fait hier à l’école ?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9189ED48-B313-4C84-1A23-577E4FCFFF35}"/>
              </a:ext>
            </a:extLst>
          </p:cNvPr>
          <p:cNvSpPr/>
          <p:nvPr/>
        </p:nvSpPr>
        <p:spPr>
          <a:xfrm>
            <a:off x="7503451" y="2931330"/>
            <a:ext cx="693023" cy="779264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E7FD73E7-56CA-C621-AEDB-E348530E3D22}"/>
              </a:ext>
            </a:extLst>
          </p:cNvPr>
          <p:cNvSpPr/>
          <p:nvPr/>
        </p:nvSpPr>
        <p:spPr>
          <a:xfrm>
            <a:off x="1562369" y="4762451"/>
            <a:ext cx="693023" cy="898539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8AE8297F-0B70-B1CE-7592-A89121710BEA}"/>
              </a:ext>
            </a:extLst>
          </p:cNvPr>
          <p:cNvSpPr/>
          <p:nvPr/>
        </p:nvSpPr>
        <p:spPr>
          <a:xfrm>
            <a:off x="2493297" y="2355309"/>
            <a:ext cx="3755827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Salut 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4A543D40-EC89-E428-F0E2-0541529FB1D9}"/>
              </a:ext>
            </a:extLst>
          </p:cNvPr>
          <p:cNvSpPr/>
          <p:nvPr/>
        </p:nvSpPr>
        <p:spPr>
          <a:xfrm>
            <a:off x="1822411" y="2301231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649DE596-5C09-DC94-3F06-A7D0063256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7526" y="2145215"/>
            <a:ext cx="999895" cy="999895"/>
          </a:xfrm>
          <a:prstGeom prst="rect">
            <a:avLst/>
          </a:prstGeom>
        </p:spPr>
      </p:pic>
      <p:sp>
        <p:nvSpPr>
          <p:cNvPr id="79" name="Ellipse 78">
            <a:extLst>
              <a:ext uri="{FF2B5EF4-FFF2-40B4-BE49-F238E27FC236}">
                <a16:creationId xmlns:a16="http://schemas.microsoft.com/office/drawing/2014/main" id="{0419DB70-EEFE-82B0-D3C0-FDFBDB566F0E}"/>
              </a:ext>
            </a:extLst>
          </p:cNvPr>
          <p:cNvSpPr/>
          <p:nvPr/>
        </p:nvSpPr>
        <p:spPr>
          <a:xfrm>
            <a:off x="1756433" y="3623041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AE0AF04F-3B95-8142-A05A-8DC2324B97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8550" y="3391844"/>
            <a:ext cx="999895" cy="99989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0F198E-417A-E622-E5F9-58DD82232F92}"/>
              </a:ext>
            </a:extLst>
          </p:cNvPr>
          <p:cNvSpPr/>
          <p:nvPr/>
        </p:nvSpPr>
        <p:spPr>
          <a:xfrm>
            <a:off x="3593433" y="4320537"/>
            <a:ext cx="4220172" cy="500684"/>
          </a:xfrm>
          <a:prstGeom prst="roundRect">
            <a:avLst/>
          </a:prstGeom>
          <a:solidFill>
            <a:srgbClr val="DAE3F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Est-ce que tu as fait de l’écriture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385FDCB-CEC5-0A2C-2027-4BBCB2D832E7}"/>
              </a:ext>
            </a:extLst>
          </p:cNvPr>
          <p:cNvSpPr/>
          <p:nvPr/>
        </p:nvSpPr>
        <p:spPr>
          <a:xfrm>
            <a:off x="7748769" y="4119527"/>
            <a:ext cx="693023" cy="779264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1A8D169-A8AF-0DF3-6B98-9B017C35E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8934" y="4719116"/>
            <a:ext cx="999895" cy="99989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85C4330-1908-7B3D-F1F6-86933DE9EC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00086" y="1551378"/>
            <a:ext cx="761443" cy="102018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3611C6-D21E-3815-0397-4DC2D120AD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9630" y="2784403"/>
            <a:ext cx="761443" cy="10201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9A35E70-4605-1F93-D15A-66636A94B0F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54737" y="4044845"/>
            <a:ext cx="761443" cy="102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6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D893F-E319-8123-1C68-3658FDC5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8E8AB-E5B7-AB24-95B5-D5945F6A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301C1850-28BF-A0EE-86CA-6F926B7D2F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BF38C35-4F19-F15D-1B3A-80E927A0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E119C2-E389-46DD-E239-81AB7476A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2EE921-5B7B-E744-E951-66ACF13A4774}"/>
              </a:ext>
            </a:extLst>
          </p:cNvPr>
          <p:cNvSpPr/>
          <p:nvPr/>
        </p:nvSpPr>
        <p:spPr>
          <a:xfrm>
            <a:off x="4684852" y="2288123"/>
            <a:ext cx="3005519" cy="5021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F1453B-5EF0-F5D2-12DB-CB6858405D6A}"/>
              </a:ext>
            </a:extLst>
          </p:cNvPr>
          <p:cNvSpPr txBox="1"/>
          <p:nvPr/>
        </p:nvSpPr>
        <p:spPr>
          <a:xfrm>
            <a:off x="4995347" y="2329960"/>
            <a:ext cx="271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Hier, j’ai fait les maths.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6137A57-68CF-60E9-0E5B-2ED23E308DA0}"/>
              </a:ext>
            </a:extLst>
          </p:cNvPr>
          <p:cNvSpPr/>
          <p:nvPr/>
        </p:nvSpPr>
        <p:spPr>
          <a:xfrm>
            <a:off x="7690372" y="2584729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0CA4BD-A5E2-5DA0-190A-BE6DD8E6987F}"/>
              </a:ext>
            </a:extLst>
          </p:cNvPr>
          <p:cNvSpPr/>
          <p:nvPr/>
        </p:nvSpPr>
        <p:spPr>
          <a:xfrm>
            <a:off x="7555314" y="2188455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19BDB10D-7BF2-DABF-FBBC-6E8D3D1C04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204" y="718501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88BC08D-F4D4-BE16-E3EA-26B5ECAB83E7}"/>
              </a:ext>
            </a:extLst>
          </p:cNvPr>
          <p:cNvSpPr/>
          <p:nvPr/>
        </p:nvSpPr>
        <p:spPr>
          <a:xfrm>
            <a:off x="2266325" y="7181148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E843679-1C49-B7D2-A7B6-ED99C4065E90}"/>
              </a:ext>
            </a:extLst>
          </p:cNvPr>
          <p:cNvSpPr txBox="1"/>
          <p:nvPr/>
        </p:nvSpPr>
        <p:spPr>
          <a:xfrm>
            <a:off x="2519710" y="7139691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bientôt Majd !  </a:t>
            </a:r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49D1D2A8-3911-CD17-E13C-CB63925F0B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56736" y="575251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2C3BEBE-2C82-8256-3868-69BC84C0069C}"/>
              </a:ext>
            </a:extLst>
          </p:cNvPr>
          <p:cNvSpPr/>
          <p:nvPr/>
        </p:nvSpPr>
        <p:spPr>
          <a:xfrm>
            <a:off x="7625542" y="397400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433D63FD-B8DB-3150-E98B-A5376AC7DE5F}"/>
              </a:ext>
            </a:extLst>
          </p:cNvPr>
          <p:cNvSpPr/>
          <p:nvPr/>
        </p:nvSpPr>
        <p:spPr>
          <a:xfrm>
            <a:off x="2158296" y="7073834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109089A1-1421-F371-3B89-F917C37A43E3}"/>
              </a:ext>
            </a:extLst>
          </p:cNvPr>
          <p:cNvSpPr/>
          <p:nvPr/>
        </p:nvSpPr>
        <p:spPr>
          <a:xfrm>
            <a:off x="1751987" y="7032923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D9208204-E067-E9FE-C5EC-48A15E08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081" y="2016403"/>
            <a:ext cx="761443" cy="1020186"/>
          </a:xfrm>
          <a:prstGeom prst="rect">
            <a:avLst/>
          </a:prstGeom>
        </p:spPr>
      </p:pic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E5A67420-F3BA-07BC-482C-BE60A6393E6E}"/>
              </a:ext>
            </a:extLst>
          </p:cNvPr>
          <p:cNvSpPr/>
          <p:nvPr/>
        </p:nvSpPr>
        <p:spPr>
          <a:xfrm>
            <a:off x="2321925" y="1656224"/>
            <a:ext cx="4657373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Et toi ? Qu’est-ce que tu as fait hier à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4FD2882F-DA4A-C5A1-1FB8-916BCF19F60B}"/>
              </a:ext>
            </a:extLst>
          </p:cNvPr>
          <p:cNvSpPr/>
          <p:nvPr/>
        </p:nvSpPr>
        <p:spPr>
          <a:xfrm>
            <a:off x="1741463" y="1569031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CB477AE4-E33B-1103-5464-5B49F8F668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9901" y="1337202"/>
            <a:ext cx="999895" cy="99989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C5AEC56-4B91-96FF-15BF-B36A71B1D23C}"/>
              </a:ext>
            </a:extLst>
          </p:cNvPr>
          <p:cNvSpPr/>
          <p:nvPr/>
        </p:nvSpPr>
        <p:spPr>
          <a:xfrm>
            <a:off x="2180833" y="3200837"/>
            <a:ext cx="4220171" cy="528489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Est-ce que tu as fait du calcul mental ?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A3A3BEF-E63B-2E29-417D-B4CD35674588}"/>
              </a:ext>
            </a:extLst>
          </p:cNvPr>
          <p:cNvSpPr/>
          <p:nvPr/>
        </p:nvSpPr>
        <p:spPr>
          <a:xfrm>
            <a:off x="1532795" y="3060679"/>
            <a:ext cx="693023" cy="750940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E8A4EAA-FA65-08CF-A575-F3F7F3E3FA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2427" y="2885958"/>
            <a:ext cx="999895" cy="999895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91C5207-D952-F5E7-53F3-B313537769A5}"/>
              </a:ext>
            </a:extLst>
          </p:cNvPr>
          <p:cNvSpPr/>
          <p:nvPr/>
        </p:nvSpPr>
        <p:spPr>
          <a:xfrm>
            <a:off x="3243408" y="4047035"/>
            <a:ext cx="4382134" cy="4269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F915087-D496-52EA-561E-572C96CF4DB2}"/>
              </a:ext>
            </a:extLst>
          </p:cNvPr>
          <p:cNvSpPr txBox="1"/>
          <p:nvPr/>
        </p:nvSpPr>
        <p:spPr>
          <a:xfrm>
            <a:off x="3243408" y="4051368"/>
            <a:ext cx="42893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Oui, j’ai fait des exercices de calcul mental.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7418FE9-F40A-A82E-00EF-7E9C0B1AFED4}"/>
              </a:ext>
            </a:extLst>
          </p:cNvPr>
          <p:cNvSpPr/>
          <p:nvPr/>
        </p:nvSpPr>
        <p:spPr>
          <a:xfrm>
            <a:off x="7532772" y="4034359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767FDC9A-5A3C-4CBE-1158-C3D9D8BEFE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1103" y="3810204"/>
            <a:ext cx="761443" cy="102018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22A9C1-2391-3CDC-E325-7C9F7BF1F118}"/>
              </a:ext>
            </a:extLst>
          </p:cNvPr>
          <p:cNvSpPr/>
          <p:nvPr/>
        </p:nvSpPr>
        <p:spPr>
          <a:xfrm>
            <a:off x="2094773" y="5113563"/>
            <a:ext cx="2759146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revoir !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D501881-0509-1133-8B99-6B7B7F72D6A7}"/>
              </a:ext>
            </a:extLst>
          </p:cNvPr>
          <p:cNvSpPr/>
          <p:nvPr/>
        </p:nvSpPr>
        <p:spPr>
          <a:xfrm>
            <a:off x="1460949" y="5009662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8E0E6C-F448-3120-2151-8542F9EC473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1611" y="4831477"/>
            <a:ext cx="999895" cy="99989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D86E8B8-7592-40E4-33F8-9B132E71C9B7}"/>
              </a:ext>
            </a:extLst>
          </p:cNvPr>
          <p:cNvSpPr/>
          <p:nvPr/>
        </p:nvSpPr>
        <p:spPr>
          <a:xfrm>
            <a:off x="5533053" y="5781928"/>
            <a:ext cx="2419750" cy="500684"/>
          </a:xfrm>
          <a:prstGeom prst="roundRect">
            <a:avLst/>
          </a:prstGeom>
          <a:solidFill>
            <a:srgbClr val="DAE3F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A bientôt !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69C6939-DA79-0D7D-871D-D48A4A0A735A}"/>
              </a:ext>
            </a:extLst>
          </p:cNvPr>
          <p:cNvSpPr/>
          <p:nvPr/>
        </p:nvSpPr>
        <p:spPr>
          <a:xfrm>
            <a:off x="7786388" y="5608308"/>
            <a:ext cx="693023" cy="779264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F34BFD-20C8-B2AE-3CDD-94D55BBC88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6388" y="5487847"/>
            <a:ext cx="761443" cy="102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6770919-0B19-1B98-A0CA-88A18281E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932" y="2464261"/>
            <a:ext cx="4690533" cy="31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F4F78B1-F8A7-291E-B40E-C8527703D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27" y="3288495"/>
            <a:ext cx="3180972" cy="2120648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C63AEA-3B6C-6B32-F310-3892E3B302C2}"/>
              </a:ext>
            </a:extLst>
          </p:cNvPr>
          <p:cNvSpPr txBox="1"/>
          <p:nvPr/>
        </p:nvSpPr>
        <p:spPr>
          <a:xfrm>
            <a:off x="3392299" y="3813796"/>
            <a:ext cx="524786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l’école ?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la maison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au parc ?</a:t>
            </a:r>
          </a:p>
        </p:txBody>
      </p:sp>
    </p:spTree>
    <p:extLst>
      <p:ext uri="{BB962C8B-B14F-4D97-AF65-F5344CB8AC3E}">
        <p14:creationId xmlns:p14="http://schemas.microsoft.com/office/powerpoint/2010/main" val="113574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1CD142E9-D389-59EB-20DA-8170C1CA03F1}"/>
              </a:ext>
            </a:extLst>
          </p:cNvPr>
          <p:cNvSpPr txBox="1"/>
          <p:nvPr/>
        </p:nvSpPr>
        <p:spPr>
          <a:xfrm>
            <a:off x="1692000" y="2239718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0B16F9-38FD-6294-035F-F26C6C64C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27" y="3288495"/>
            <a:ext cx="3180972" cy="21206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ED8D3B-D615-2B27-B782-7048F12709E6}"/>
              </a:ext>
            </a:extLst>
          </p:cNvPr>
          <p:cNvSpPr txBox="1"/>
          <p:nvPr/>
        </p:nvSpPr>
        <p:spPr>
          <a:xfrm>
            <a:off x="3392299" y="3813796"/>
            <a:ext cx="524786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l’école ?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la maison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au parc ?</a:t>
            </a: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3A5A1F6A-6EAD-8267-C9D8-89AB86FCE366}"/>
              </a:ext>
            </a:extLst>
          </p:cNvPr>
          <p:cNvSpPr txBox="1"/>
          <p:nvPr/>
        </p:nvSpPr>
        <p:spPr>
          <a:xfrm>
            <a:off x="1692000" y="2239718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171DE91-BF0F-AAF4-DB77-207E4B58D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27" y="3288495"/>
            <a:ext cx="3180972" cy="21206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55E30E-2F24-239B-7714-EBDF5C54EE59}"/>
              </a:ext>
            </a:extLst>
          </p:cNvPr>
          <p:cNvSpPr txBox="1"/>
          <p:nvPr/>
        </p:nvSpPr>
        <p:spPr>
          <a:xfrm>
            <a:off x="3392299" y="3813796"/>
            <a:ext cx="524786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l’école ?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la maison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au parc ?</a:t>
            </a: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4223" y="2456651"/>
            <a:ext cx="3281067" cy="21873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3CA45DB-0D81-60B8-F5DB-64257B94BBF6}"/>
              </a:ext>
            </a:extLst>
          </p:cNvPr>
          <p:cNvSpPr txBox="1"/>
          <p:nvPr/>
        </p:nvSpPr>
        <p:spPr>
          <a:xfrm>
            <a:off x="3513485" y="2860837"/>
            <a:ext cx="524786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l’école ?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fait hier à la maison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Et toi, qu’est-ce que tu as fait hier au parc ?</a:t>
            </a:r>
          </a:p>
        </p:txBody>
      </p:sp>
    </p:spTree>
    <p:extLst>
      <p:ext uri="{BB962C8B-B14F-4D97-AF65-F5344CB8AC3E}">
        <p14:creationId xmlns:p14="http://schemas.microsoft.com/office/powerpoint/2010/main" val="1171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7E3D76B-A925-CD05-952E-EC1567C2B3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60880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Fluidité.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4</a:t>
            </a:r>
            <a:r>
              <a:rPr lang="fr-MA" sz="3600" dirty="0"/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19515A-B2C0-72F6-EE67-1403C4F2A0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8CDB3E6-79E7-FC7D-5414-7C93ABBA48F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892528-B9D7-ABDA-3DAC-0D20ECD0547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2D94659-EC1E-8AF8-8A4F-2D34654C3B18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AD0B4-3A1D-DA25-9EDA-03A49348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050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9A22F12-4906-2BC9-187A-D571A25EDD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6935A-EB7A-50D7-D814-9E9DF1ABB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B2EA27-86E2-1784-7843-98C88EB86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B2E9222-73F3-C9E8-5F61-7F6189D3D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419" y="2405966"/>
            <a:ext cx="3917162" cy="261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173C-C338-B285-83B2-2DD104BF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E558E-EBD6-E804-C076-4DED6849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tout.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 : t – o – u –  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3F8FBC4-D982-9B78-F6CC-0EDE044B16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138E780-FFB3-76DE-81F6-9C06FFC55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3A045-70A2-351E-C386-E58EB5A36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1A89456-6875-211E-CEF4-A65D5AE6E9F6}"/>
              </a:ext>
            </a:extLst>
          </p:cNvPr>
          <p:cNvSpPr txBox="1"/>
          <p:nvPr/>
        </p:nvSpPr>
        <p:spPr>
          <a:xfrm>
            <a:off x="1205419" y="3002221"/>
            <a:ext cx="6733161" cy="12032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5500" b="1" kern="0" spc="300" dirty="0">
                <a:solidFill>
                  <a:srgbClr val="424D7B"/>
                </a:solidFill>
                <a:latin typeface="Dosis SemiBold" pitchFamily="2" charset="0"/>
              </a:rPr>
              <a:t>tout</a:t>
            </a:r>
          </a:p>
        </p:txBody>
      </p:sp>
    </p:spTree>
    <p:extLst>
      <p:ext uri="{BB962C8B-B14F-4D97-AF65-F5344CB8AC3E}">
        <p14:creationId xmlns:p14="http://schemas.microsoft.com/office/powerpoint/2010/main" val="32662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B07A5-2912-5F41-AA9D-CEB59FA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mot : avec.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: a – v – e –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23C9E7-70D0-6207-F16D-FD23E22DAD47}"/>
              </a:ext>
            </a:extLst>
          </p:cNvPr>
          <p:cNvSpPr txBox="1"/>
          <p:nvPr/>
        </p:nvSpPr>
        <p:spPr>
          <a:xfrm>
            <a:off x="2970442" y="2882087"/>
            <a:ext cx="3013285" cy="1224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r-FR" sz="5500" b="1" kern="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avec</a:t>
            </a:r>
            <a:endParaRPr lang="fr-FR" sz="5500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005F7B-A550-2D16-0EDB-C0B9C9E2F8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C1D68BF-FE28-B583-0D17-11C8A3F0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621D3C-E11D-850A-B2BB-1103BF81B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9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1E4E1-5BBA-9D54-8AD4-36D43A015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9A0D0CF-C51F-B8A2-CBD3-CCB95CE3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4868EA-0FE7-5DF9-6AD9-EFB922036602}"/>
              </a:ext>
            </a:extLst>
          </p:cNvPr>
          <p:cNvSpPr txBox="1"/>
          <p:nvPr/>
        </p:nvSpPr>
        <p:spPr>
          <a:xfrm>
            <a:off x="2715132" y="2833806"/>
            <a:ext cx="4186600" cy="9810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fr-FR" sz="4400" b="1" kern="0" spc="300" dirty="0">
                <a:solidFill>
                  <a:srgbClr val="424D7B"/>
                </a:solidFill>
                <a:latin typeface="Dosis SemiBold" pitchFamily="2" charset="0"/>
              </a:rPr>
              <a:t>tout        avec </a:t>
            </a:r>
            <a:endParaRPr lang="fr-FR" sz="4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61B3B8-BD67-878C-5244-049A3E74F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049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lire ensemble ce texte du livret page 89. On va le découper en 3 parties. Après, vous allez le lire tout seuls.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A700DC-CE44-0EE5-22E4-F26919A0739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D98166-1126-BEED-CF93-474B7F31C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76FF7AE-DCA9-27DC-06DA-225AC26D5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0594920-6714-5670-1D93-DED93069B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70" y="1478101"/>
            <a:ext cx="3393535" cy="520521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C9B0AF-9701-66BF-E829-C6D240EC3AFF}"/>
              </a:ext>
            </a:extLst>
          </p:cNvPr>
          <p:cNvSpPr/>
          <p:nvPr/>
        </p:nvSpPr>
        <p:spPr>
          <a:xfrm>
            <a:off x="3237502" y="2356576"/>
            <a:ext cx="2862470" cy="107242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8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96515949-D048-873A-9629-7931FF67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première partie du texte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A2F3A26C-2B33-0EDC-84B5-4BD87EEFF9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A020592-1F85-4D20-4641-DFD62CC55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C97878-8AA6-43EA-E199-5DBECA866B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D5C0E00-5332-AC42-DE6B-FA141403C508}"/>
              </a:ext>
            </a:extLst>
          </p:cNvPr>
          <p:cNvSpPr/>
          <p:nvPr/>
        </p:nvSpPr>
        <p:spPr>
          <a:xfrm>
            <a:off x="2504920" y="177969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FAC4C15-1371-9574-A749-5F16EFB93F2C}"/>
              </a:ext>
            </a:extLst>
          </p:cNvPr>
          <p:cNvSpPr/>
          <p:nvPr/>
        </p:nvSpPr>
        <p:spPr>
          <a:xfrm>
            <a:off x="4294584" y="1804241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829B58D-22DE-66BD-69E4-1ACE1ED534C1}"/>
              </a:ext>
            </a:extLst>
          </p:cNvPr>
          <p:cNvSpPr txBox="1"/>
          <p:nvPr/>
        </p:nvSpPr>
        <p:spPr>
          <a:xfrm>
            <a:off x="2603834" y="175901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6EB04F3-CB5A-99DC-9ACD-AF107FD70AC8}"/>
              </a:ext>
            </a:extLst>
          </p:cNvPr>
          <p:cNvSpPr txBox="1"/>
          <p:nvPr/>
        </p:nvSpPr>
        <p:spPr>
          <a:xfrm>
            <a:off x="4399837" y="177722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41429C-BED7-630B-3CB6-647CEAA3A4B0}"/>
              </a:ext>
            </a:extLst>
          </p:cNvPr>
          <p:cNvSpPr/>
          <p:nvPr/>
        </p:nvSpPr>
        <p:spPr>
          <a:xfrm>
            <a:off x="5856548" y="1787570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CC2BAD-2E25-9B2F-9E59-4EB8D5E391F8}"/>
              </a:ext>
            </a:extLst>
          </p:cNvPr>
          <p:cNvSpPr txBox="1"/>
          <p:nvPr/>
        </p:nvSpPr>
        <p:spPr>
          <a:xfrm>
            <a:off x="5914083" y="17678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78621B-FA5D-700F-171F-4AA006777D36}"/>
              </a:ext>
            </a:extLst>
          </p:cNvPr>
          <p:cNvSpPr txBox="1"/>
          <p:nvPr/>
        </p:nvSpPr>
        <p:spPr>
          <a:xfrm>
            <a:off x="554110" y="2727098"/>
            <a:ext cx="8035779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Nora à l’école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Nora a fait plein de choses. Tout d’abord, le matin, elle a fait beaucoup d’exercices de maths. Elle a eu tout juste. Le maître était très content du travail de Nora.</a:t>
            </a:r>
          </a:p>
        </p:txBody>
      </p:sp>
    </p:spTree>
    <p:extLst>
      <p:ext uri="{BB962C8B-B14F-4D97-AF65-F5344CB8AC3E}">
        <p14:creationId xmlns:p14="http://schemas.microsoft.com/office/powerpoint/2010/main" val="195451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3A379-66C0-DFA1-4EE9-2501AB3B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D1DF1F1-47B7-1BF7-0C85-191AA100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9BDC69FE-862D-9C95-275B-F8805CB2827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A8DBBD97-E479-5F4A-6C6D-4A3A2D2708B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37D2A60-EF7F-75A4-8B9D-ABA58871F6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26409A-8EA8-5934-EDAB-951A4E2D18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E0DFAC-4560-AE48-FDDA-AE012A8FE363}"/>
              </a:ext>
            </a:extLst>
          </p:cNvPr>
          <p:cNvSpPr/>
          <p:nvPr/>
        </p:nvSpPr>
        <p:spPr>
          <a:xfrm>
            <a:off x="2127111" y="162324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CDFDC80-222F-E2E6-E4C5-FE3E9A9AA122}"/>
              </a:ext>
            </a:extLst>
          </p:cNvPr>
          <p:cNvSpPr/>
          <p:nvPr/>
        </p:nvSpPr>
        <p:spPr>
          <a:xfrm>
            <a:off x="3747971" y="1638999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62F2827-B468-EC53-9541-E66C9F1885D3}"/>
              </a:ext>
            </a:extLst>
          </p:cNvPr>
          <p:cNvSpPr txBox="1"/>
          <p:nvPr/>
        </p:nvSpPr>
        <p:spPr>
          <a:xfrm>
            <a:off x="3811852" y="160546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C8CD87-CD10-A4B4-5C0D-7ABC53A4E6AB}"/>
              </a:ext>
            </a:extLst>
          </p:cNvPr>
          <p:cNvSpPr txBox="1"/>
          <p:nvPr/>
        </p:nvSpPr>
        <p:spPr>
          <a:xfrm>
            <a:off x="2180792" y="16025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432DDDA-62C2-0B9C-B559-074E163E9DB2}"/>
              </a:ext>
            </a:extLst>
          </p:cNvPr>
          <p:cNvSpPr/>
          <p:nvPr/>
        </p:nvSpPr>
        <p:spPr>
          <a:xfrm>
            <a:off x="5605137" y="1620781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173B27-299E-5E88-F8C9-1D60ECC331DB}"/>
              </a:ext>
            </a:extLst>
          </p:cNvPr>
          <p:cNvSpPr txBox="1"/>
          <p:nvPr/>
        </p:nvSpPr>
        <p:spPr>
          <a:xfrm>
            <a:off x="5662672" y="16025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4" name="FR_N4_P4_SEM4_S4 (Karaoké) V1">
            <a:hlinkClick r:id="" action="ppaction://media"/>
            <a:extLst>
              <a:ext uri="{FF2B5EF4-FFF2-40B4-BE49-F238E27FC236}">
                <a16:creationId xmlns:a16="http://schemas.microsoft.com/office/drawing/2014/main" id="{CB08D59D-8B88-182F-6C99-9D5FEFD5D6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47734" y="2109543"/>
            <a:ext cx="6344816" cy="356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1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74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A6708-D657-39EE-3039-F3C43CF8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766B6BA7-8C49-D5A1-0CBA-8960EC5F0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86B3979-9F9B-ED96-4E0B-9F80997145D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86B3979-9F9B-ED96-4E0B-9F80997145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68533D4-0F78-AE29-7881-9087696CE5A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68533D4-0F78-AE29-7881-9087696CE5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A0B786-4B78-1AA2-3BCB-2E047B727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02B1BB1-CD98-F350-2A8C-634CA86BF027}"/>
              </a:ext>
            </a:extLst>
          </p:cNvPr>
          <p:cNvSpPr/>
          <p:nvPr/>
        </p:nvSpPr>
        <p:spPr>
          <a:xfrm>
            <a:off x="2504920" y="177969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39A25C-5C30-49F2-F056-17C43DE092F6}"/>
              </a:ext>
            </a:extLst>
          </p:cNvPr>
          <p:cNvSpPr/>
          <p:nvPr/>
        </p:nvSpPr>
        <p:spPr>
          <a:xfrm>
            <a:off x="4294584" y="1804241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F7CCDD-BD9F-5B9C-A148-E79CB9D8F459}"/>
              </a:ext>
            </a:extLst>
          </p:cNvPr>
          <p:cNvSpPr txBox="1"/>
          <p:nvPr/>
        </p:nvSpPr>
        <p:spPr>
          <a:xfrm>
            <a:off x="2603834" y="175901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849631-1693-0863-B396-B7767DBE22DF}"/>
              </a:ext>
            </a:extLst>
          </p:cNvPr>
          <p:cNvSpPr txBox="1"/>
          <p:nvPr/>
        </p:nvSpPr>
        <p:spPr>
          <a:xfrm>
            <a:off x="4399837" y="177722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2B8B90B-C6CB-1C9F-8E08-6517653918B6}"/>
              </a:ext>
            </a:extLst>
          </p:cNvPr>
          <p:cNvSpPr/>
          <p:nvPr/>
        </p:nvSpPr>
        <p:spPr>
          <a:xfrm>
            <a:off x="5856548" y="1787570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A4A1F7-4C61-839C-DD01-ACD1C0689953}"/>
              </a:ext>
            </a:extLst>
          </p:cNvPr>
          <p:cNvSpPr txBox="1"/>
          <p:nvPr/>
        </p:nvSpPr>
        <p:spPr>
          <a:xfrm>
            <a:off x="5914083" y="17678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F380BE-3411-2518-948A-F2EE2A08B7BF}"/>
              </a:ext>
            </a:extLst>
          </p:cNvPr>
          <p:cNvSpPr txBox="1"/>
          <p:nvPr/>
        </p:nvSpPr>
        <p:spPr>
          <a:xfrm>
            <a:off x="554110" y="2727098"/>
            <a:ext cx="8035779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Nora à l’école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Nora a fait plein de choses. Tout d’abord, le matin, elle a fait beaucoup d’exercices de maths. Elle a eu tout juste. Le maître était très content du travail de Nora.</a:t>
            </a:r>
          </a:p>
        </p:txBody>
      </p:sp>
    </p:spTree>
    <p:extLst>
      <p:ext uri="{BB962C8B-B14F-4D97-AF65-F5344CB8AC3E}">
        <p14:creationId xmlns:p14="http://schemas.microsoft.com/office/powerpoint/2010/main" val="303464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8B5D1-B0BC-95CC-AEE2-4E37CADA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A1AEA4C4-88AA-A130-4757-91C6FC9F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BC75D0F8-E6F1-770C-BC8F-8D7E424E2A9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3EC420F-B71C-2CFF-71EE-BB31EC9F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1A4EDD-0FC6-6E89-89B8-441B04B7A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8786B33-323D-9548-9030-FA6F19BCA892}"/>
              </a:ext>
            </a:extLst>
          </p:cNvPr>
          <p:cNvSpPr/>
          <p:nvPr/>
        </p:nvSpPr>
        <p:spPr>
          <a:xfrm>
            <a:off x="4019248" y="2004853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9F203A2-5438-AFB9-6AE6-37FA0527EE9A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816BCD6-20EA-933F-00D1-27DD73D75F78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5711F3C-FE97-A2D7-327A-8B618AA7DA9F}"/>
              </a:ext>
            </a:extLst>
          </p:cNvPr>
          <p:cNvSpPr txBox="1"/>
          <p:nvPr/>
        </p:nvSpPr>
        <p:spPr>
          <a:xfrm>
            <a:off x="4108264" y="19791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1FAACD-41C4-1769-EAAE-5EC0472947CB}"/>
              </a:ext>
            </a:extLst>
          </p:cNvPr>
          <p:cNvSpPr/>
          <p:nvPr/>
        </p:nvSpPr>
        <p:spPr>
          <a:xfrm>
            <a:off x="5533575" y="2007643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3973DF-2641-144A-4902-F895C87F09A6}"/>
              </a:ext>
            </a:extLst>
          </p:cNvPr>
          <p:cNvSpPr txBox="1"/>
          <p:nvPr/>
        </p:nvSpPr>
        <p:spPr>
          <a:xfrm>
            <a:off x="5591110" y="198787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9980AF-B276-3A46-2CE4-5ADE39FADC69}"/>
              </a:ext>
            </a:extLst>
          </p:cNvPr>
          <p:cNvSpPr txBox="1"/>
          <p:nvPr/>
        </p:nvSpPr>
        <p:spPr>
          <a:xfrm>
            <a:off x="978989" y="3001082"/>
            <a:ext cx="7261501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Ensuite, pendant la récréation, elle a fait de la course avec ses amies dans la cour de l’école. Elles ont joué sans crier.</a:t>
            </a:r>
          </a:p>
        </p:txBody>
      </p:sp>
    </p:spTree>
    <p:extLst>
      <p:ext uri="{BB962C8B-B14F-4D97-AF65-F5344CB8AC3E}">
        <p14:creationId xmlns:p14="http://schemas.microsoft.com/office/powerpoint/2010/main" val="273173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23C14-5B15-D039-02BC-13A23C545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50C7D6B-F6BF-F33A-5E96-C2B4E97DA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675BE47-DDBE-AE02-576C-5314FE28E8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B47E95-676A-A18A-31F3-0F45F65457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7C6DFA-8E2C-7226-A00E-C076827ABD78}"/>
              </a:ext>
            </a:extLst>
          </p:cNvPr>
          <p:cNvSpPr/>
          <p:nvPr/>
        </p:nvSpPr>
        <p:spPr>
          <a:xfrm>
            <a:off x="4090810" y="1617991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4EA3B36-0E24-FCB2-6F4C-07D04FC6205B}"/>
              </a:ext>
            </a:extLst>
          </p:cNvPr>
          <p:cNvSpPr/>
          <p:nvPr/>
        </p:nvSpPr>
        <p:spPr>
          <a:xfrm>
            <a:off x="2560327" y="1631232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7FAA41-0D23-D7AA-2050-7B5C3985A7A4}"/>
              </a:ext>
            </a:extLst>
          </p:cNvPr>
          <p:cNvSpPr txBox="1"/>
          <p:nvPr/>
        </p:nvSpPr>
        <p:spPr>
          <a:xfrm>
            <a:off x="2617862" y="157376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84F1E1E-5BCE-00AD-B7FE-8EEF32AE9019}"/>
              </a:ext>
            </a:extLst>
          </p:cNvPr>
          <p:cNvSpPr txBox="1"/>
          <p:nvPr/>
        </p:nvSpPr>
        <p:spPr>
          <a:xfrm>
            <a:off x="4189724" y="158434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34DF8F8-84CE-1C0C-0E10-2A2A86496CD4}"/>
              </a:ext>
            </a:extLst>
          </p:cNvPr>
          <p:cNvSpPr/>
          <p:nvPr/>
        </p:nvSpPr>
        <p:spPr>
          <a:xfrm>
            <a:off x="5605137" y="1620781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E99D0F-49FC-D1C2-E6F8-B38C809EF99B}"/>
              </a:ext>
            </a:extLst>
          </p:cNvPr>
          <p:cNvSpPr txBox="1"/>
          <p:nvPr/>
        </p:nvSpPr>
        <p:spPr>
          <a:xfrm>
            <a:off x="5662672" y="16025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3" name="FR_N4_P4_SEM4_S4 (Karaoké) V2">
            <a:hlinkClick r:id="" action="ppaction://media"/>
            <a:extLst>
              <a:ext uri="{FF2B5EF4-FFF2-40B4-BE49-F238E27FC236}">
                <a16:creationId xmlns:a16="http://schemas.microsoft.com/office/drawing/2014/main" id="{3009C6AF-D861-BC36-ED94-3FD31DED41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32433" y="2029365"/>
            <a:ext cx="6717534" cy="377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6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57EE0-5E8F-8149-E055-D475D899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9A63CB3F-C4F8-87FC-481E-278F29BD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F5D77F-E146-7BD3-2AB8-23CC0F93B7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9068A4-9FE8-FDAD-9E3E-0649DD3B9B52}"/>
              </a:ext>
            </a:extLst>
          </p:cNvPr>
          <p:cNvSpPr/>
          <p:nvPr/>
        </p:nvSpPr>
        <p:spPr>
          <a:xfrm>
            <a:off x="4019248" y="2004853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C93C67-1BCA-FA1D-2D5D-046AC687D1A0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BE850C-6DE1-9C79-1D4A-A84DDFE9B58E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1816C2-35FA-7795-1547-B4A5C24C270C}"/>
              </a:ext>
            </a:extLst>
          </p:cNvPr>
          <p:cNvSpPr txBox="1"/>
          <p:nvPr/>
        </p:nvSpPr>
        <p:spPr>
          <a:xfrm>
            <a:off x="4108264" y="19791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A53306-2BD8-DCF4-324A-B65178DBCFA3}"/>
              </a:ext>
            </a:extLst>
          </p:cNvPr>
          <p:cNvSpPr/>
          <p:nvPr/>
        </p:nvSpPr>
        <p:spPr>
          <a:xfrm>
            <a:off x="5533575" y="2007643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0637B6-0CB0-5135-FD8A-919600E7A500}"/>
              </a:ext>
            </a:extLst>
          </p:cNvPr>
          <p:cNvSpPr txBox="1"/>
          <p:nvPr/>
        </p:nvSpPr>
        <p:spPr>
          <a:xfrm>
            <a:off x="5591110" y="198787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BC52CC-8668-53E7-3964-AA2686985E2E}"/>
              </a:ext>
            </a:extLst>
          </p:cNvPr>
          <p:cNvSpPr txBox="1"/>
          <p:nvPr/>
        </p:nvSpPr>
        <p:spPr>
          <a:xfrm>
            <a:off x="926659" y="3068877"/>
            <a:ext cx="7366161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Ensuite, pendant la récréation, elle a fait de la course avec ses amies dans la cour de l’école. Elles ont joué sans crier.</a:t>
            </a:r>
          </a:p>
        </p:txBody>
      </p:sp>
    </p:spTree>
    <p:extLst>
      <p:ext uri="{BB962C8B-B14F-4D97-AF65-F5344CB8AC3E}">
        <p14:creationId xmlns:p14="http://schemas.microsoft.com/office/powerpoint/2010/main" val="369127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78A4-1D29-1280-6B8C-EF7BF6F5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98682AD2-A5FA-F7DA-1222-3ED4E06B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3A75CF60-79F2-A91F-72B1-15304D05DE3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40BE3AF-C49A-D7E3-6F89-251F1164B7A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038A8603-78FA-87AD-3168-C8A2A922534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B0161FC-C73C-0630-22F1-63C792CC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4A0D7F-79EA-7919-E541-58ED577F5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87A83C3-BCDD-5874-9BE1-D6B2C5FAB234}"/>
              </a:ext>
            </a:extLst>
          </p:cNvPr>
          <p:cNvSpPr/>
          <p:nvPr/>
        </p:nvSpPr>
        <p:spPr>
          <a:xfrm>
            <a:off x="5477034" y="204954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7A55A9-A96A-8C70-394E-31DD9EADE1B3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E943150-8BF0-99D4-7132-0EA62A4FC2E4}"/>
              </a:ext>
            </a:extLst>
          </p:cNvPr>
          <p:cNvSpPr txBox="1"/>
          <p:nvPr/>
        </p:nvSpPr>
        <p:spPr>
          <a:xfrm>
            <a:off x="2546300" y="2006490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D1E105-4D0D-35B7-1261-FA84E2BE2EBF}"/>
              </a:ext>
            </a:extLst>
          </p:cNvPr>
          <p:cNvSpPr/>
          <p:nvPr/>
        </p:nvSpPr>
        <p:spPr>
          <a:xfrm>
            <a:off x="4020394" y="2042927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275EF1-595D-D082-C367-75201B7B1F90}"/>
              </a:ext>
            </a:extLst>
          </p:cNvPr>
          <p:cNvSpPr txBox="1"/>
          <p:nvPr/>
        </p:nvSpPr>
        <p:spPr>
          <a:xfrm>
            <a:off x="4070523" y="201310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90E3FA-E578-4AEC-F624-20C6DF9AE9E2}"/>
              </a:ext>
            </a:extLst>
          </p:cNvPr>
          <p:cNvSpPr txBox="1"/>
          <p:nvPr/>
        </p:nvSpPr>
        <p:spPr>
          <a:xfrm>
            <a:off x="5575948" y="203703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D82BDD-E6B9-0967-23D4-4DF672DE5E78}"/>
              </a:ext>
            </a:extLst>
          </p:cNvPr>
          <p:cNvSpPr txBox="1"/>
          <p:nvPr/>
        </p:nvSpPr>
        <p:spPr>
          <a:xfrm>
            <a:off x="1275978" y="2733345"/>
            <a:ext cx="672635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Puis, l’après-midi, la maitresse d’arabe a fait la lecture de l’histoire du « robot qui vole » pour toute la classe. Les enfants ont beaucoup aimé l’histoire. Enfin, Nora a fait un dessin du robot. C’était très bien !</a:t>
            </a:r>
          </a:p>
        </p:txBody>
      </p:sp>
    </p:spTree>
    <p:extLst>
      <p:ext uri="{BB962C8B-B14F-4D97-AF65-F5344CB8AC3E}">
        <p14:creationId xmlns:p14="http://schemas.microsoft.com/office/powerpoint/2010/main" val="207163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07EC2-C4A0-6D71-BBE0-2B69C52C4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326CEEA-2F83-6353-BFC4-A35DD52F8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F9C96A2B-36FC-D185-97AF-56135B49151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E66B2894-62BB-F829-D0BE-8AEE3B1FB83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7AF5F5-2034-20D0-87A3-7BE89BCC34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20EEF44-8154-F89C-D735-F40F8DACC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F456F1-A3F0-370B-736D-B3598A27FE11}"/>
              </a:ext>
            </a:extLst>
          </p:cNvPr>
          <p:cNvSpPr/>
          <p:nvPr/>
        </p:nvSpPr>
        <p:spPr>
          <a:xfrm>
            <a:off x="5477034" y="1635669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3D42371-CCA2-603F-5B49-E07A57ED805C}"/>
              </a:ext>
            </a:extLst>
          </p:cNvPr>
          <p:cNvSpPr/>
          <p:nvPr/>
        </p:nvSpPr>
        <p:spPr>
          <a:xfrm>
            <a:off x="2546300" y="1600496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C93012-FC59-8FE9-307A-F506308291D7}"/>
              </a:ext>
            </a:extLst>
          </p:cNvPr>
          <p:cNvSpPr txBox="1"/>
          <p:nvPr/>
        </p:nvSpPr>
        <p:spPr>
          <a:xfrm>
            <a:off x="2546300" y="159261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CA558F-2580-43F6-FF31-7806CAB56247}"/>
              </a:ext>
            </a:extLst>
          </p:cNvPr>
          <p:cNvSpPr/>
          <p:nvPr/>
        </p:nvSpPr>
        <p:spPr>
          <a:xfrm>
            <a:off x="4077929" y="1625329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DD54B1-6CA6-D87A-A66B-BE3E1E560B06}"/>
              </a:ext>
            </a:extLst>
          </p:cNvPr>
          <p:cNvSpPr txBox="1"/>
          <p:nvPr/>
        </p:nvSpPr>
        <p:spPr>
          <a:xfrm>
            <a:off x="4070523" y="159923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5F425A-199D-A262-6BFB-859D9C119C21}"/>
              </a:ext>
            </a:extLst>
          </p:cNvPr>
          <p:cNvSpPr txBox="1"/>
          <p:nvPr/>
        </p:nvSpPr>
        <p:spPr>
          <a:xfrm>
            <a:off x="5633483" y="161498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5" name="FR_N4_P4_SEM1_S4 (Karaoké) V3">
            <a:hlinkClick r:id="" action="ppaction://media"/>
            <a:extLst>
              <a:ext uri="{FF2B5EF4-FFF2-40B4-BE49-F238E27FC236}">
                <a16:creationId xmlns:a16="http://schemas.microsoft.com/office/drawing/2014/main" id="{177AE5B2-32F6-9DF2-942B-BD8F04A699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4812" y="2215553"/>
            <a:ext cx="6257000" cy="351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6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3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C3EF6-A832-7E69-1EB3-25C5EF0BD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BCAB0D9E-5BFF-71B0-E5BE-A6953BBF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76DA1A4-2396-7BB8-6F0F-B7C46AB0CF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786D91C-B00D-1D74-BD4F-969AABECB1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5ED4A-FD99-C29D-EAE2-1DC2397FD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80A5B4-7416-AA1A-02FA-2AFDFBAFBD72}"/>
              </a:ext>
            </a:extLst>
          </p:cNvPr>
          <p:cNvSpPr/>
          <p:nvPr/>
        </p:nvSpPr>
        <p:spPr>
          <a:xfrm>
            <a:off x="5477034" y="2042927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9A8D953-0DBE-1F0E-38FC-8D037AEBB6A4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D01C8B-1858-06D9-205E-4A23BB74682C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BA6B0FF-F8CD-8C8E-0755-496D9AC5E4DD}"/>
              </a:ext>
            </a:extLst>
          </p:cNvPr>
          <p:cNvSpPr/>
          <p:nvPr/>
        </p:nvSpPr>
        <p:spPr>
          <a:xfrm>
            <a:off x="4020394" y="2042927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9713A4-2B2C-2E8F-221E-8FFA68D45E42}"/>
              </a:ext>
            </a:extLst>
          </p:cNvPr>
          <p:cNvSpPr txBox="1"/>
          <p:nvPr/>
        </p:nvSpPr>
        <p:spPr>
          <a:xfrm>
            <a:off x="4070523" y="2006490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2C3CBE-917B-DA44-5095-E7D5E8FC6D30}"/>
              </a:ext>
            </a:extLst>
          </p:cNvPr>
          <p:cNvSpPr txBox="1"/>
          <p:nvPr/>
        </p:nvSpPr>
        <p:spPr>
          <a:xfrm>
            <a:off x="5575948" y="203703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9E47FE-97BB-3F80-24FD-3478593203BA}"/>
              </a:ext>
            </a:extLst>
          </p:cNvPr>
          <p:cNvSpPr txBox="1"/>
          <p:nvPr/>
        </p:nvSpPr>
        <p:spPr>
          <a:xfrm>
            <a:off x="1322017" y="2929288"/>
            <a:ext cx="672635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Puis, l’après-midi, la maitresse d’arabe a fait la lecture de l’histoire du « robot qui vole » pour toute la classe. Les enfants ont beaucoup aimé l’histoire. Enfin, Nora a fait un dessin du robot. C’était très bien !</a:t>
            </a:r>
          </a:p>
        </p:txBody>
      </p:sp>
    </p:spTree>
    <p:extLst>
      <p:ext uri="{BB962C8B-B14F-4D97-AF65-F5344CB8AC3E}">
        <p14:creationId xmlns:p14="http://schemas.microsoft.com/office/powerpoint/2010/main" val="287821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645E427-208C-128B-2FDF-F37EC6FD919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1842B98-9A24-CA97-B664-C0294B80F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3D217F-A2BB-24D7-9260-8918DEB09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FC99F38-F735-1007-3B58-14BA0390E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69" y="1543416"/>
            <a:ext cx="3393535" cy="490403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00A5367-5B9A-C853-D62B-2D65B6B56B1B}"/>
              </a:ext>
            </a:extLst>
          </p:cNvPr>
          <p:cNvSpPr/>
          <p:nvPr/>
        </p:nvSpPr>
        <p:spPr>
          <a:xfrm>
            <a:off x="3237502" y="2356576"/>
            <a:ext cx="2862470" cy="107242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74752-98D4-3421-78C8-FA9DEAE3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AE5CF02D-7F0B-85E9-DBBE-C24C1D631C0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 texte à votre voisin. Je vais passer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BC7C4C-7005-314B-FECC-B6021E77972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730F00B-E75D-C791-5DB8-D5FCE5612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87B7A6-C5BC-CA7B-58CC-832BFC8958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94E09683-B439-58B0-F1DC-FBCCEBD4B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6334615" y="2638459"/>
            <a:ext cx="2421904" cy="208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0AD94A-0868-9889-AAF4-0EE3AEC1F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757" y="2950889"/>
            <a:ext cx="5877229" cy="216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705C632-4CBE-4E9D-7D32-EA9DB5D233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96670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008F22B-535C-1F5C-95C9-7796E72D55C0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214FC5-68A1-6050-18B0-B549825314F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5BDBA9-F6EC-1C73-0690-627D4F8F36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Titre 53">
              <a:extLst>
                <a:ext uri="{FF2B5EF4-FFF2-40B4-BE49-F238E27FC236}">
                  <a16:creationId xmlns:a16="http://schemas.microsoft.com/office/drawing/2014/main" id="{D87B37EE-6F69-4FFC-35B9-F5EC9C2B25B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406360" y="5083745"/>
            <a:ext cx="1566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30805" y="549811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A99F-39D6-B461-BAB1-59F8CA91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2FC9A-9E42-1769-EB10-3E087CF8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l’écriture. On va apprendre à écrire des phrases comme celles-ci.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D535D36-E9E2-29AD-9723-67246F0C554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0CCC3CF-765E-85D7-C178-00F59D32D1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6B8C9F56-25DD-9B6F-76D2-791FFB4A85AF}"/>
              </a:ext>
            </a:extLst>
          </p:cNvPr>
          <p:cNvGrpSpPr/>
          <p:nvPr/>
        </p:nvGrpSpPr>
        <p:grpSpPr>
          <a:xfrm>
            <a:off x="105186" y="557973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BEE839C-A1C5-C38A-F4AF-089F2EAA7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0F3C29-52CF-4D7A-FB27-214D83E996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44D63C3-98DF-41A7-9240-DD63A5D5E096}"/>
              </a:ext>
            </a:extLst>
          </p:cNvPr>
          <p:cNvSpPr txBox="1"/>
          <p:nvPr/>
        </p:nvSpPr>
        <p:spPr>
          <a:xfrm>
            <a:off x="748396" y="2690336"/>
            <a:ext cx="7783604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Karim a fait de la lecture.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Samira n’a pas fait d’exercices.</a:t>
            </a:r>
            <a:endParaRPr lang="fr-FR" sz="36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8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26312-F5F7-7112-79A7-B7874936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C07DD-6DFB-FBF9-4D6F-45478C3A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B58276F-E847-B2CA-36E8-6F59CAF4643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B58276F-E847-B2CA-36E8-6F59CAF464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651ED25-E8DD-1079-B97F-8B6AE531996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651ED25-E8DD-1079-B97F-8B6AE53199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75B7B9-ACFB-1E26-41A8-858F42043A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B48F4-AD5D-926B-0AE8-B0997F23BDAC}"/>
              </a:ext>
            </a:extLst>
          </p:cNvPr>
          <p:cNvSpPr txBox="1"/>
          <p:nvPr/>
        </p:nvSpPr>
        <p:spPr>
          <a:xfrm>
            <a:off x="748396" y="2690336"/>
            <a:ext cx="7783604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Karim a fait de la lecture.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Samira n’a pas fait d’exercices.</a:t>
            </a:r>
            <a:endParaRPr lang="fr-FR" sz="36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ADF8-3F67-A334-DF08-9334A7C8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F0914-7893-EDAC-1F53-095D9DE60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52D183-32BB-055D-C1CF-9F54C85F034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E12558E-AEF2-71AB-FCCB-E5861D642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721EE8-30A7-5678-DF1E-CCB2B75D6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685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80590-6504-C831-8811-1B4479EF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Ces mots sont en désordre. Ecrivez sur vos cahiers une phrase correcte à partir de ces mots.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D62B88-05C4-B0E6-1937-454259A2BE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56D7BD8-3630-365F-637E-1AD6360D6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616892-D024-97F5-13FE-91E7F8577A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C3276F-4DF0-270B-7611-0E987DA4B614}"/>
              </a:ext>
            </a:extLst>
          </p:cNvPr>
          <p:cNvSpPr/>
          <p:nvPr/>
        </p:nvSpPr>
        <p:spPr>
          <a:xfrm>
            <a:off x="3386887" y="3169878"/>
            <a:ext cx="2542383" cy="6120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du calcul mental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B4B23D-7265-2D4E-1B03-89528343D605}"/>
              </a:ext>
            </a:extLst>
          </p:cNvPr>
          <p:cNvSpPr/>
          <p:nvPr/>
        </p:nvSpPr>
        <p:spPr>
          <a:xfrm>
            <a:off x="6447453" y="3174123"/>
            <a:ext cx="18719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fait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F8DA77-0A3E-354F-9955-799BBBA0734A}"/>
              </a:ext>
            </a:extLst>
          </p:cNvPr>
          <p:cNvSpPr/>
          <p:nvPr/>
        </p:nvSpPr>
        <p:spPr>
          <a:xfrm>
            <a:off x="1515844" y="3169878"/>
            <a:ext cx="1352861" cy="6120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33701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49A0-BE4E-4929-FDB4-40470EEB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BAE92-FFB2-00F5-7389-53CC4528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F870B3-2CCD-A1E4-C929-28CED4D5CA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44305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30A18-9E4B-A38D-CBCA-1E53BDB771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689"/>
          <a:stretch>
            <a:fillRect/>
          </a:stretch>
        </p:blipFill>
        <p:spPr>
          <a:xfrm>
            <a:off x="3352077" y="1951908"/>
            <a:ext cx="2750339" cy="3445616"/>
          </a:xfrm>
          <a:prstGeom prst="roundRect">
            <a:avLst>
              <a:gd name="adj" fmla="val 27319"/>
            </a:avLst>
          </a:prstGeom>
        </p:spPr>
      </p:pic>
    </p:spTree>
    <p:extLst>
      <p:ext uri="{BB962C8B-B14F-4D97-AF65-F5344CB8AC3E}">
        <p14:creationId xmlns:p14="http://schemas.microsoft.com/office/powerpoint/2010/main" val="11133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3FD6-227D-FE35-DCDF-F97E51972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A6D2D-21D0-E0A2-908F-8AD98F44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707FB7-9921-6AA7-D3C8-BB77A7B411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A5ECE97-B81C-C245-6DEC-AA88B4EB7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3F232B-AB4D-F4CF-85E0-A99DD7693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E09CD1E-9154-5E7F-B710-5441810B30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23272" r="19115" b="33195"/>
          <a:stretch>
            <a:fillRect/>
          </a:stretch>
        </p:blipFill>
        <p:spPr bwMode="auto">
          <a:xfrm>
            <a:off x="479777" y="2387600"/>
            <a:ext cx="7191023" cy="249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322E847-30A2-DCFB-F07B-CD94D5FAE082}"/>
              </a:ext>
            </a:extLst>
          </p:cNvPr>
          <p:cNvSpPr txBox="1"/>
          <p:nvPr/>
        </p:nvSpPr>
        <p:spPr>
          <a:xfrm>
            <a:off x="1243975" y="3059668"/>
            <a:ext cx="6537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Sara a fait du calcul mental. </a:t>
            </a: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7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7D05-2D10-EBDE-AD4D-817C8EB52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93DC3-9C98-ADE7-B6E0-5A29951C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Ces mots sont en désordre. Ecrivez sur vos cahiers une phrase correcte à partir de ces mots.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7279290-D7EE-EBC7-42BF-367BCF8CC0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4A6C81B-A9C1-7F65-9F3E-7ABBFFA9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6FC538-0C6D-81C0-1B3E-DFF79DD37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68983F-E374-2811-9374-415AF57BCAD4}"/>
              </a:ext>
            </a:extLst>
          </p:cNvPr>
          <p:cNvSpPr/>
          <p:nvPr/>
        </p:nvSpPr>
        <p:spPr>
          <a:xfrm>
            <a:off x="5883075" y="3429000"/>
            <a:ext cx="112916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fait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BB1E26-C636-120A-DC65-16840BCEB34A}"/>
              </a:ext>
            </a:extLst>
          </p:cNvPr>
          <p:cNvSpPr/>
          <p:nvPr/>
        </p:nvSpPr>
        <p:spPr>
          <a:xfrm>
            <a:off x="3513643" y="3429000"/>
            <a:ext cx="202233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de lecture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7CD8CC1-6FB7-BE59-4098-47A6CA62FA7C}"/>
              </a:ext>
            </a:extLst>
          </p:cNvPr>
          <p:cNvSpPr/>
          <p:nvPr/>
        </p:nvSpPr>
        <p:spPr>
          <a:xfrm>
            <a:off x="1874988" y="3429000"/>
            <a:ext cx="139456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Sami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EE754C-BB9A-4161-9FD3-8732417798C1}"/>
              </a:ext>
            </a:extLst>
          </p:cNvPr>
          <p:cNvSpPr/>
          <p:nvPr/>
        </p:nvSpPr>
        <p:spPr>
          <a:xfrm>
            <a:off x="762752" y="3429000"/>
            <a:ext cx="92924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n’a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A0F1196-D170-6455-DB55-CC6049F7B5C6}"/>
              </a:ext>
            </a:extLst>
          </p:cNvPr>
          <p:cNvSpPr/>
          <p:nvPr/>
        </p:nvSpPr>
        <p:spPr>
          <a:xfrm>
            <a:off x="7285136" y="3429000"/>
            <a:ext cx="112916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pas</a:t>
            </a:r>
          </a:p>
        </p:txBody>
      </p:sp>
    </p:spTree>
    <p:extLst>
      <p:ext uri="{BB962C8B-B14F-4D97-AF65-F5344CB8AC3E}">
        <p14:creationId xmlns:p14="http://schemas.microsoft.com/office/powerpoint/2010/main" val="408741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BD770-80F9-DAB7-EFDE-A242140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687C9-8A73-289A-40C0-4A70E1CE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843A54-99EC-0E18-7FA2-1F89E80D3D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4" t="4749" r="47093" b="-4749"/>
          <a:stretch>
            <a:fillRect/>
          </a:stretch>
        </p:blipFill>
        <p:spPr>
          <a:xfrm>
            <a:off x="2764936" y="1980783"/>
            <a:ext cx="2750339" cy="3445616"/>
          </a:xfrm>
          <a:prstGeom prst="roundRect">
            <a:avLst>
              <a:gd name="adj" fmla="val 27319"/>
            </a:avLst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5D383-C42B-E60A-4D91-37DA02C7C2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30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B513-D36D-E261-EF76-54603449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198A6-D702-16B5-D75D-E92FB515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A41C55C-D657-BDF7-2967-160852A883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3A443D-1527-6131-3C33-7195B638C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F7FC84-08DD-50FE-5C02-7460B708E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B80453DB-8481-84A3-0844-4B21D8483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23272" r="19115" b="33195"/>
          <a:stretch>
            <a:fillRect/>
          </a:stretch>
        </p:blipFill>
        <p:spPr bwMode="auto">
          <a:xfrm>
            <a:off x="479777" y="2387600"/>
            <a:ext cx="7191023" cy="249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C13B4AE-626D-AB04-644E-383429A2AEF4}"/>
              </a:ext>
            </a:extLst>
          </p:cNvPr>
          <p:cNvSpPr txBox="1"/>
          <p:nvPr/>
        </p:nvSpPr>
        <p:spPr>
          <a:xfrm>
            <a:off x="1359673" y="3042841"/>
            <a:ext cx="67417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Sami n’a pas fait de lecture. </a:t>
            </a: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35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6F580CB-61CF-CF64-FAC7-C3E6A3A021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984" y="1553327"/>
            <a:ext cx="3118551" cy="478342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942C016-6D61-8A16-6F87-4A0034368DE2}"/>
              </a:ext>
            </a:extLst>
          </p:cNvPr>
          <p:cNvSpPr/>
          <p:nvPr/>
        </p:nvSpPr>
        <p:spPr>
          <a:xfrm>
            <a:off x="3241911" y="4547749"/>
            <a:ext cx="2815781" cy="48141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3.  Je vais expliquer la consigne et passer entre les rangs pour vous aider.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05" y="2137524"/>
            <a:ext cx="2582951" cy="258295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1E8CF0C-DB60-0BBD-5F8B-550DAC075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003" y="3331028"/>
            <a:ext cx="6081063" cy="129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316E-8B20-021C-0E80-9E8EE319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D2FC42-C3AE-4D96-BACA-F3E523A2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C0A461-4F5E-A96D-DE78-C0F86C792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9" y="638753"/>
            <a:ext cx="1146147" cy="98154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14D404-56FD-08F5-EC07-63052D871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206" y="2822222"/>
            <a:ext cx="6745070" cy="143767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6D2101-1B79-849A-C0D6-21EC2968AA49}"/>
              </a:ext>
            </a:extLst>
          </p:cNvPr>
          <p:cNvSpPr txBox="1"/>
          <p:nvPr/>
        </p:nvSpPr>
        <p:spPr>
          <a:xfrm>
            <a:off x="1759794" y="3594597"/>
            <a:ext cx="2922997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Lina a fait du dessin.</a:t>
            </a:r>
            <a:endParaRPr lang="fr-FR" sz="2000" dirty="0">
              <a:solidFill>
                <a:srgbClr val="C00000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18E847-ECD3-C9E5-F514-25E241DED755}"/>
              </a:ext>
            </a:extLst>
          </p:cNvPr>
          <p:cNvSpPr txBox="1"/>
          <p:nvPr/>
        </p:nvSpPr>
        <p:spPr>
          <a:xfrm>
            <a:off x="4572000" y="3614833"/>
            <a:ext cx="3054562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Karim n’a pas fait de poésie. </a:t>
            </a:r>
            <a:endParaRPr lang="fr-FR" sz="20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 texte de la page 89.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9608A03-C8D7-40B4-868F-DAF7FA46D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9" y="638753"/>
            <a:ext cx="1146147" cy="9815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A83946-DD2A-D7D0-1CAC-AF21F6804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69" y="1496762"/>
            <a:ext cx="3393535" cy="497868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0F457F-8992-6157-67EE-AF014F8546E6}"/>
              </a:ext>
            </a:extLst>
          </p:cNvPr>
          <p:cNvSpPr/>
          <p:nvPr/>
        </p:nvSpPr>
        <p:spPr>
          <a:xfrm>
            <a:off x="3237502" y="2356576"/>
            <a:ext cx="2862470" cy="107242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4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39460" y="2264325"/>
            <a:ext cx="1985162" cy="31703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67F329-B94D-BB84-DE3E-7C834A88E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3307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14153</TotalTime>
  <Words>1485</Words>
  <Application>Microsoft Office PowerPoint</Application>
  <PresentationFormat>Affichage à l'écran (4:3)</PresentationFormat>
  <Paragraphs>205</Paragraphs>
  <Slides>50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50</vt:i4>
      </vt:variant>
    </vt:vector>
  </HeadingPairs>
  <TitlesOfParts>
    <vt:vector size="76" baseType="lpstr"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Aptos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4_Lecture</vt:lpstr>
      <vt:lpstr>2_Env-Enseignant</vt:lpstr>
      <vt:lpstr>Thème Office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Lecture de la vidéo. </vt:lpstr>
      <vt:lpstr>Nous allons écouter le dialogue une deuxième fois.</vt:lpstr>
      <vt:lpstr>Lecture de la vidéo. </vt:lpstr>
      <vt:lpstr>Maintenant, on va répéter le dialogue ensemble. Je vais lire chaque réplique et vous allez répéter après moi. </vt:lpstr>
      <vt:lpstr>Maintenant, on va répéter le dialogue ensemble. Je vais lire chaque réplique et vous allez répéter après moi.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C’est le mot : tout. On va l’épeler  : t – o – u –  t. </vt:lpstr>
      <vt:lpstr>C’est le mot : avec.  On va l’épeler : a – v – e – c.</vt:lpstr>
      <vt:lpstr>Qui veut lire ? </vt:lpstr>
      <vt:lpstr>On va lire ensemble ce texte du livret page 89. On va le découper en 3 parties. Après, vous allez le lire tout seuls. </vt:lpstr>
      <vt:lpstr>Lisez la première partie du texte silencieusement. Après, je vais diffuser une lecture audio. </vt:lpstr>
      <vt:lpstr>Lecture en cours. </vt:lpstr>
      <vt:lpstr>Qui veut lire le texte ?</vt:lpstr>
      <vt:lpstr>On passe à la deuxième partie du texte. Lisez en silence.</vt:lpstr>
      <vt:lpstr>Lecture en cours. </vt:lpstr>
      <vt:lpstr>Qui veut lire le texte ?</vt:lpstr>
      <vt:lpstr>On passe à la troisième partie du texte. Lisez en silence.</vt:lpstr>
      <vt:lpstr>Lecture en cours. </vt:lpstr>
      <vt:lpstr>Qui veut lire le texte ?</vt:lpstr>
      <vt:lpstr>Prenez vos livrets à la page 89.</vt:lpstr>
      <vt:lpstr>Présentation PowerPoint</vt:lpstr>
      <vt:lpstr>Plan de la séance 4</vt:lpstr>
      <vt:lpstr>Maintenant, on va faire de l’écriture. On va apprendre à écrire des phrases comme celles-ci. </vt:lpstr>
      <vt:lpstr>Qui veut lire ? </vt:lpstr>
      <vt:lpstr>Prenez vos cahiers.  </vt:lpstr>
      <vt:lpstr>Ces mots sont en désordre. Ecrivez sur vos cahiers une phrase correcte à partir de ces mots. </vt:lpstr>
      <vt:lpstr>Qui veut lire sa phrase ? </vt:lpstr>
      <vt:lpstr>Corrigez. Je n’oublie pas la majuscule au début de la phrase et le point à la fin.  </vt:lpstr>
      <vt:lpstr>Ces mots sont en désordre. Ecrivez sur vos cahiers une phrase correcte à partir de ces mots. </vt:lpstr>
      <vt:lpstr>Qui veut lire sa phrase ?</vt:lpstr>
      <vt:lpstr>Corrigez. Je n’oublie pas la majuscule au début de la phrase et le point à la fin.  </vt:lpstr>
      <vt:lpstr>Prenez vos livrets à la page 90. </vt:lpstr>
      <vt:lpstr>Présentation PowerPoint</vt:lpstr>
      <vt:lpstr>Corrigez. </vt:lpstr>
      <vt:lpstr>Notez les devoirs à faire à la maison. Vous allez relire le texte de la page 89.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85</cp:revision>
  <cp:lastPrinted>2025-08-13T10:11:39Z</cp:lastPrinted>
  <dcterms:created xsi:type="dcterms:W3CDTF">2025-08-01T12:31:49Z</dcterms:created>
  <dcterms:modified xsi:type="dcterms:W3CDTF">2026-03-17T15:39:41Z</dcterms:modified>
</cp:coreProperties>
</file>