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6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7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3" r:id="rId16"/>
    <p:sldMasterId id="2147483851" r:id="rId17"/>
    <p:sldMasterId id="2147483865" r:id="rId18"/>
  </p:sldMasterIdLst>
  <p:notesMasterIdLst>
    <p:notesMasterId r:id="rId42"/>
  </p:notesMasterIdLst>
  <p:sldIdLst>
    <p:sldId id="257" r:id="rId19"/>
    <p:sldId id="1263" r:id="rId20"/>
    <p:sldId id="1310" r:id="rId21"/>
    <p:sldId id="1295" r:id="rId22"/>
    <p:sldId id="1322" r:id="rId23"/>
    <p:sldId id="1311" r:id="rId24"/>
    <p:sldId id="1274" r:id="rId25"/>
    <p:sldId id="1312" r:id="rId26"/>
    <p:sldId id="1276" r:id="rId27"/>
    <p:sldId id="1313" r:id="rId28"/>
    <p:sldId id="1314" r:id="rId29"/>
    <p:sldId id="1315" r:id="rId30"/>
    <p:sldId id="1316" r:id="rId31"/>
    <p:sldId id="1264" r:id="rId32"/>
    <p:sldId id="1317" r:id="rId33"/>
    <p:sldId id="1318" r:id="rId34"/>
    <p:sldId id="1319" r:id="rId35"/>
    <p:sldId id="1291" r:id="rId36"/>
    <p:sldId id="1320" r:id="rId37"/>
    <p:sldId id="1280" r:id="rId38"/>
    <p:sldId id="1321" r:id="rId39"/>
    <p:sldId id="1279" r:id="rId40"/>
    <p:sldId id="689" r:id="rId41"/>
  </p:sldIdLst>
  <p:sldSz cx="9144000" cy="6858000" type="screen4x3"/>
  <p:notesSz cx="6735763" cy="9866313"/>
  <p:embeddedFontLst>
    <p:embeddedFont>
      <p:font typeface="Dosis" pitchFamily="2" charset="0"/>
      <p:regular r:id="rId43"/>
      <p:bold r:id="rId44"/>
    </p:embeddedFont>
    <p:embeddedFont>
      <p:font typeface="Dosis ExtraBold" pitchFamily="2" charset="0"/>
      <p:bold r:id="rId45"/>
    </p:embeddedFont>
    <p:embeddedFont>
      <p:font typeface="Dosis Medium" pitchFamily="2" charset="0"/>
      <p:regular r:id="rId46"/>
    </p:embeddedFont>
    <p:embeddedFont>
      <p:font typeface="Dosis SemiBold" pitchFamily="2" charset="0"/>
      <p:bold r:id="rId47"/>
    </p:embeddedFont>
    <p:embeddedFont>
      <p:font typeface="Mistral" panose="03090702030407020403" pitchFamily="66" charset="0"/>
      <p:regular r:id="rId4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377"/>
    <a:srgbClr val="424D7B"/>
    <a:srgbClr val="A1A6BC"/>
    <a:srgbClr val="2196B1"/>
    <a:srgbClr val="DEEBF7"/>
    <a:srgbClr val="565F88"/>
    <a:srgbClr val="2AB6D7"/>
    <a:srgbClr val="55B7DE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59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24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font" Target="fonts/font3.fntdata"/><Relationship Id="rId53" Type="http://schemas.microsoft.com/office/2018/10/relationships/authors" Target="author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font" Target="fonts/font2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5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4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68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94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12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07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90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458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62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298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40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920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228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120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32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24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635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329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306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259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593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848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835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359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4.jp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9.jpg"/><Relationship Id="rId5" Type="http://schemas.openxmlformats.org/officeDocument/2006/relationships/theme" Target="../theme/theme18.xml"/><Relationship Id="rId4" Type="http://schemas.openxmlformats.org/officeDocument/2006/relationships/slideLayout" Target="../slideLayouts/slideLayout1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81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507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65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5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4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5.png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11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0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0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microsoft.com/office/2007/relationships/media" Target="../media/media2.mp4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132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49F17E-0812-9288-F20A-7B4462774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61013B0-35F9-8E41-1F71-06BCF6950A8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84792" y="4801986"/>
            <a:ext cx="849109" cy="56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20051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175316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223397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6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collective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32" y="4694672"/>
            <a:ext cx="3828620" cy="136562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13092" y="5365125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7422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740857" y="322222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704857" y="370303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Compilation et renseignement des livrets de compétences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68935" y="470425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555733" y="1602020"/>
            <a:ext cx="8336019" cy="4518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 et les mettre dans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et comprendre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Ecrire des mots et des phrases correctement.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l'écrit, des phrases pour partager des informations, décrire ou raconter.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Utiliser les outils de langue pour produire des énoncés oraux ou écrits.</a:t>
            </a:r>
          </a:p>
        </p:txBody>
      </p:sp>
    </p:spTree>
    <p:extLst>
      <p:ext uri="{BB962C8B-B14F-4D97-AF65-F5344CB8AC3E}">
        <p14:creationId xmlns:p14="http://schemas.microsoft.com/office/powerpoint/2010/main" val="21054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640005" y="1694300"/>
            <a:ext cx="594137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séances 1, 2 et 3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sont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consacrées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CO1 – C02 –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562620" y="2674184"/>
            <a:ext cx="2312142" cy="15096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6563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8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80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007791-46F0-2305-6B5C-8B76B777C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773" y="914877"/>
            <a:ext cx="3558548" cy="545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Un écran – manger un goûter – un kilogramme – le genou – une branche.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( 10 points)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81EF7F9-CB15-5446-487D-A8D0F11866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836" y="3967842"/>
            <a:ext cx="1387087" cy="1517329"/>
          </a:xfrm>
          <a:prstGeom prst="rect">
            <a:avLst/>
          </a:prstGeom>
        </p:spPr>
      </p:pic>
      <p:pic>
        <p:nvPicPr>
          <p:cNvPr id="8" name="Image 7" descr="Une image contenant cylindre, bouteille, conception&#10;&#10;Le contenu généré par l’IA peut être incorrect.">
            <a:extLst>
              <a:ext uri="{FF2B5EF4-FFF2-40B4-BE49-F238E27FC236}">
                <a16:creationId xmlns:a16="http://schemas.microsoft.com/office/drawing/2014/main" id="{A75B1516-200C-CEC3-47F1-7AAF3CF4162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42" t="3883" r="4440" b="3364"/>
          <a:stretch>
            <a:fillRect/>
          </a:stretch>
        </p:blipFill>
        <p:spPr>
          <a:xfrm>
            <a:off x="3806361" y="1981141"/>
            <a:ext cx="1387087" cy="142280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7AECD4-C5C2-9555-7ED2-A311CDF221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186" y="2118138"/>
            <a:ext cx="1175440" cy="128581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0F52DEF-8D61-BDDD-8928-D8AA9395A7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460" y="1965622"/>
            <a:ext cx="1276161" cy="13959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DBF868-B585-76A1-C4E5-E79DFD01A2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207" y="4062363"/>
            <a:ext cx="1300678" cy="142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5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6CB5A91-55B6-7541-0D33-CF841FC5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534" y="777795"/>
            <a:ext cx="7064675" cy="612000"/>
          </a:xfrm>
        </p:spPr>
        <p:txBody>
          <a:bodyPr>
            <a:no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Lila regarde un documentaire – Lila joue aux jeux vidéo – Salma met un pansement. 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Sami va à l’épicerie pour acheter du pain -  Karim a tombé du vélo.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4A97F1A-7D10-E502-3478-B602ED87523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000" b="66185"/>
          <a:stretch>
            <a:fillRect/>
          </a:stretch>
        </p:blipFill>
        <p:spPr>
          <a:xfrm>
            <a:off x="5359709" y="3900801"/>
            <a:ext cx="1563002" cy="1585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E3B2173-3938-5E41-9C93-58E8907132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3173" r="50000" b="37189"/>
          <a:stretch>
            <a:fillRect/>
          </a:stretch>
        </p:blipFill>
        <p:spPr>
          <a:xfrm>
            <a:off x="980609" y="2015336"/>
            <a:ext cx="1852343" cy="16470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24CA54-26C8-93EC-D59B-4C3DF5B140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0000" b="49322"/>
          <a:stretch>
            <a:fillRect/>
          </a:stretch>
        </p:blipFill>
        <p:spPr>
          <a:xfrm>
            <a:off x="2293508" y="3900802"/>
            <a:ext cx="2346593" cy="15855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552CA0-D564-2343-FF54-C76CE2EDB7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8502" y="2076681"/>
            <a:ext cx="2238890" cy="1492594"/>
          </a:xfrm>
          <a:prstGeom prst="round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319E50-6A15-5A94-06A3-B7566BE82E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4339" y="2007073"/>
            <a:ext cx="2495321" cy="166354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56038" y="2519474"/>
            <a:ext cx="7116418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et les mettre dans des phrases </a:t>
            </a:r>
          </a:p>
        </p:txBody>
      </p:sp>
    </p:spTree>
    <p:extLst>
      <p:ext uri="{BB962C8B-B14F-4D97-AF65-F5344CB8AC3E}">
        <p14:creationId xmlns:p14="http://schemas.microsoft.com/office/powerpoint/2010/main" val="396204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 </a:t>
            </a:r>
          </a:p>
        </p:txBody>
      </p:sp>
      <p:pic>
        <p:nvPicPr>
          <p:cNvPr id="2" name="Espace réservé pour une image  7">
            <a:extLst>
              <a:ext uri="{FF2B5EF4-FFF2-40B4-BE49-F238E27FC236}">
                <a16:creationId xmlns:a16="http://schemas.microsoft.com/office/drawing/2014/main" id="{175ABC48-7BDF-516F-B94D-64D28CCE18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3727723" y="2048084"/>
            <a:ext cx="1345776" cy="1345776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108551-A7CF-46C9-208B-5A7ECEC3B9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470" y="3903357"/>
            <a:ext cx="1423064" cy="155668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173711-B3B1-CF2C-F939-0B0AA950E5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891" y="1986482"/>
            <a:ext cx="1345774" cy="147056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B1223F-426F-1FD2-52CF-3C2799E315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3929351"/>
            <a:ext cx="1345773" cy="147213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CFE8B5-8047-C5CE-9DCB-C1ED42B661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55" y="1984902"/>
            <a:ext cx="1345776" cy="147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167046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905539" y="6102001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ecte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(10 points)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Proposer </a:t>
            </a:r>
            <a:r>
              <a:rPr lang="fr-FR" sz="1400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r>
              <a:rPr lang="fr-FR" sz="14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questions 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élève.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ED6505BD-B5DD-3810-B7D8-981C6658B7BA}"/>
              </a:ext>
            </a:extLst>
          </p:cNvPr>
          <p:cNvSpPr txBox="1">
            <a:spLocks/>
          </p:cNvSpPr>
          <p:nvPr/>
        </p:nvSpPr>
        <p:spPr>
          <a:xfrm>
            <a:off x="1058846" y="1889571"/>
            <a:ext cx="6365295" cy="32599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914377">
              <a:lnSpc>
                <a:spcPct val="150000"/>
              </a:lnSpc>
              <a:defRPr/>
            </a:pPr>
            <a:r>
              <a:rPr lang="fr-FR" sz="2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  </a:t>
            </a:r>
          </a:p>
          <a:p>
            <a:pPr defTabSz="914377">
              <a:lnSpc>
                <a:spcPct val="150000"/>
              </a:lnSpc>
              <a:defRPr/>
            </a:pPr>
            <a:r>
              <a:rPr lang="fr-FR" sz="2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est-ce que tu as mal ?  </a:t>
            </a:r>
          </a:p>
          <a:p>
            <a:pPr defTabSz="914377">
              <a:lnSpc>
                <a:spcPct val="150000"/>
              </a:lnSpc>
              <a:defRPr/>
            </a:pPr>
            <a:r>
              <a:rPr lang="fr-FR" sz="2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aimes faire après l’école ?</a:t>
            </a:r>
          </a:p>
          <a:p>
            <a:pPr defTabSz="914377">
              <a:lnSpc>
                <a:spcPct val="150000"/>
              </a:lnSpc>
              <a:defRPr/>
            </a:pPr>
            <a:r>
              <a:rPr lang="fr-FR" sz="2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veux-tu acheter de l’épicerie ?</a:t>
            </a:r>
          </a:p>
          <a:p>
            <a:pPr defTabSz="914377">
              <a:lnSpc>
                <a:spcPct val="150000"/>
              </a:lnSpc>
              <a:defRPr/>
            </a:pPr>
            <a:r>
              <a:rPr lang="fr-FR" sz="2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as fait dimanche dernier ?</a:t>
            </a:r>
          </a:p>
          <a:p>
            <a:pPr defTabSz="914377">
              <a:lnSpc>
                <a:spcPct val="150000"/>
              </a:lnSpc>
              <a:defRPr/>
            </a:pPr>
            <a:r>
              <a:rPr lang="fr-FR" sz="2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as vu dans la montagne </a:t>
            </a: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1136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67216-FE8A-B674-CF26-626FE4A20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490E60A-C898-7409-70FF-2332C3B1E6F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BEEDDF-2D01-99BE-6C85-2496BDEB505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52BC2F8-4DB1-BD32-5AF1-7E9AABE0B01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D3DEC73-E0F6-3109-412C-625FD6E1EE0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6A8576B-61F2-3226-7B04-A5F61FE0CF1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partager des informations</a:t>
            </a:r>
          </a:p>
        </p:txBody>
      </p:sp>
    </p:spTree>
    <p:extLst>
      <p:ext uri="{BB962C8B-B14F-4D97-AF65-F5344CB8AC3E}">
        <p14:creationId xmlns:p14="http://schemas.microsoft.com/office/powerpoint/2010/main" val="133158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6771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qui s’est passé, de tes achats, de ce que tu aimes faire après l’école et de ce que tu as fait dimanche dernier. Tu dois dire 5 phrases.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explique la situation à l’apprenant.</a:t>
            </a:r>
            <a:endParaRPr lang="fr-MA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474" y="3498799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1474" y="2714045"/>
            <a:ext cx="938876" cy="104890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6081B6-DE63-9F72-67ED-75800121848F}"/>
              </a:ext>
            </a:extLst>
          </p:cNvPr>
          <p:cNvSpPr txBox="1"/>
          <p:nvPr/>
        </p:nvSpPr>
        <p:spPr>
          <a:xfrm>
            <a:off x="850090" y="1916322"/>
            <a:ext cx="7443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ce qui s’est passé, de tes achats, de ce que tu aimes faire après l’école et de ce que tu as fait dimanche dernier.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0D36A3-3EFB-8A12-58A2-50284FE3DB21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3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( 4 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73803" y="1774289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7318455-E0A7-E5CB-3596-84B1033A78F9}"/>
              </a:ext>
            </a:extLst>
          </p:cNvPr>
          <p:cNvSpPr txBox="1">
            <a:spLocks/>
          </p:cNvSpPr>
          <p:nvPr/>
        </p:nvSpPr>
        <p:spPr>
          <a:xfrm>
            <a:off x="1243976" y="2311820"/>
            <a:ext cx="7004286" cy="33458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914377">
              <a:lnSpc>
                <a:spcPct val="200000"/>
              </a:lnSpc>
              <a:defRPr/>
            </a:pPr>
            <a:r>
              <a:rPr lang="fr-FR" sz="2400" dirty="0">
                <a:solidFill>
                  <a:srgbClr val="424D7B"/>
                </a:solidFill>
              </a:rPr>
              <a:t>           Un  tour             Le  bonheur             Un  jour            leur         </a:t>
            </a:r>
          </a:p>
          <a:p>
            <a:pPr defTabSz="914377">
              <a:lnSpc>
                <a:spcPct val="200000"/>
              </a:lnSpc>
              <a:defRPr/>
            </a:pPr>
            <a:r>
              <a:rPr lang="fr-FR" sz="2400" dirty="0">
                <a:solidFill>
                  <a:srgbClr val="424D7B"/>
                </a:solidFill>
              </a:rPr>
              <a:t>La peinture                  éteindre                   Le train </a:t>
            </a:r>
          </a:p>
          <a:p>
            <a:pPr defTabSz="914377">
              <a:lnSpc>
                <a:spcPct val="200000"/>
              </a:lnSpc>
              <a:defRPr/>
            </a:pPr>
            <a:r>
              <a:rPr lang="fr-FR" sz="2400" dirty="0">
                <a:solidFill>
                  <a:srgbClr val="424D7B"/>
                </a:solidFill>
              </a:rPr>
              <a:t>Les oiseaux                  Une poire           La laine           La neige</a:t>
            </a:r>
          </a:p>
          <a:p>
            <a:pPr defTabSz="914377">
              <a:lnSpc>
                <a:spcPct val="200000"/>
              </a:lnSpc>
              <a:defRPr/>
            </a:pPr>
            <a:r>
              <a:rPr lang="fr-FR" sz="2400" dirty="0">
                <a:solidFill>
                  <a:srgbClr val="424D7B"/>
                </a:solidFill>
              </a:rPr>
              <a:t>    Pleine                 certaine                      Un copain</a:t>
            </a:r>
          </a:p>
        </p:txBody>
      </p:sp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0455" y="221050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ECE73E9-494A-6CE7-F5F7-740F9955021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34714" y="5471059"/>
            <a:ext cx="7610401" cy="6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(0,5 point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points (0,5 point par mot) 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D6C1CE9-317F-5A1C-CC52-4D49ECBC7029}"/>
              </a:ext>
            </a:extLst>
          </p:cNvPr>
          <p:cNvSpPr txBox="1">
            <a:spLocks/>
          </p:cNvSpPr>
          <p:nvPr/>
        </p:nvSpPr>
        <p:spPr>
          <a:xfrm>
            <a:off x="948240" y="2690457"/>
            <a:ext cx="5433900" cy="24515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189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 err="1">
                <a:ln w="0"/>
                <a:solidFill>
                  <a:srgbClr val="424D7B"/>
                </a:solidFill>
                <a:latin typeface="Dosis SemiBold" pitchFamily="2" charset="0"/>
              </a:rPr>
              <a:t>Majd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aime voir un documentaire.</a:t>
            </a:r>
          </a:p>
          <a:p>
            <a:pPr marL="457189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Salma est tombée de sa trottinette.</a:t>
            </a:r>
          </a:p>
        </p:txBody>
      </p:sp>
    </p:spTree>
    <p:extLst>
      <p:ext uri="{BB962C8B-B14F-4D97-AF65-F5344CB8AC3E}">
        <p14:creationId xmlns:p14="http://schemas.microsoft.com/office/powerpoint/2010/main" val="324255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EC18316-FF36-2495-5C79-62E82773F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398" y="5310130"/>
            <a:ext cx="2128406" cy="997834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DB9D52D3-7D95-4BDC-F54E-15034C675471}"/>
              </a:ext>
            </a:extLst>
          </p:cNvPr>
          <p:cNvSpPr txBox="1">
            <a:spLocks/>
          </p:cNvSpPr>
          <p:nvPr/>
        </p:nvSpPr>
        <p:spPr>
          <a:xfrm>
            <a:off x="1058319" y="2303479"/>
            <a:ext cx="7397140" cy="20711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914377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Ce matin, maman m’a demandé d’aller faire quelques achats pour le déjeuner. Avec un petit sac à la main, je me rends à l’épicerie près de la maison. Je dois acheter des légumes, du lait et du pain frais.</a:t>
            </a:r>
          </a:p>
        </p:txBody>
      </p:sp>
    </p:spTree>
    <p:extLst>
      <p:ext uri="{BB962C8B-B14F-4D97-AF65-F5344CB8AC3E}">
        <p14:creationId xmlns:p14="http://schemas.microsoft.com/office/powerpoint/2010/main" val="420407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9011</TotalTime>
  <Words>1018</Words>
  <Application>Microsoft Office PowerPoint</Application>
  <PresentationFormat>Affichage à l'écran (4:3)</PresentationFormat>
  <Paragraphs>97</Paragraphs>
  <Slides>23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23</vt:i4>
      </vt:variant>
    </vt:vector>
  </HeadingPairs>
  <TitlesOfParts>
    <vt:vector size="51" baseType="lpstr">
      <vt:lpstr>Calibri</vt:lpstr>
      <vt:lpstr>Arial</vt:lpstr>
      <vt:lpstr>Dosis</vt:lpstr>
      <vt:lpstr>Dosis SemiBold</vt:lpstr>
      <vt:lpstr>Aptos Display</vt:lpstr>
      <vt:lpstr>Dosis ExtraBold</vt:lpstr>
      <vt:lpstr>Mistral</vt:lpstr>
      <vt:lpstr>Aptos</vt:lpstr>
      <vt:lpstr>Wingdings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3_Env-Enseignant</vt:lpstr>
      <vt:lpstr>1_Révision</vt:lpstr>
      <vt:lpstr>6_New Voc_01-Livret</vt:lpstr>
      <vt:lpstr>Présentation PowerPoint</vt:lpstr>
      <vt:lpstr>Présentation PowerPoint</vt:lpstr>
      <vt:lpstr>Organisation de la semaine 6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Présentation PowerPoint</vt:lpstr>
      <vt:lpstr>Regarde les images. Je vais te dire des mots et tu vas me montrer les images qui correspondent : Un écran – manger un goûter – un kilogramme – le genou – une branche.</vt:lpstr>
      <vt:lpstr>Présentation PowerPoint</vt:lpstr>
      <vt:lpstr>Regarde les images. Je vais te dire des phrases  et tu vas me montrer les images qui correspondent :  Lila regarde un documentaire – Lila joue aux jeux vidéo – Salma met un pansement.   – Sami va à l’épicerie pour acheter du pain -  Karim a tombé du vélo.</vt:lpstr>
      <vt:lpstr>Présentation PowerPoint</vt:lpstr>
      <vt:lpstr>Mets ton doigt sur chaque image, dis-moi le mot en français et mets-le dans une phrase.</vt:lpstr>
      <vt:lpstr>Présentation PowerPoint</vt:lpstr>
      <vt:lpstr>Je vais te poser des questions et tu dois répondre correctement. Proposer 5 questions pour chaque élève.</vt:lpstr>
      <vt:lpstr>Présentation PowerPoint</vt:lpstr>
      <vt:lpstr>Parle de ce qui s’est passé, de tes achats, de ce que tu aimes faire après l’école et de ce que tu as fait dimanche dernier. Tu dois dire 5 phrases. L’enseignant explique la situation à l’apprenant.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48</cp:revision>
  <cp:lastPrinted>2025-08-13T10:11:39Z</cp:lastPrinted>
  <dcterms:created xsi:type="dcterms:W3CDTF">2025-08-01T12:31:49Z</dcterms:created>
  <dcterms:modified xsi:type="dcterms:W3CDTF">2026-03-08T21:48:28Z</dcterms:modified>
</cp:coreProperties>
</file>