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42"/>
  </p:notesMasterIdLst>
  <p:sldIdLst>
    <p:sldId id="257" r:id="rId18"/>
    <p:sldId id="1263" r:id="rId19"/>
    <p:sldId id="1294" r:id="rId20"/>
    <p:sldId id="1295" r:id="rId21"/>
    <p:sldId id="1269" r:id="rId22"/>
    <p:sldId id="1266" r:id="rId23"/>
    <p:sldId id="1267" r:id="rId24"/>
    <p:sldId id="1274" r:id="rId25"/>
    <p:sldId id="1258" r:id="rId26"/>
    <p:sldId id="1276" r:id="rId27"/>
    <p:sldId id="1270" r:id="rId28"/>
    <p:sldId id="1277" r:id="rId29"/>
    <p:sldId id="1259" r:id="rId30"/>
    <p:sldId id="1287" r:id="rId31"/>
    <p:sldId id="1264" r:id="rId32"/>
    <p:sldId id="1288" r:id="rId33"/>
    <p:sldId id="1261" r:id="rId34"/>
    <p:sldId id="1289" r:id="rId35"/>
    <p:sldId id="1291" r:id="rId36"/>
    <p:sldId id="1292" r:id="rId37"/>
    <p:sldId id="1280" r:id="rId38"/>
    <p:sldId id="1293" r:id="rId39"/>
    <p:sldId id="1279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424D7B"/>
    <a:srgbClr val="4B5377"/>
    <a:srgbClr val="565F88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font" Target="fonts/font3.fntdata"/><Relationship Id="rId53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1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9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09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70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825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53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262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6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974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399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703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327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23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691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4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51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2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04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239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5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2.mp4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1DD137-68E4-2958-9B72-83EE3F665ADB}"/>
              </a:ext>
            </a:extLst>
          </p:cNvPr>
          <p:cNvSpPr/>
          <p:nvPr/>
        </p:nvSpPr>
        <p:spPr>
          <a:xfrm>
            <a:off x="5012675" y="4775812"/>
            <a:ext cx="567368" cy="52330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C08CBD-6C16-F974-D044-B35CD225A5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E3053E3-0DD3-4E61-54B4-78C322878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8A5F56D-FCF6-FABA-9510-B34829D46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9602" y="4775812"/>
              <a:ext cx="853514" cy="566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43548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 et les mettre dans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21054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séances 1, 2 et 3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sont consacrées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007791-46F0-2305-6B5C-8B76B777C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73" y="914877"/>
            <a:ext cx="3558548" cy="54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Une trottinette – une montagne – la farine – un documentaire – l’épicier.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points)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92731DE-4510-51D3-D1BE-D0DADFD4D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56" y="3942172"/>
            <a:ext cx="1264212" cy="13814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11B3F1-9316-26D0-640B-1A77468AD8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128" y="1829045"/>
            <a:ext cx="1387086" cy="15173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82F8804-E488-1188-9424-D0D4E7CDF8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56" y="1850396"/>
            <a:ext cx="1387086" cy="151570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68ED4D-73E9-4DC2-6B91-B299350291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661" y="1849824"/>
            <a:ext cx="1356432" cy="148379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42A581-A4F7-2B2F-DEA1-F0CBBDA35F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579" y="3942171"/>
            <a:ext cx="1262855" cy="138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6467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J’ai mal au genou – Je grimpe la montagne – Je nettoie la blessure – L’épicier vend du pain et du lait – Je prends mon goûter.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5E1386-0AD9-9B2A-FEE1-77B515C65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228" y="4202893"/>
            <a:ext cx="1463492" cy="14634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544F5D-2EBC-FE8F-9ABD-34E9565C79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376" y="2144468"/>
            <a:ext cx="1465064" cy="16009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19FD19-54D3-DF61-348E-C51BCDE368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5049" y="2144468"/>
            <a:ext cx="1463492" cy="16009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000E7B-45AA-26CF-7917-700253B514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25" y="4202891"/>
            <a:ext cx="1463492" cy="16009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50E4D4-6485-7CF0-8D5A-C74B8ACD64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80" y="2144468"/>
            <a:ext cx="1465063" cy="160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17F0224-08EA-2B07-D85B-7C86473590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793" y="2052223"/>
            <a:ext cx="1258599" cy="137677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176D6E-98C2-9834-05AB-02F094DE1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008" y="3768609"/>
            <a:ext cx="1262853" cy="13799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C986B7-71A8-64DB-4ECC-6C40859D3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74" y="2052223"/>
            <a:ext cx="1262854" cy="13814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B05D8C-09E3-D294-D448-B23A61D26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037" y="3767126"/>
            <a:ext cx="1262853" cy="1381431"/>
          </a:xfrm>
          <a:prstGeom prst="rect">
            <a:avLst/>
          </a:prstGeom>
        </p:spPr>
      </p:pic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BAFB8DEE-5EA9-3653-5BE7-0BD8FFFDB5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5775610" y="2092776"/>
            <a:ext cx="1381431" cy="13814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16704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82193" y="5671114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ecte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(10 points)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Proposer </a:t>
            </a:r>
            <a:r>
              <a:rPr lang="fr-FR" sz="14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fr-FR" sz="14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questions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élève.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813244" y="1889571"/>
            <a:ext cx="4765770" cy="3259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Quel âge as-tu ?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aimes lire une bande dessinée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veux-tu acheter </a:t>
            </a:r>
            <a:r>
              <a:rPr lang="fr-FR" sz="1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</a:t>
            </a: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l’épicerie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dimanche dernier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vu ?</a:t>
            </a:r>
          </a:p>
        </p:txBody>
      </p:sp>
    </p:spTree>
    <p:extLst>
      <p:ext uri="{BB962C8B-B14F-4D97-AF65-F5344CB8AC3E}">
        <p14:creationId xmlns:p14="http://schemas.microsoft.com/office/powerpoint/2010/main" val="27113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partager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22885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771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qui s’est passé, de tes achats, de ce que tu aimes faire après l’école et de ce que tu as fait dimanche dernier. Tu dois dire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situation à l’apprenant.</a:t>
            </a:r>
            <a:endParaRPr lang="fr-MA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74" y="3498799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474" y="2714045"/>
            <a:ext cx="938876" cy="10489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6081B6-DE63-9F72-67ED-75800121848F}"/>
              </a:ext>
            </a:extLst>
          </p:cNvPr>
          <p:cNvSpPr txBox="1"/>
          <p:nvPr/>
        </p:nvSpPr>
        <p:spPr>
          <a:xfrm>
            <a:off x="1490982" y="1888647"/>
            <a:ext cx="6839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passé, de tes achats, de ce que tu aimes faire après l’école et de ce que tu as fait dimanche dernier.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D36A3-3EFB-8A12-58A2-50284FE3DB21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( 4 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3803" y="1774289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49D4DE2-AF7D-8A45-5459-76AD633A8CCB}"/>
              </a:ext>
            </a:extLst>
          </p:cNvPr>
          <p:cNvSpPr txBox="1">
            <a:spLocks/>
          </p:cNvSpPr>
          <p:nvPr/>
        </p:nvSpPr>
        <p:spPr>
          <a:xfrm>
            <a:off x="942662" y="2214973"/>
            <a:ext cx="7391598" cy="3345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peur              tour                 heureux          four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peinture                  Une ceinture             Du pain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</a:rPr>
              <a:t>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 amis                  Une armoire           La laine             La neige</a:t>
            </a:r>
          </a:p>
          <a:p>
            <a:pPr lvl="0" defTabSz="914400">
              <a:lnSpc>
                <a:spcPct val="200000"/>
              </a:lnSpc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reine                </a:t>
            </a:r>
            <a:r>
              <a:rPr lang="fr-FR" sz="2400" dirty="0">
                <a:solidFill>
                  <a:srgbClr val="424D7B"/>
                </a:solidFill>
              </a:rPr>
              <a:t>La fontaine               Un Marocain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455" y="221050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466522"/>
            <a:ext cx="7804813" cy="2451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vu un singe.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joué au ballon.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CE73E9-494A-6CE7-F5F7-740F995502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4714" y="5471059"/>
            <a:ext cx="761040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(0,5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points (0,5 point par mot)  </a:t>
            </a:r>
          </a:p>
        </p:txBody>
      </p:sp>
    </p:spTree>
    <p:extLst>
      <p:ext uri="{BB962C8B-B14F-4D97-AF65-F5344CB8AC3E}">
        <p14:creationId xmlns:p14="http://schemas.microsoft.com/office/powerpoint/2010/main" val="32425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C18316-FF36-2495-5C79-62E82773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8" y="5310130"/>
            <a:ext cx="2128406" cy="997834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6A93D68-CFD7-465B-2EBE-52BF5E6DA874}"/>
              </a:ext>
            </a:extLst>
          </p:cNvPr>
          <p:cNvSpPr txBox="1">
            <a:spLocks/>
          </p:cNvSpPr>
          <p:nvPr/>
        </p:nvSpPr>
        <p:spPr>
          <a:xfrm>
            <a:off x="1055208" y="2393414"/>
            <a:ext cx="7397140" cy="2071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R="0" lvl="0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Dimanche dernier, je suis allée à la forêt avec ma famille. J’ai vu des arbres, des plantes et des papillons. J’ai vu aussi un petit singe. Je lui ai donné des cacahuètes. 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0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8457</TotalTime>
  <Words>1038</Words>
  <Application>Microsoft Office PowerPoint</Application>
  <PresentationFormat>Affichage à l'écran (4:3)</PresentationFormat>
  <Paragraphs>102</Paragraphs>
  <Slides>24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24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 : Une trottinette – une montagne – la farine – un documentaire – l’épicier.</vt:lpstr>
      <vt:lpstr>Présentation PowerPoint</vt:lpstr>
      <vt:lpstr>Regarde les images. Je vais te dire des phrases  et tu vas me montrer les images qui correspondent :  J’ai mal au genou – Je grimpe la montagne – Je nettoie la blessure – L’épicier vend du pain et du lait – Je prends mon goûter.</vt:lpstr>
      <vt:lpstr>Présentation PowerPoint</vt:lpstr>
      <vt:lpstr>Mets ton doigt sur chaque image et dis-moi le mot en français et mets-le dans une phrase.</vt:lpstr>
      <vt:lpstr>Présentation PowerPoint</vt:lpstr>
      <vt:lpstr>Je vais te poser des questions et tu dois répondre correctement. Proposer 5 questions pour chaque élève.</vt:lpstr>
      <vt:lpstr>Présentation PowerPoint</vt:lpstr>
      <vt:lpstr>Parle de ce qui s’est passé, de tes achats, de ce que tu aimes faire après l’école et de ce que tu as fait dimanche dernier. Tu dois dire 5 phrases. L’enseignant explique la situation à l’apprenant.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41</cp:revision>
  <cp:lastPrinted>2025-08-13T10:11:39Z</cp:lastPrinted>
  <dcterms:created xsi:type="dcterms:W3CDTF">2025-08-01T12:31:49Z</dcterms:created>
  <dcterms:modified xsi:type="dcterms:W3CDTF">2026-03-08T20:42:04Z</dcterms:modified>
</cp:coreProperties>
</file>