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3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4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5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6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17.xml" ContentType="application/vnd.openxmlformats-officedocument.theme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98" r:id="rId11"/>
    <p:sldMasterId id="2147483808" r:id="rId12"/>
    <p:sldMasterId id="2147483818" r:id="rId13"/>
    <p:sldMasterId id="2147483826" r:id="rId14"/>
    <p:sldMasterId id="2147483831" r:id="rId15"/>
    <p:sldMasterId id="2147483843" r:id="rId16"/>
    <p:sldMasterId id="2147483851" r:id="rId17"/>
    <p:sldMasterId id="2147483865" r:id="rId18"/>
  </p:sldMasterIdLst>
  <p:notesMasterIdLst>
    <p:notesMasterId r:id="rId46"/>
  </p:notesMasterIdLst>
  <p:sldIdLst>
    <p:sldId id="257" r:id="rId19"/>
    <p:sldId id="1029" r:id="rId20"/>
    <p:sldId id="951" r:id="rId21"/>
    <p:sldId id="1367" r:id="rId22"/>
    <p:sldId id="1308" r:id="rId23"/>
    <p:sldId id="1263" r:id="rId24"/>
    <p:sldId id="1262" r:id="rId25"/>
    <p:sldId id="1269" r:id="rId26"/>
    <p:sldId id="1368" r:id="rId27"/>
    <p:sldId id="1369" r:id="rId28"/>
    <p:sldId id="1274" r:id="rId29"/>
    <p:sldId id="1370" r:id="rId30"/>
    <p:sldId id="1276" r:id="rId31"/>
    <p:sldId id="1371" r:id="rId32"/>
    <p:sldId id="1372" r:id="rId33"/>
    <p:sldId id="1373" r:id="rId34"/>
    <p:sldId id="1374" r:id="rId35"/>
    <p:sldId id="1264" r:id="rId36"/>
    <p:sldId id="1375" r:id="rId37"/>
    <p:sldId id="1376" r:id="rId38"/>
    <p:sldId id="1377" r:id="rId39"/>
    <p:sldId id="1291" r:id="rId40"/>
    <p:sldId id="1378" r:id="rId41"/>
    <p:sldId id="1280" r:id="rId42"/>
    <p:sldId id="1379" r:id="rId43"/>
    <p:sldId id="1279" r:id="rId44"/>
    <p:sldId id="689" r:id="rId45"/>
  </p:sldIdLst>
  <p:sldSz cx="9144000" cy="6858000" type="screen4x3"/>
  <p:notesSz cx="6735763" cy="9866313"/>
  <p:embeddedFontLst>
    <p:embeddedFont>
      <p:font typeface="Dosis" pitchFamily="2" charset="0"/>
      <p:regular r:id="rId47"/>
      <p:bold r:id="rId48"/>
    </p:embeddedFont>
    <p:embeddedFont>
      <p:font typeface="Dosis ExtraBold" pitchFamily="2" charset="0"/>
      <p:bold r:id="rId49"/>
    </p:embeddedFont>
    <p:embeddedFont>
      <p:font typeface="Dosis Medium" pitchFamily="2" charset="0"/>
      <p:regular r:id="rId50"/>
    </p:embeddedFont>
    <p:embeddedFont>
      <p:font typeface="Dosis SemiBold" pitchFamily="2" charset="0"/>
      <p:bold r:id="rId51"/>
    </p:embeddedFont>
    <p:embeddedFont>
      <p:font typeface="Mistral" panose="03090702030407020403" pitchFamily="66" charset="0"/>
      <p:regular r:id="rId5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196B1"/>
    <a:srgbClr val="424D7B"/>
    <a:srgbClr val="B509B1"/>
    <a:srgbClr val="55B7DE"/>
    <a:srgbClr val="2AB6D7"/>
    <a:srgbClr val="A1A6BC"/>
    <a:srgbClr val="4B5377"/>
    <a:srgbClr val="DEEBF7"/>
    <a:srgbClr val="565F88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9" Type="http://schemas.openxmlformats.org/officeDocument/2006/relationships/slide" Target="slides/slide21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slide" Target="slides/slide24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2.xml"/><Relationship Id="rId29" Type="http://schemas.openxmlformats.org/officeDocument/2006/relationships/slide" Target="slides/slide11.xml"/><Relationship Id="rId41" Type="http://schemas.openxmlformats.org/officeDocument/2006/relationships/slide" Target="slides/slide23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font" Target="fonts/font3.fntdata"/><Relationship Id="rId57" Type="http://schemas.microsoft.com/office/2018/10/relationships/authors" Target="author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font" Target="fonts/font6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font" Target="fonts/font2.fntdata"/><Relationship Id="rId56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font" Target="fonts/font5.fntdata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098939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6921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891965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488753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043591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041541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160110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568944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459378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121345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079336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520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5476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1687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094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129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072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9021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269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3435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6399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4965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193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78881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243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634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1693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5308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9801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20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6425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235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218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402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397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6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5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theme" Target="../theme/theme16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5.xml"/><Relationship Id="rId9" Type="http://schemas.openxmlformats.org/officeDocument/2006/relationships/image" Target="../media/image4.jp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9.jpg"/><Relationship Id="rId5" Type="http://schemas.openxmlformats.org/officeDocument/2006/relationships/theme" Target="../theme/theme18.xml"/><Relationship Id="rId4" Type="http://schemas.openxmlformats.org/officeDocument/2006/relationships/slideLayout" Target="../slideLayouts/slideLayout1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843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181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1909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3863" r:id="rId12"/>
    <p:sldLayoutId id="214748386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9440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0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9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130.xml"/><Relationship Id="rId1" Type="http://schemas.openxmlformats.org/officeDocument/2006/relationships/tags" Target="../tags/tag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3.png"/><Relationship Id="rId7" Type="http://schemas.openxmlformats.org/officeDocument/2006/relationships/image" Target="../media/image42.png"/><Relationship Id="rId2" Type="http://schemas.openxmlformats.org/officeDocument/2006/relationships/slideLayout" Target="../slideLayouts/slideLayout130.xml"/><Relationship Id="rId1" Type="http://schemas.openxmlformats.org/officeDocument/2006/relationships/tags" Target="../tags/tag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3.png"/><Relationship Id="rId7" Type="http://schemas.openxmlformats.org/officeDocument/2006/relationships/image" Target="../media/image47.png"/><Relationship Id="rId2" Type="http://schemas.openxmlformats.org/officeDocument/2006/relationships/slideLayout" Target="../slideLayouts/slideLayout130.xml"/><Relationship Id="rId1" Type="http://schemas.openxmlformats.org/officeDocument/2006/relationships/tags" Target="../tags/tag10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4.png"/><Relationship Id="rId9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130.xml"/><Relationship Id="rId1" Type="http://schemas.openxmlformats.org/officeDocument/2006/relationships/tags" Target="../tags/tag12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0.xml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0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0.xml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microsoft.com/office/2007/relationships/media" Target="../media/media2.mp4"/><Relationship Id="rId7" Type="http://schemas.openxmlformats.org/officeDocument/2006/relationships/image" Target="../media/image5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4.png"/><Relationship Id="rId5" Type="http://schemas.openxmlformats.org/officeDocument/2006/relationships/slideLayout" Target="../slideLayouts/slideLayout132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F205303-2A6A-79EF-0B61-CA39353890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de soutien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5BAE690-DEDA-9705-2B1D-FD0055D1F79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2D3D0F5-EFA4-B8E5-342F-CB1C2C79E4C6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DC44EEB-B312-111D-753D-70D8A4B727D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48020635-6DD5-93FB-A560-2E415C0BE57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DD92F50D-8ADB-6FF9-8E9E-5DA0EF6531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566" y="2491488"/>
            <a:ext cx="1553039" cy="238214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22E4F2D-DCC4-70B8-80D4-BA7E681D55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267" y="2491489"/>
            <a:ext cx="1553039" cy="238214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4D31692-3C2C-27A8-A669-07808196DF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27" y="2491489"/>
            <a:ext cx="1553039" cy="238214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2181623-73D9-C486-41E5-BCF385BA70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605" y="2491488"/>
            <a:ext cx="1553039" cy="238214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1191381-C978-C8E7-8501-FA3A9879A8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347" y="2491489"/>
            <a:ext cx="1553039" cy="238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55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524857" y="3468717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03091" y="177324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19091" y="152124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524857" y="201348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60909" y="177307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704857" y="221882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556052" y="507818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704857" y="471767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668857" y="519500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3286" y="4827735"/>
            <a:ext cx="3779999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15911" y="194936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5014384" y="4821715"/>
            <a:ext cx="1164707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584983" y="3515243"/>
            <a:ext cx="385416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4919091" y="320462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37662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4883090" y="3672931"/>
            <a:ext cx="3355841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68231626-006E-6E85-B16A-7AD44F7FB1E6}"/>
              </a:ext>
            </a:extLst>
          </p:cNvPr>
          <p:cNvSpPr txBox="1">
            <a:spLocks/>
          </p:cNvSpPr>
          <p:nvPr/>
        </p:nvSpPr>
        <p:spPr>
          <a:xfrm>
            <a:off x="704857" y="36206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4AD5EFF-D910-3BBE-2667-9CFC9637CFC7}"/>
              </a:ext>
            </a:extLst>
          </p:cNvPr>
          <p:cNvSpPr txBox="1"/>
          <p:nvPr/>
        </p:nvSpPr>
        <p:spPr>
          <a:xfrm>
            <a:off x="5207688" y="2031627"/>
            <a:ext cx="2770805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Activités d’écriture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Évaluation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0464D7F-7190-AAD7-AABA-348AAD425FD9}"/>
              </a:ext>
            </a:extLst>
          </p:cNvPr>
          <p:cNvSpPr txBox="1"/>
          <p:nvPr/>
        </p:nvSpPr>
        <p:spPr>
          <a:xfrm>
            <a:off x="5046063" y="5518259"/>
            <a:ext cx="277080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278340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3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88653" y="1371748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891748" y="2224473"/>
            <a:ext cx="8336019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640005" y="1694300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partie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 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 – C02 – PO1 – PO2 – PO3 - LF1 – LF2.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562620" y="2674184"/>
            <a:ext cx="2312142" cy="150963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0498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80 et de relire en silence les mots de l’activité 1.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B007791-46F0-2305-6B5C-8B76B777C5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773" y="914877"/>
            <a:ext cx="3558548" cy="5458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34728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 un documentaire – payer – le sucre – la montagne – perdre l’équilibre.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( 10 points)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DB8BD0B-3026-41D1-7768-DA76B7D5A2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021" y="2289929"/>
            <a:ext cx="1226107" cy="134123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5B54F7A-D798-068F-7577-D2D6C62DCF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662" y="4119275"/>
            <a:ext cx="1175439" cy="128580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D8F432A-4D35-E4C4-FEB9-87CA33EE70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381" y="2573948"/>
            <a:ext cx="1212837" cy="132671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C1F7E19-AC3C-2902-07F2-5CAE86AE78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540" y="2488227"/>
            <a:ext cx="1175440" cy="128443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0D0E36B-DDBE-2702-F865-C22D740E43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839" y="4004328"/>
            <a:ext cx="1387086" cy="1515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95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(10 points)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F6CB5A91-55B6-7541-0D33-CF841FC53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6534" y="777795"/>
            <a:ext cx="7064675" cy="612000"/>
          </a:xfrm>
        </p:spPr>
        <p:txBody>
          <a:bodyPr>
            <a:noAutofit/>
          </a:bodyPr>
          <a:lstStyle/>
          <a:p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</a:t>
            </a:r>
            <a:b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Sami veut acheter du pain et du lait. – 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Majda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soigne sa blessure. –  Amine aime faire du sport.</a:t>
            </a:r>
            <a:b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Salim donne des cacahuètes au singe. – Amine est tombé par terre.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122FC78-FD0E-8EE4-2455-F947CD6A13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5237" y="2190265"/>
            <a:ext cx="1844201" cy="13369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Image 6" descr="Une image contenant dessin humoristique, Dessin animé, intérieur, jouet&#10;&#10;Le contenu généré par l’IA peut être incorrect.">
            <a:extLst>
              <a:ext uri="{FF2B5EF4-FFF2-40B4-BE49-F238E27FC236}">
                <a16:creationId xmlns:a16="http://schemas.microsoft.com/office/drawing/2014/main" id="{8A2F05B7-0C76-381A-C58D-E2E05BF008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226" y="4087296"/>
            <a:ext cx="1844201" cy="127822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FB5F059-1850-B121-51FF-0DDAE9B33F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000" y="2254596"/>
            <a:ext cx="1844201" cy="1278225"/>
          </a:xfrm>
          <a:prstGeom prst="roundRect">
            <a:avLst/>
          </a:prstGeom>
        </p:spPr>
      </p:pic>
      <p:pic>
        <p:nvPicPr>
          <p:cNvPr id="9" name="Image 8" descr="Une image contenant garçon, dessin humoristique, jeune enfant, balle&#10;&#10;Le contenu généré par l’IA peut être incorrect.">
            <a:extLst>
              <a:ext uri="{FF2B5EF4-FFF2-40B4-BE49-F238E27FC236}">
                <a16:creationId xmlns:a16="http://schemas.microsoft.com/office/drawing/2014/main" id="{DA320DA4-AED4-66C1-DD12-0ED0471045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6859" y="2254596"/>
            <a:ext cx="1844199" cy="127822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D68F5C-FBF0-C7D3-793C-417BF406A9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" t="5307" r="5550" b="15216"/>
          <a:stretch>
            <a:fillRect/>
          </a:stretch>
        </p:blipFill>
        <p:spPr>
          <a:xfrm>
            <a:off x="1930096" y="3885664"/>
            <a:ext cx="1967915" cy="12918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56038" y="2519474"/>
            <a:ext cx="7116418" cy="1184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et les mettre dans des phrases </a:t>
            </a:r>
          </a:p>
        </p:txBody>
      </p:sp>
    </p:spTree>
    <p:extLst>
      <p:ext uri="{BB962C8B-B14F-4D97-AF65-F5344CB8AC3E}">
        <p14:creationId xmlns:p14="http://schemas.microsoft.com/office/powerpoint/2010/main" val="396204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 et mets-le dans une phrase.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(10 points)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A2F336F-F6A5-29A1-9853-5E3C3B4513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111" y="3750890"/>
            <a:ext cx="1175439" cy="128580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BBB0927-4247-BEC5-4606-D9A8B1D59A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364" y="1971953"/>
            <a:ext cx="1111742" cy="121613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B7D2B77-2E6E-C440-01A0-67E0F8ADD3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053" y="3758392"/>
            <a:ext cx="1212837" cy="1326718"/>
          </a:xfrm>
          <a:prstGeom prst="rect">
            <a:avLst/>
          </a:prstGeom>
        </p:spPr>
      </p:pic>
      <p:pic>
        <p:nvPicPr>
          <p:cNvPr id="8" name="Image 7" descr="Une image contenant cylindre, bouteille, conception&#10;&#10;Le contenu généré par l’IA peut être incorrect.">
            <a:extLst>
              <a:ext uri="{FF2B5EF4-FFF2-40B4-BE49-F238E27FC236}">
                <a16:creationId xmlns:a16="http://schemas.microsoft.com/office/drawing/2014/main" id="{AC9C2B27-104E-8AD1-929F-414B92BFB9D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542" t="3883" r="4440" b="3364"/>
          <a:stretch>
            <a:fillRect/>
          </a:stretch>
        </p:blipFill>
        <p:spPr>
          <a:xfrm>
            <a:off x="3898060" y="2014206"/>
            <a:ext cx="1175439" cy="120570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6139A51-026B-FB67-00BB-18D516AC81E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105" y="2014206"/>
            <a:ext cx="1212837" cy="132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392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167046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82193" y="5671114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ecte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(10 points)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itre 1">
            <a:extLst>
              <a:ext uri="{FF2B5EF4-FFF2-40B4-BE49-F238E27FC236}">
                <a16:creationId xmlns:a16="http://schemas.microsoft.com/office/drawing/2014/main" id="{ED6505BD-B5DD-3810-B7D8-981C6658B7BA}"/>
              </a:ext>
            </a:extLst>
          </p:cNvPr>
          <p:cNvSpPr txBox="1">
            <a:spLocks/>
          </p:cNvSpPr>
          <p:nvPr/>
        </p:nvSpPr>
        <p:spPr>
          <a:xfrm>
            <a:off x="2349112" y="1852739"/>
            <a:ext cx="4445775" cy="32599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as quel âge ?</a:t>
            </a:r>
          </a:p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Quel est le nom de ton école ?</a:t>
            </a:r>
            <a:endParaRPr kumimoji="0" lang="fr-FR" sz="1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aimes faire après l’école ?</a:t>
            </a:r>
          </a:p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veux-tu acheter de l’épicerie ?</a:t>
            </a:r>
          </a:p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as fait dimanche dernier ?</a:t>
            </a:r>
          </a:p>
        </p:txBody>
      </p:sp>
    </p:spTree>
    <p:extLst>
      <p:ext uri="{BB962C8B-B14F-4D97-AF65-F5344CB8AC3E}">
        <p14:creationId xmlns:p14="http://schemas.microsoft.com/office/powerpoint/2010/main" val="271136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67216-FE8A-B674-CF26-626FE4A20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490E60A-C898-7409-70FF-2332C3B1E6F9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BEEDDF-2D01-99BE-6C85-2496BDEB505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52BC2F8-4DB1-BD32-5AF1-7E9AABE0B01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0D3DEC73-E0F6-3109-412C-625FD6E1EE07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6A8576B-61F2-3226-7B04-A5F61FE0CF1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partager des informations</a:t>
            </a:r>
          </a:p>
        </p:txBody>
      </p:sp>
    </p:spTree>
    <p:extLst>
      <p:ext uri="{BB962C8B-B14F-4D97-AF65-F5344CB8AC3E}">
        <p14:creationId xmlns:p14="http://schemas.microsoft.com/office/powerpoint/2010/main" val="133158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67716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Parle de ce qui s’est passé, de tes achats, de ce que tu aimes faire après l’école et de ce que tu as fait dimanche dernier. Tu dois dire 5 phrases.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explique la situation à l’apprenant.</a:t>
            </a:r>
            <a:endParaRPr lang="fr-MA" i="1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6D8FEE-93B5-3CB3-9E3F-62D8A8C055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1474" y="3498799"/>
            <a:ext cx="1581052" cy="23715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D574E0-A900-B463-96EE-BA5E8D9BBA4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21474" y="2714045"/>
            <a:ext cx="938876" cy="104890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56081B6-DE63-9F72-67ED-75800121848F}"/>
              </a:ext>
            </a:extLst>
          </p:cNvPr>
          <p:cNvSpPr txBox="1"/>
          <p:nvPr/>
        </p:nvSpPr>
        <p:spPr>
          <a:xfrm>
            <a:off x="850090" y="1916322"/>
            <a:ext cx="74438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Parle de ce qui s’est passé, de tes achats, de ce que tu aimes faire après l’école et de ce que tu as fait dimanche dernier.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0D36A3-3EFB-8A12-58A2-50284FE3DB21}"/>
              </a:ext>
            </a:extLst>
          </p:cNvPr>
          <p:cNvSpPr/>
          <p:nvPr/>
        </p:nvSpPr>
        <p:spPr>
          <a:xfrm>
            <a:off x="2402913" y="622001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0586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=  2 points (10 pts)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43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34007" y="1933624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B20A1-8012-FC9F-50A0-855406E4AB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72070" y="3197559"/>
            <a:ext cx="3917454" cy="1531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 ( 4 points)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 ( 6 points)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D0AF43-F6A7-D30A-708C-5DA8C58B7D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10412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86646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1E61060-EFA5-BBAD-EEED-3BEDEDF78E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73803" y="1774289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1. Lis les mots correctement ( 4 points).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7318455-E0A7-E5CB-3596-84B1033A78F9}"/>
              </a:ext>
            </a:extLst>
          </p:cNvPr>
          <p:cNvSpPr txBox="1">
            <a:spLocks/>
          </p:cNvSpPr>
          <p:nvPr/>
        </p:nvSpPr>
        <p:spPr>
          <a:xfrm>
            <a:off x="1243976" y="2311820"/>
            <a:ext cx="7004286" cy="33458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            jour               bonheur              tour            leur       </a:t>
            </a:r>
          </a:p>
          <a:p>
            <a:pPr marL="0" marR="0" lvl="0" indent="0" algn="l" defTabSz="914377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teinture                  plein                   frein </a:t>
            </a:r>
          </a:p>
          <a:p>
            <a:pPr marL="0" marR="0" lvl="0" indent="0" algn="l" defTabSz="914377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Les arbres                noir               Les oiseaux           beige </a:t>
            </a:r>
          </a:p>
          <a:p>
            <a:pPr lvl="0" defTabSz="914377">
              <a:lnSpc>
                <a:spcPct val="200000"/>
              </a:lnSpc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      </a:t>
            </a:r>
            <a:r>
              <a:rPr lang="fr-FR" sz="2400" dirty="0">
                <a:solidFill>
                  <a:srgbClr val="424D7B"/>
                </a:solidFill>
              </a:rPr>
              <a:t>graine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                    lendemain                     </a:t>
            </a:r>
            <a:r>
              <a:rPr lang="fr-FR" sz="2400" dirty="0">
                <a:solidFill>
                  <a:srgbClr val="424D7B"/>
                </a:solidFill>
              </a:rPr>
              <a:t>semaine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377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9696C-664C-F148-28D9-D554DA404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1E4803D-CED5-618B-E548-53922AFD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phrases suivantes correctement et avec fluidité.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A864B64-055C-0291-CBDB-B84100D64AA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CCB35CB-209E-66E9-ED06-BBEB96125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A97403-544B-0306-2134-9DDF170851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16A68E9F-4052-3638-CE34-3165A535934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0455" y="2210504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2. Lis les phrases correctement et avec fluidité ( 6 points).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FECE73E9-494A-6CE7-F5F7-740F9955021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934714" y="5471059"/>
            <a:ext cx="7610401" cy="630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(0,5 point par phrase)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5 points (0,5 point par mot)  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FD6C1CE9-317F-5A1C-CC52-4D49ECBC7029}"/>
              </a:ext>
            </a:extLst>
          </p:cNvPr>
          <p:cNvSpPr txBox="1">
            <a:spLocks/>
          </p:cNvSpPr>
          <p:nvPr/>
        </p:nvSpPr>
        <p:spPr>
          <a:xfrm>
            <a:off x="948240" y="2690457"/>
            <a:ext cx="5433900" cy="24515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189" lvl="0" indent="-457189" defTabSz="914377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Salma veut acheter du riz. </a:t>
            </a:r>
          </a:p>
          <a:p>
            <a:pPr marL="457189" lvl="0" indent="-457189" defTabSz="914377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Amine  joue aux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 jeux vidéo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4255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77916" y="1942679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textes correctement et avec fluidité.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08725516-FBE1-A8AB-9C52-6F4E858155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595961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67325A-8282-2116-3536-B45FDB0941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9827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7854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le paragraphe que tu vas lire. Observe le paragraphe pendant 30 secondes. Après, tu commences la lecture. Tu dois lire le paragraphe correctement et avec fluidité.</a:t>
            </a:r>
            <a:endParaRPr lang="fr-FR" i="1" u="sng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CEC18316-FF36-2495-5C79-62E82773FA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3398" y="5310130"/>
            <a:ext cx="2128406" cy="99783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C3561EE-A624-3CDF-857E-EA30E931E990}"/>
              </a:ext>
            </a:extLst>
          </p:cNvPr>
          <p:cNvSpPr txBox="1">
            <a:spLocks/>
          </p:cNvSpPr>
          <p:nvPr/>
        </p:nvSpPr>
        <p:spPr>
          <a:xfrm>
            <a:off x="964664" y="2206803"/>
            <a:ext cx="7397140" cy="20711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914400">
              <a:lnSpc>
                <a:spcPct val="150000"/>
              </a:lnSpc>
              <a:defRPr/>
            </a:pP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Hier, je suis allé à la forêt avec mes amis. J’ai vu des buissons  et des lapins. </a:t>
            </a:r>
            <a:r>
              <a:rPr lang="fr-FR" sz="2400" b="1">
                <a:ln w="0"/>
                <a:solidFill>
                  <a:srgbClr val="424D7B"/>
                </a:solidFill>
                <a:latin typeface="Dosis SemiBold" pitchFamily="2" charset="0"/>
              </a:rPr>
              <a:t>J’ai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vu aussi un petit singe. Je lui ai donné des cacahuètes. </a:t>
            </a:r>
          </a:p>
        </p:txBody>
      </p:sp>
    </p:spTree>
    <p:extLst>
      <p:ext uri="{BB962C8B-B14F-4D97-AF65-F5344CB8AC3E}">
        <p14:creationId xmlns:p14="http://schemas.microsoft.com/office/powerpoint/2010/main" val="420407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10100</TotalTime>
  <Words>1029</Words>
  <Application>Microsoft Office PowerPoint</Application>
  <PresentationFormat>Affichage à l'écran (4:3)</PresentationFormat>
  <Paragraphs>115</Paragraphs>
  <Slides>27</Slides>
  <Notes>2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27</vt:i4>
      </vt:variant>
    </vt:vector>
  </HeadingPairs>
  <TitlesOfParts>
    <vt:vector size="55" baseType="lpstr">
      <vt:lpstr>Dosis</vt:lpstr>
      <vt:lpstr>Dosis SemiBold</vt:lpstr>
      <vt:lpstr>Dosis ExtraBold</vt:lpstr>
      <vt:lpstr>Dosis Medium</vt:lpstr>
      <vt:lpstr>Aptos Display</vt:lpstr>
      <vt:lpstr>Aptos</vt:lpstr>
      <vt:lpstr>Mistral</vt:lpstr>
      <vt:lpstr>Wingdings</vt:lpstr>
      <vt:lpstr>Calibri</vt:lpstr>
      <vt:lpstr>Arial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Thème Office</vt:lpstr>
      <vt:lpstr>3_Env-Enseignant</vt:lpstr>
      <vt:lpstr>1_Révision</vt:lpstr>
      <vt:lpstr>6_New Voc_01-Livret</vt:lpstr>
      <vt:lpstr>Présentation PowerPoint</vt:lpstr>
      <vt:lpstr>Il convient de lancer le mode diaporama pour la diffusion de la leçon en classe</vt:lpstr>
      <vt:lpstr>Pictogrammes</vt:lpstr>
      <vt:lpstr>Contenu de la semaine de soutien </vt:lpstr>
      <vt:lpstr>Organisation de la semaine 5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Présentation PowerPoint</vt:lpstr>
      <vt:lpstr>Regarde les images. Je vais te dire des mots et tu vas me montrer les images qui correspondent :  un documentaire – payer – le sucre – la montagne – perdre l’équilibre.</vt:lpstr>
      <vt:lpstr>Présentation PowerPoint</vt:lpstr>
      <vt:lpstr>Regarde les images. Je vais te dire des phrases  et tu vas me montrer les images qui correspondent :   Sami veut acheter du pain et du lait. – Majda soigne sa blessure. –  Amine aime faire du sport. - Salim donne des cacahuètes au singe. – Amine est tombé par terre.</vt:lpstr>
      <vt:lpstr>Présentation PowerPoint</vt:lpstr>
      <vt:lpstr>Mets ton doigt sur chaque image, dis-moi le mot en français et mets-le dans une phrase.</vt:lpstr>
      <vt:lpstr>Présentation PowerPoint</vt:lpstr>
      <vt:lpstr>Je vais te poser des questions et tu dois répondre correctement.</vt:lpstr>
      <vt:lpstr>Présentation PowerPoint</vt:lpstr>
      <vt:lpstr>Parle de ce qui s’est passé, de tes achats, de ce que tu aimes faire après l’école et de ce que tu as fait dimanche dernier. Tu dois dire 5 phrases. L’enseignant explique la situation à l’apprenant.</vt:lpstr>
      <vt:lpstr>Présentation PowerPoint</vt:lpstr>
      <vt:lpstr>Je vais te montrer des mots et tu dois les lire. L’enseignant choisit 4 mots.</vt:lpstr>
      <vt:lpstr>Lis les phrases suivantes correctement et avec fluidité.</vt:lpstr>
      <vt:lpstr>Présentation PowerPoint</vt:lpstr>
      <vt:lpstr>Voici le paragraphe que tu vas lire. Observe le paragraphe pendant 30 secondes. Après, tu commences la lecture. Tu dois lire le paragraphe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Adam Hakim</dc:creator>
  <cp:lastModifiedBy>KHALID.RAMNI</cp:lastModifiedBy>
  <cp:revision>51</cp:revision>
  <cp:lastPrinted>2025-08-13T10:11:39Z</cp:lastPrinted>
  <dcterms:created xsi:type="dcterms:W3CDTF">2025-08-01T12:31:49Z</dcterms:created>
  <dcterms:modified xsi:type="dcterms:W3CDTF">2026-03-06T21:04:43Z</dcterms:modified>
</cp:coreProperties>
</file>