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Masters/slideMaster18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3.xml" ContentType="application/vnd.openxmlformats-officedocument.theme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theme/theme4.xml" ContentType="application/vnd.openxmlformats-officedocument.theme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5.xml" ContentType="application/vnd.openxmlformats-officedocument.theme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theme/theme6.xml" ContentType="application/vnd.openxmlformats-officedocument.theme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theme/theme7.xml" ContentType="application/vnd.openxmlformats-officedocument.theme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8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theme/theme9.xml" ContentType="application/vnd.openxmlformats-officedocument.theme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theme/theme10.xml" ContentType="application/vnd.openxmlformats-officedocument.theme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theme/theme11.xml" ContentType="application/vnd.openxmlformats-officedocument.theme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theme/theme12.xml" ContentType="application/vnd.openxmlformats-officedocument.theme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theme/theme13.xml" ContentType="application/vnd.openxmlformats-officedocument.theme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theme/theme14.xml" ContentType="application/vnd.openxmlformats-officedocument.theme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theme/theme15.xml" ContentType="application/vnd.openxmlformats-officedocument.theme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theme/theme16.xml" ContentType="application/vnd.openxmlformats-officedocument.theme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theme/theme17.xml" ContentType="application/vnd.openxmlformats-officedocument.theme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theme/theme18.xml" ContentType="application/vnd.openxmlformats-officedocument.theme+xml"/>
  <Override PartName="/ppt/theme/theme19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742" r:id="rId1"/>
    <p:sldMasterId id="2147483746" r:id="rId2"/>
    <p:sldMasterId id="2147483754" r:id="rId3"/>
    <p:sldMasterId id="2147483766" r:id="rId4"/>
    <p:sldMasterId id="2147483773" r:id="rId5"/>
    <p:sldMasterId id="2147483693" r:id="rId6"/>
    <p:sldMasterId id="2147483697" r:id="rId7"/>
    <p:sldMasterId id="2147483711" r:id="rId8"/>
    <p:sldMasterId id="2147483720" r:id="rId9"/>
    <p:sldMasterId id="2147483729" r:id="rId10"/>
    <p:sldMasterId id="2147483798" r:id="rId11"/>
    <p:sldMasterId id="2147483808" r:id="rId12"/>
    <p:sldMasterId id="2147483818" r:id="rId13"/>
    <p:sldMasterId id="2147483826" r:id="rId14"/>
    <p:sldMasterId id="2147483831" r:id="rId15"/>
    <p:sldMasterId id="2147483843" r:id="rId16"/>
    <p:sldMasterId id="2147483851" r:id="rId17"/>
    <p:sldMasterId id="2147483865" r:id="rId18"/>
  </p:sldMasterIdLst>
  <p:notesMasterIdLst>
    <p:notesMasterId r:id="rId46"/>
  </p:notesMasterIdLst>
  <p:sldIdLst>
    <p:sldId id="257" r:id="rId19"/>
    <p:sldId id="1029" r:id="rId20"/>
    <p:sldId id="951" r:id="rId21"/>
    <p:sldId id="1367" r:id="rId22"/>
    <p:sldId id="1308" r:id="rId23"/>
    <p:sldId id="1263" r:id="rId24"/>
    <p:sldId id="1262" r:id="rId25"/>
    <p:sldId id="1269" r:id="rId26"/>
    <p:sldId id="1368" r:id="rId27"/>
    <p:sldId id="1369" r:id="rId28"/>
    <p:sldId id="1274" r:id="rId29"/>
    <p:sldId id="1370" r:id="rId30"/>
    <p:sldId id="1276" r:id="rId31"/>
    <p:sldId id="1371" r:id="rId32"/>
    <p:sldId id="1372" r:id="rId33"/>
    <p:sldId id="1373" r:id="rId34"/>
    <p:sldId id="1374" r:id="rId35"/>
    <p:sldId id="1264" r:id="rId36"/>
    <p:sldId id="1375" r:id="rId37"/>
    <p:sldId id="1376" r:id="rId38"/>
    <p:sldId id="1377" r:id="rId39"/>
    <p:sldId id="1291" r:id="rId40"/>
    <p:sldId id="1378" r:id="rId41"/>
    <p:sldId id="1280" r:id="rId42"/>
    <p:sldId id="1379" r:id="rId43"/>
    <p:sldId id="1279" r:id="rId44"/>
    <p:sldId id="689" r:id="rId45"/>
  </p:sldIdLst>
  <p:sldSz cx="9144000" cy="6858000" type="screen4x3"/>
  <p:notesSz cx="6735763" cy="9866313"/>
  <p:embeddedFontLst>
    <p:embeddedFont>
      <p:font typeface="Dosis" pitchFamily="2" charset="0"/>
      <p:regular r:id="rId47"/>
      <p:bold r:id="rId48"/>
    </p:embeddedFont>
    <p:embeddedFont>
      <p:font typeface="Dosis ExtraBold" pitchFamily="2" charset="0"/>
      <p:bold r:id="rId49"/>
    </p:embeddedFont>
    <p:embeddedFont>
      <p:font typeface="Dosis Medium" pitchFamily="2" charset="0"/>
      <p:regular r:id="rId50"/>
    </p:embeddedFont>
    <p:embeddedFont>
      <p:font typeface="Dosis SemiBold" pitchFamily="2" charset="0"/>
      <p:bold r:id="rId51"/>
    </p:embeddedFont>
    <p:embeddedFont>
      <p:font typeface="Mistral" panose="03090702030407020403" pitchFamily="66" charset="0"/>
      <p:regular r:id="rId52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2196B1"/>
    <a:srgbClr val="424D7B"/>
    <a:srgbClr val="B509B1"/>
    <a:srgbClr val="55B7DE"/>
    <a:srgbClr val="2AB6D7"/>
    <a:srgbClr val="A1A6BC"/>
    <a:srgbClr val="4B5377"/>
    <a:srgbClr val="DEEBF7"/>
    <a:srgbClr val="565F88"/>
    <a:srgbClr val="F2655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882" autoAdjust="0"/>
    <p:restoredTop sz="95363" autoAdjust="0"/>
  </p:normalViewPr>
  <p:slideViewPr>
    <p:cSldViewPr snapToGrid="0">
      <p:cViewPr varScale="1">
        <p:scale>
          <a:sx n="77" d="100"/>
          <a:sy n="77" d="100"/>
        </p:scale>
        <p:origin x="616" y="45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Master" Target="slideMasters/slideMaster13.xml"/><Relationship Id="rId18" Type="http://schemas.openxmlformats.org/officeDocument/2006/relationships/slideMaster" Target="slideMasters/slideMaster18.xml"/><Relationship Id="rId26" Type="http://schemas.openxmlformats.org/officeDocument/2006/relationships/slide" Target="slides/slide8.xml"/><Relationship Id="rId39" Type="http://schemas.openxmlformats.org/officeDocument/2006/relationships/slide" Target="slides/slide21.xml"/><Relationship Id="rId21" Type="http://schemas.openxmlformats.org/officeDocument/2006/relationships/slide" Target="slides/slide3.xml"/><Relationship Id="rId34" Type="http://schemas.openxmlformats.org/officeDocument/2006/relationships/slide" Target="slides/slide16.xml"/><Relationship Id="rId42" Type="http://schemas.openxmlformats.org/officeDocument/2006/relationships/slide" Target="slides/slide24.xml"/><Relationship Id="rId47" Type="http://schemas.openxmlformats.org/officeDocument/2006/relationships/font" Target="fonts/font1.fntdata"/><Relationship Id="rId50" Type="http://schemas.openxmlformats.org/officeDocument/2006/relationships/font" Target="fonts/font4.fntdata"/><Relationship Id="rId55" Type="http://schemas.openxmlformats.org/officeDocument/2006/relationships/theme" Target="theme/theme1.xml"/><Relationship Id="rId7" Type="http://schemas.openxmlformats.org/officeDocument/2006/relationships/slideMaster" Target="slideMasters/slideMaster7.xml"/><Relationship Id="rId12" Type="http://schemas.openxmlformats.org/officeDocument/2006/relationships/slideMaster" Target="slideMasters/slideMaster12.xml"/><Relationship Id="rId17" Type="http://schemas.openxmlformats.org/officeDocument/2006/relationships/slideMaster" Target="slideMasters/slideMaster17.xml"/><Relationship Id="rId25" Type="http://schemas.openxmlformats.org/officeDocument/2006/relationships/slide" Target="slides/slide7.xml"/><Relationship Id="rId33" Type="http://schemas.openxmlformats.org/officeDocument/2006/relationships/slide" Target="slides/slide15.xml"/><Relationship Id="rId38" Type="http://schemas.openxmlformats.org/officeDocument/2006/relationships/slide" Target="slides/slide20.xml"/><Relationship Id="rId46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Master" Target="slideMasters/slideMaster16.xml"/><Relationship Id="rId20" Type="http://schemas.openxmlformats.org/officeDocument/2006/relationships/slide" Target="slides/slide2.xml"/><Relationship Id="rId29" Type="http://schemas.openxmlformats.org/officeDocument/2006/relationships/slide" Target="slides/slide11.xml"/><Relationship Id="rId41" Type="http://schemas.openxmlformats.org/officeDocument/2006/relationships/slide" Target="slides/slide23.xml"/><Relationship Id="rId54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6.xml"/><Relationship Id="rId32" Type="http://schemas.openxmlformats.org/officeDocument/2006/relationships/slide" Target="slides/slide14.xml"/><Relationship Id="rId37" Type="http://schemas.openxmlformats.org/officeDocument/2006/relationships/slide" Target="slides/slide19.xml"/><Relationship Id="rId40" Type="http://schemas.openxmlformats.org/officeDocument/2006/relationships/slide" Target="slides/slide22.xml"/><Relationship Id="rId45" Type="http://schemas.openxmlformats.org/officeDocument/2006/relationships/slide" Target="slides/slide27.xml"/><Relationship Id="rId53" Type="http://schemas.openxmlformats.org/officeDocument/2006/relationships/presProps" Target="presProps.xml"/><Relationship Id="rId5" Type="http://schemas.openxmlformats.org/officeDocument/2006/relationships/slideMaster" Target="slideMasters/slideMaster5.xml"/><Relationship Id="rId15" Type="http://schemas.openxmlformats.org/officeDocument/2006/relationships/slideMaster" Target="slideMasters/slideMaster15.xml"/><Relationship Id="rId23" Type="http://schemas.openxmlformats.org/officeDocument/2006/relationships/slide" Target="slides/slide5.xml"/><Relationship Id="rId28" Type="http://schemas.openxmlformats.org/officeDocument/2006/relationships/slide" Target="slides/slide10.xml"/><Relationship Id="rId36" Type="http://schemas.openxmlformats.org/officeDocument/2006/relationships/slide" Target="slides/slide18.xml"/><Relationship Id="rId49" Type="http://schemas.openxmlformats.org/officeDocument/2006/relationships/font" Target="fonts/font3.fntdata"/><Relationship Id="rId57" Type="http://schemas.microsoft.com/office/2018/10/relationships/authors" Target="authors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1.xml"/><Relationship Id="rId31" Type="http://schemas.openxmlformats.org/officeDocument/2006/relationships/slide" Target="slides/slide13.xml"/><Relationship Id="rId44" Type="http://schemas.openxmlformats.org/officeDocument/2006/relationships/slide" Target="slides/slide26.xml"/><Relationship Id="rId52" Type="http://schemas.openxmlformats.org/officeDocument/2006/relationships/font" Target="fonts/font6.fntdata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Master" Target="slideMasters/slideMaster14.xml"/><Relationship Id="rId22" Type="http://schemas.openxmlformats.org/officeDocument/2006/relationships/slide" Target="slides/slide4.xml"/><Relationship Id="rId27" Type="http://schemas.openxmlformats.org/officeDocument/2006/relationships/slide" Target="slides/slide9.xml"/><Relationship Id="rId30" Type="http://schemas.openxmlformats.org/officeDocument/2006/relationships/slide" Target="slides/slide12.xml"/><Relationship Id="rId35" Type="http://schemas.openxmlformats.org/officeDocument/2006/relationships/slide" Target="slides/slide17.xml"/><Relationship Id="rId43" Type="http://schemas.openxmlformats.org/officeDocument/2006/relationships/slide" Target="slides/slide25.xml"/><Relationship Id="rId48" Type="http://schemas.openxmlformats.org/officeDocument/2006/relationships/font" Target="fonts/font2.fntdata"/><Relationship Id="rId56" Type="http://schemas.openxmlformats.org/officeDocument/2006/relationships/tableStyles" Target="tableStyles.xml"/><Relationship Id="rId8" Type="http://schemas.openxmlformats.org/officeDocument/2006/relationships/slideMaster" Target="slideMasters/slideMaster8.xml"/><Relationship Id="rId51" Type="http://schemas.openxmlformats.org/officeDocument/2006/relationships/font" Target="fonts/font5.fntdata"/><Relationship Id="rId3" Type="http://schemas.openxmlformats.org/officeDocument/2006/relationships/slideMaster" Target="slideMasters/slideMaster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9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05/03/2026</a:t>
            </a:fld>
            <a:endParaRPr lang="fr-M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940891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915465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8.png"/><Relationship Id="rId5" Type="http://schemas.microsoft.com/office/2007/relationships/hdphoto" Target="../media/hdphoto3.wdp"/><Relationship Id="rId4" Type="http://schemas.openxmlformats.org/officeDocument/2006/relationships/image" Target="../media/image7.png"/><Relationship Id="rId9" Type="http://schemas.microsoft.com/office/2007/relationships/hdphoto" Target="../media/hdphoto2.wdp"/></Relationships>
</file>

<file path=ppt/slideLayouts/_rels/slideLayout1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microsoft.com/office/2007/relationships/hdphoto" Target="../media/hdphoto2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6.png"/><Relationship Id="rId5" Type="http://schemas.microsoft.com/office/2007/relationships/hdphoto" Target="../media/hdphoto3.wdp"/><Relationship Id="rId4" Type="http://schemas.openxmlformats.org/officeDocument/2006/relationships/image" Target="../media/image7.png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Master" Target="../slideMasters/slideMaster7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1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7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1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7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1.xml"/><Relationship Id="rId6" Type="http://schemas.openxmlformats.org/officeDocument/2006/relationships/image" Target="../media/image8.png"/><Relationship Id="rId5" Type="http://schemas.microsoft.com/office/2007/relationships/hdphoto" Target="../media/hdphoto3.wdp"/><Relationship Id="rId4" Type="http://schemas.openxmlformats.org/officeDocument/2006/relationships/image" Target="../media/image7.png"/><Relationship Id="rId9" Type="http://schemas.microsoft.com/office/2007/relationships/hdphoto" Target="../media/hdphoto2.wdp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9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3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/Relationships>
</file>

<file path=ppt/slideLayouts/_rels/slideLayout9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3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9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microsoft.com/office/2007/relationships/hdphoto" Target="../media/hdphoto2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3.xml"/><Relationship Id="rId6" Type="http://schemas.openxmlformats.org/officeDocument/2006/relationships/image" Target="../media/image6.png"/><Relationship Id="rId5" Type="http://schemas.microsoft.com/office/2007/relationships/hdphoto" Target="../media/hdphoto3.wdp"/><Relationship Id="rId4" Type="http://schemas.openxmlformats.org/officeDocument/2006/relationships/image" Target="../media/image7.png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6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1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6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1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6.xml"/><Relationship Id="rId6" Type="http://schemas.openxmlformats.org/officeDocument/2006/relationships/image" Target="../media/image8.png"/><Relationship Id="rId5" Type="http://schemas.microsoft.com/office/2007/relationships/hdphoto" Target="../media/hdphoto3.wdp"/><Relationship Id="rId4" Type="http://schemas.openxmlformats.org/officeDocument/2006/relationships/image" Target="../media/image7.png"/><Relationship Id="rId9" Type="http://schemas.microsoft.com/office/2007/relationships/hdphoto" Target="../media/hdphoto2.wdp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bg>
      <p:bgPr>
        <a:blipFill dpi="0" rotWithShape="1">
          <a:blip r:embed="rId2">
            <a:lum/>
          </a:blip>
          <a:srcRect/>
          <a:stretch>
            <a:fillRect t="-1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409073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bg>
      <p:bgPr>
        <a:blipFill dpi="0" rotWithShape="1">
          <a:blip r:embed="rId2">
            <a:lum/>
          </a:blip>
          <a:srcRect/>
          <a:stretch>
            <a:fillRect t="-1000" b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27496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bg>
      <p:bgPr>
        <a:blipFill dpi="0" rotWithShape="1">
          <a:blip r:embed="rId2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06082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772322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0461288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3916054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69914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82914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038389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462116" y="406341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34573" y="409213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151983" y="4063411"/>
            <a:ext cx="172034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 offerte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43370" y="444826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49369" y="389341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462116" y="255902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34573" y="266715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175651" y="2576914"/>
            <a:ext cx="10951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Révision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151983" y="294223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2317239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723663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877760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187158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145776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F10C282A-CDCD-9D0F-0138-0DFBC95D78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678227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3787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67FAE67-18EE-F8EA-F8C6-84909F974C4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221988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346600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852000" y="2238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52000" y="417946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7160587" y="2233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7160587" y="4200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6">
            <a:extLst>
              <a:ext uri="{FF2B5EF4-FFF2-40B4-BE49-F238E27FC236}">
                <a16:creationId xmlns:a16="http://schemas.microsoft.com/office/drawing/2014/main" id="{A9AAD24C-7F8B-6686-8AD4-B5DF2813CF1B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5506293" y="3187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624667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122706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122706" y="41666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275199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275199" y="415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011695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333A89-D6F9-00CE-FE8D-E6BB452D24F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181659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537089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559118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8114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60317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37089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559118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8114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60317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42358F-8896-851F-CEA9-124CDEDB05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45949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428E5834-548B-D652-157E-208B38093FF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716564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7C368835-6DB2-85F0-55FD-9214C13576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571323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9C6B636-6593-118A-BEA5-17D0883C1D3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479130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BA47785B-A52E-2415-0533-AAF45306253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846452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BA47785B-A52E-2415-0533-AAF45306253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194965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1EA51F4-23A9-D1C1-61DC-1D22FA1DCC4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17982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568823" y="2126456"/>
            <a:ext cx="4758431" cy="4140064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CAC8A52-8834-EAD6-DDBF-B1ECE991E41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992704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C1B7982-2B02-A943-BB32-6FBF8BFA1F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383604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DB50C6C-2F4F-9634-9BF6-3A80775E298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444106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C17B4DBB-B7C0-9F57-196F-945366228C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916668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6BF5EC8E-33C0-8CD1-4178-A27468FE217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91855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8F6B11C-5CE6-0B37-8FF6-E129E4202DD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011909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FC887722-64B0-EEAB-57C5-92E07EE501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237070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D986620-A5D8-CA68-DFDC-766D68D43B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166380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818959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916955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31441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7222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94147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85169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276888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4D61BF3-63D6-6113-434D-E22D0F0F1D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731056" y="3792776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5592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36051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63959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89528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16778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681180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69987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939195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090947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04224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47798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98118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63264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97616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59753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73570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05271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21143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29934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116529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74566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141636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463744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23241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393405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603008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345933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989631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319730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07011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484348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4870716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77327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563814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974497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784839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231796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726921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307237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52274F6-07EA-052B-D9C6-9BE258D5F8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5A175E23-799E-6DE0-F6F9-02D78F922EA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DFD8801C-D966-CA08-5553-A94A8606A16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80383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501716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826349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563058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568313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178218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853754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003655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522405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62707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Présentation du vocabulaire </a:t>
            </a:r>
          </a:p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Exploitation du vocabulaire</a:t>
            </a:r>
          </a:p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Activités de vocabulaire sur livret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0229304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Présentation du vocabulaire </a:t>
            </a:r>
          </a:p>
          <a:p>
            <a:pPr lvl="0"/>
            <a:r>
              <a:rPr lang="fr-FR" dirty="0"/>
              <a:t>Exploitation du vocabulaire</a:t>
            </a:r>
          </a:p>
          <a:p>
            <a:pPr lvl="0"/>
            <a:r>
              <a:rPr lang="fr-FR" dirty="0"/>
              <a:t>Activités de vocabulaire sur livret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35824262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448852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556989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466745"/>
            <a:ext cx="114005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Activité 1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953242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981961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953242"/>
            <a:ext cx="118494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Activité 2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338096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2248818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783246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364368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18173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Activité  1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7" y="5126699"/>
            <a:ext cx="354029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Activités de vocabulaire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68498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4139226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4167945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4139226"/>
            <a:ext cx="12266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Activité 2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52408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969230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634836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742973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652729"/>
            <a:ext cx="114005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Activité 1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301805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2419304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2465006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42270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6BF5EC8E-33C0-8CD1-4178-A27468FE217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203541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8F6B11C-5CE6-0B37-8FF6-E129E4202DD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524975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D986620-A5D8-CA68-DFDC-766D68D43B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438598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FC887722-64B0-EEAB-57C5-92E07EE501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258411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05/03/2026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00989390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05/03/2026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2969215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05/03/2026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38919653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05/03/2026</a:t>
            </a:fld>
            <a:endParaRPr lang="fr-M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84887534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05/03/2026</a:t>
            </a:fld>
            <a:endParaRPr lang="fr-M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650435915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05/03/2026</a:t>
            </a:fld>
            <a:endParaRPr lang="fr-M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10415419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05/03/2026</a:t>
            </a:fld>
            <a:endParaRPr lang="fr-M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51601108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05/03/2026</a:t>
            </a:fld>
            <a:endParaRPr lang="fr-M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85689443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05/03/2026</a:t>
            </a:fld>
            <a:endParaRPr lang="fr-M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84593788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05/03/2026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111213451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05/03/2026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60793364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152060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6547647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35168778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27017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Écrit : Point de langue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76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Lecture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809438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27017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Écrit : Point de langue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07593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Lecture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312985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61856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Écrit : Point de langue 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07593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Lecture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7707207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090215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26983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F10C282A-CDCD-9D0F-0138-0DFBC95D78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634351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063991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67FAE67-18EE-F8EA-F8C6-84909F974C4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7749655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319303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852000" y="2238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52000" y="417946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7160587" y="2233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7160587" y="4200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6">
            <a:extLst>
              <a:ext uri="{FF2B5EF4-FFF2-40B4-BE49-F238E27FC236}">
                <a16:creationId xmlns:a16="http://schemas.microsoft.com/office/drawing/2014/main" id="{A9AAD24C-7F8B-6686-8AD4-B5DF2813CF1B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5506293" y="3187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788817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122706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122706" y="41666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275199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275199" y="415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124305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333A89-D6F9-00CE-FE8D-E6BB452D24F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66347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537089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559118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8114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60317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37089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559118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8114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60317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42358F-8896-851F-CEA9-124CDEDB05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016937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428E5834-548B-D652-157E-208B38093FF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2253083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7C368835-6DB2-85F0-55FD-9214C13576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998011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9C6B636-6593-118A-BEA5-17D0883C1D3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12065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BA47785B-A52E-2415-0533-AAF45306253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164253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6BF5EC8E-33C0-8CD1-4178-A27468FE217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2423513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8F6B11C-5CE6-0B37-8FF6-E129E4202DD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521894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D986620-A5D8-CA68-DFDC-766D68D43B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040277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FC887722-64B0-EEAB-57C5-92E07EE501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1739711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.xml"/><Relationship Id="rId3" Type="http://schemas.openxmlformats.org/officeDocument/2006/relationships/slideLayout" Target="../slideLayouts/slideLayout6.xml"/><Relationship Id="rId7" Type="http://schemas.openxmlformats.org/officeDocument/2006/relationships/slideLayout" Target="../slideLayouts/slideLayout10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6" Type="http://schemas.openxmlformats.org/officeDocument/2006/relationships/slideLayout" Target="../slideLayouts/slideLayout9.xml"/><Relationship Id="rId11" Type="http://schemas.openxmlformats.org/officeDocument/2006/relationships/image" Target="../media/image4.jpg"/><Relationship Id="rId5" Type="http://schemas.openxmlformats.org/officeDocument/2006/relationships/slideLayout" Target="../slideLayouts/slideLayout8.xml"/><Relationship Id="rId10" Type="http://schemas.openxmlformats.org/officeDocument/2006/relationships/theme" Target="../theme/theme2.xml"/><Relationship Id="rId4" Type="http://schemas.openxmlformats.org/officeDocument/2006/relationships/slideLayout" Target="../slideLayouts/slideLayout7.xml"/><Relationship Id="rId9" Type="http://schemas.openxmlformats.org/officeDocument/2006/relationships/slideLayout" Target="../slideLayouts/slideLayout1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slideLayout" Target="../slideLayouts/slideLayout25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17" Type="http://schemas.openxmlformats.org/officeDocument/2006/relationships/image" Target="../media/image11.png"/><Relationship Id="rId2" Type="http://schemas.openxmlformats.org/officeDocument/2006/relationships/slideLayout" Target="../slideLayouts/slideLayout14.xml"/><Relationship Id="rId16" Type="http://schemas.openxmlformats.org/officeDocument/2006/relationships/image" Target="../media/image10.png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5" Type="http://schemas.openxmlformats.org/officeDocument/2006/relationships/image" Target="../media/image9.jpg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g"/><Relationship Id="rId3" Type="http://schemas.openxmlformats.org/officeDocument/2006/relationships/slideLayout" Target="../slideLayouts/slideLayout28.xml"/><Relationship Id="rId7" Type="http://schemas.openxmlformats.org/officeDocument/2006/relationships/theme" Target="../theme/theme4.xml"/><Relationship Id="rId2" Type="http://schemas.openxmlformats.org/officeDocument/2006/relationships/slideLayout" Target="../slideLayouts/slideLayout27.xml"/><Relationship Id="rId1" Type="http://schemas.openxmlformats.org/officeDocument/2006/relationships/slideLayout" Target="../slideLayouts/slideLayout26.xml"/><Relationship Id="rId6" Type="http://schemas.openxmlformats.org/officeDocument/2006/relationships/slideLayout" Target="../slideLayouts/slideLayout31.xml"/><Relationship Id="rId5" Type="http://schemas.openxmlformats.org/officeDocument/2006/relationships/slideLayout" Target="../slideLayouts/slideLayout30.xml"/><Relationship Id="rId10" Type="http://schemas.openxmlformats.org/officeDocument/2006/relationships/image" Target="../media/image11.png"/><Relationship Id="rId4" Type="http://schemas.openxmlformats.org/officeDocument/2006/relationships/slideLayout" Target="../slideLayouts/slideLayout29.xml"/><Relationship Id="rId9" Type="http://schemas.openxmlformats.org/officeDocument/2006/relationships/image" Target="../media/image10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slideLayout" Target="../slideLayouts/slideLayout34.xml"/><Relationship Id="rId7" Type="http://schemas.openxmlformats.org/officeDocument/2006/relationships/image" Target="../media/image10.png"/><Relationship Id="rId2" Type="http://schemas.openxmlformats.org/officeDocument/2006/relationships/slideLayout" Target="../slideLayouts/slideLayout33.xml"/><Relationship Id="rId1" Type="http://schemas.openxmlformats.org/officeDocument/2006/relationships/slideLayout" Target="../slideLayouts/slideLayout32.xml"/><Relationship Id="rId6" Type="http://schemas.openxmlformats.org/officeDocument/2006/relationships/image" Target="../media/image9.jpg"/><Relationship Id="rId5" Type="http://schemas.openxmlformats.org/officeDocument/2006/relationships/theme" Target="../theme/theme5.xml"/><Relationship Id="rId4" Type="http://schemas.openxmlformats.org/officeDocument/2006/relationships/slideLayout" Target="../slideLayouts/slideLayout35.xml"/><Relationship Id="rId9" Type="http://schemas.openxmlformats.org/officeDocument/2006/relationships/image" Target="../media/image11.png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theme" Target="../theme/theme6.xml"/><Relationship Id="rId2" Type="http://schemas.openxmlformats.org/officeDocument/2006/relationships/slideLayout" Target="../slideLayouts/slideLayout37.xml"/><Relationship Id="rId1" Type="http://schemas.openxmlformats.org/officeDocument/2006/relationships/slideLayout" Target="../slideLayouts/slideLayout36.xml"/><Relationship Id="rId4" Type="http://schemas.openxmlformats.org/officeDocument/2006/relationships/image" Target="../media/image13.jp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5.xml"/><Relationship Id="rId13" Type="http://schemas.openxmlformats.org/officeDocument/2006/relationships/image" Target="../media/image15.png"/><Relationship Id="rId3" Type="http://schemas.openxmlformats.org/officeDocument/2006/relationships/slideLayout" Target="../slideLayouts/slideLayout40.xml"/><Relationship Id="rId7" Type="http://schemas.openxmlformats.org/officeDocument/2006/relationships/slideLayout" Target="../slideLayouts/slideLayout44.xml"/><Relationship Id="rId12" Type="http://schemas.openxmlformats.org/officeDocument/2006/relationships/image" Target="../media/image14.jpg"/><Relationship Id="rId2" Type="http://schemas.openxmlformats.org/officeDocument/2006/relationships/slideLayout" Target="../slideLayouts/slideLayout39.xml"/><Relationship Id="rId16" Type="http://schemas.openxmlformats.org/officeDocument/2006/relationships/image" Target="../media/image18.png"/><Relationship Id="rId1" Type="http://schemas.openxmlformats.org/officeDocument/2006/relationships/slideLayout" Target="../slideLayouts/slideLayout38.xml"/><Relationship Id="rId6" Type="http://schemas.openxmlformats.org/officeDocument/2006/relationships/slideLayout" Target="../slideLayouts/slideLayout43.xml"/><Relationship Id="rId11" Type="http://schemas.openxmlformats.org/officeDocument/2006/relationships/theme" Target="../theme/theme7.xml"/><Relationship Id="rId5" Type="http://schemas.openxmlformats.org/officeDocument/2006/relationships/slideLayout" Target="../slideLayouts/slideLayout42.xml"/><Relationship Id="rId15" Type="http://schemas.openxmlformats.org/officeDocument/2006/relationships/image" Target="../media/image17.png"/><Relationship Id="rId10" Type="http://schemas.openxmlformats.org/officeDocument/2006/relationships/slideLayout" Target="../slideLayouts/slideLayout47.xml"/><Relationship Id="rId4" Type="http://schemas.openxmlformats.org/officeDocument/2006/relationships/slideLayout" Target="../slideLayouts/slideLayout41.xml"/><Relationship Id="rId9" Type="http://schemas.openxmlformats.org/officeDocument/2006/relationships/slideLayout" Target="../slideLayouts/slideLayout46.xml"/><Relationship Id="rId14" Type="http://schemas.openxmlformats.org/officeDocument/2006/relationships/image" Target="../media/image16.png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5.xml"/><Relationship Id="rId13" Type="http://schemas.openxmlformats.org/officeDocument/2006/relationships/image" Target="../media/image17.png"/><Relationship Id="rId3" Type="http://schemas.openxmlformats.org/officeDocument/2006/relationships/slideLayout" Target="../slideLayouts/slideLayout50.xml"/><Relationship Id="rId7" Type="http://schemas.openxmlformats.org/officeDocument/2006/relationships/slideLayout" Target="../slideLayouts/slideLayout54.xml"/><Relationship Id="rId12" Type="http://schemas.openxmlformats.org/officeDocument/2006/relationships/image" Target="../media/image16.png"/><Relationship Id="rId2" Type="http://schemas.openxmlformats.org/officeDocument/2006/relationships/slideLayout" Target="../slideLayouts/slideLayout49.xml"/><Relationship Id="rId1" Type="http://schemas.openxmlformats.org/officeDocument/2006/relationships/slideLayout" Target="../slideLayouts/slideLayout48.xml"/><Relationship Id="rId6" Type="http://schemas.openxmlformats.org/officeDocument/2006/relationships/slideLayout" Target="../slideLayouts/slideLayout53.xml"/><Relationship Id="rId11" Type="http://schemas.openxmlformats.org/officeDocument/2006/relationships/image" Target="../media/image15.png"/><Relationship Id="rId5" Type="http://schemas.openxmlformats.org/officeDocument/2006/relationships/slideLayout" Target="../slideLayouts/slideLayout52.xml"/><Relationship Id="rId10" Type="http://schemas.openxmlformats.org/officeDocument/2006/relationships/image" Target="../media/image14.jpg"/><Relationship Id="rId4" Type="http://schemas.openxmlformats.org/officeDocument/2006/relationships/slideLayout" Target="../slideLayouts/slideLayout51.xml"/><Relationship Id="rId9" Type="http://schemas.openxmlformats.org/officeDocument/2006/relationships/theme" Target="../theme/theme8.xml"/><Relationship Id="rId14" Type="http://schemas.openxmlformats.org/officeDocument/2006/relationships/image" Target="../media/image18.png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13" Type="http://schemas.openxmlformats.org/officeDocument/2006/relationships/image" Target="../media/image17.png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image" Target="../media/image16.png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image" Target="../media/image15.png"/><Relationship Id="rId5" Type="http://schemas.openxmlformats.org/officeDocument/2006/relationships/slideLayout" Target="../slideLayouts/slideLayout60.xml"/><Relationship Id="rId10" Type="http://schemas.openxmlformats.org/officeDocument/2006/relationships/image" Target="../media/image14.jpg"/><Relationship Id="rId4" Type="http://schemas.openxmlformats.org/officeDocument/2006/relationships/slideLayout" Target="../slideLayouts/slideLayout59.xml"/><Relationship Id="rId9" Type="http://schemas.openxmlformats.org/officeDocument/2006/relationships/theme" Target="../theme/theme9.xml"/><Relationship Id="rId14" Type="http://schemas.openxmlformats.org/officeDocument/2006/relationships/image" Target="../media/image18.png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1.xml"/><Relationship Id="rId13" Type="http://schemas.openxmlformats.org/officeDocument/2006/relationships/image" Target="../media/image17.png"/><Relationship Id="rId3" Type="http://schemas.openxmlformats.org/officeDocument/2006/relationships/slideLayout" Target="../slideLayouts/slideLayout66.xml"/><Relationship Id="rId7" Type="http://schemas.openxmlformats.org/officeDocument/2006/relationships/slideLayout" Target="../slideLayouts/slideLayout70.xml"/><Relationship Id="rId12" Type="http://schemas.openxmlformats.org/officeDocument/2006/relationships/image" Target="../media/image16.png"/><Relationship Id="rId2" Type="http://schemas.openxmlformats.org/officeDocument/2006/relationships/slideLayout" Target="../slideLayouts/slideLayout65.xml"/><Relationship Id="rId1" Type="http://schemas.openxmlformats.org/officeDocument/2006/relationships/slideLayout" Target="../slideLayouts/slideLayout64.xml"/><Relationship Id="rId6" Type="http://schemas.openxmlformats.org/officeDocument/2006/relationships/slideLayout" Target="../slideLayouts/slideLayout69.xml"/><Relationship Id="rId11" Type="http://schemas.openxmlformats.org/officeDocument/2006/relationships/image" Target="../media/image15.png"/><Relationship Id="rId5" Type="http://schemas.openxmlformats.org/officeDocument/2006/relationships/slideLayout" Target="../slideLayouts/slideLayout68.xml"/><Relationship Id="rId10" Type="http://schemas.openxmlformats.org/officeDocument/2006/relationships/image" Target="../media/image14.jpg"/><Relationship Id="rId4" Type="http://schemas.openxmlformats.org/officeDocument/2006/relationships/slideLayout" Target="../slideLayouts/slideLayout67.xml"/><Relationship Id="rId9" Type="http://schemas.openxmlformats.org/officeDocument/2006/relationships/theme" Target="../theme/theme10.xml"/><Relationship Id="rId14" Type="http://schemas.openxmlformats.org/officeDocument/2006/relationships/image" Target="../media/image18.png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9.xml"/><Relationship Id="rId3" Type="http://schemas.openxmlformats.org/officeDocument/2006/relationships/slideLayout" Target="../slideLayouts/slideLayout74.xml"/><Relationship Id="rId7" Type="http://schemas.openxmlformats.org/officeDocument/2006/relationships/slideLayout" Target="../slideLayouts/slideLayout78.xml"/><Relationship Id="rId2" Type="http://schemas.openxmlformats.org/officeDocument/2006/relationships/slideLayout" Target="../slideLayouts/slideLayout73.xml"/><Relationship Id="rId1" Type="http://schemas.openxmlformats.org/officeDocument/2006/relationships/slideLayout" Target="../slideLayouts/slideLayout72.xml"/><Relationship Id="rId6" Type="http://schemas.openxmlformats.org/officeDocument/2006/relationships/slideLayout" Target="../slideLayouts/slideLayout77.xml"/><Relationship Id="rId11" Type="http://schemas.openxmlformats.org/officeDocument/2006/relationships/image" Target="../media/image4.jpg"/><Relationship Id="rId5" Type="http://schemas.openxmlformats.org/officeDocument/2006/relationships/slideLayout" Target="../slideLayouts/slideLayout76.xml"/><Relationship Id="rId10" Type="http://schemas.openxmlformats.org/officeDocument/2006/relationships/theme" Target="../theme/theme11.xml"/><Relationship Id="rId4" Type="http://schemas.openxmlformats.org/officeDocument/2006/relationships/slideLayout" Target="../slideLayouts/slideLayout75.xml"/><Relationship Id="rId9" Type="http://schemas.openxmlformats.org/officeDocument/2006/relationships/slideLayout" Target="../slideLayouts/slideLayout80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8.xml"/><Relationship Id="rId13" Type="http://schemas.openxmlformats.org/officeDocument/2006/relationships/image" Target="../media/image11.png"/><Relationship Id="rId3" Type="http://schemas.openxmlformats.org/officeDocument/2006/relationships/slideLayout" Target="../slideLayouts/slideLayout83.xml"/><Relationship Id="rId7" Type="http://schemas.openxmlformats.org/officeDocument/2006/relationships/slideLayout" Target="../slideLayouts/slideLayout87.xml"/><Relationship Id="rId12" Type="http://schemas.openxmlformats.org/officeDocument/2006/relationships/image" Target="../media/image10.png"/><Relationship Id="rId2" Type="http://schemas.openxmlformats.org/officeDocument/2006/relationships/slideLayout" Target="../slideLayouts/slideLayout82.xml"/><Relationship Id="rId1" Type="http://schemas.openxmlformats.org/officeDocument/2006/relationships/slideLayout" Target="../slideLayouts/slideLayout81.xml"/><Relationship Id="rId6" Type="http://schemas.openxmlformats.org/officeDocument/2006/relationships/slideLayout" Target="../slideLayouts/slideLayout86.xml"/><Relationship Id="rId11" Type="http://schemas.openxmlformats.org/officeDocument/2006/relationships/image" Target="../media/image9.jpg"/><Relationship Id="rId5" Type="http://schemas.openxmlformats.org/officeDocument/2006/relationships/slideLayout" Target="../slideLayouts/slideLayout85.xml"/><Relationship Id="rId10" Type="http://schemas.openxmlformats.org/officeDocument/2006/relationships/theme" Target="../theme/theme12.xml"/><Relationship Id="rId4" Type="http://schemas.openxmlformats.org/officeDocument/2006/relationships/slideLayout" Target="../slideLayouts/slideLayout84.xml"/><Relationship Id="rId9" Type="http://schemas.openxmlformats.org/officeDocument/2006/relationships/slideLayout" Target="../slideLayouts/slideLayout89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theme" Target="../theme/theme13.xml"/><Relationship Id="rId3" Type="http://schemas.openxmlformats.org/officeDocument/2006/relationships/slideLayout" Target="../slideLayouts/slideLayout92.xml"/><Relationship Id="rId7" Type="http://schemas.openxmlformats.org/officeDocument/2006/relationships/slideLayout" Target="../slideLayouts/slideLayout96.xml"/><Relationship Id="rId2" Type="http://schemas.openxmlformats.org/officeDocument/2006/relationships/slideLayout" Target="../slideLayouts/slideLayout91.xml"/><Relationship Id="rId1" Type="http://schemas.openxmlformats.org/officeDocument/2006/relationships/slideLayout" Target="../slideLayouts/slideLayout90.xml"/><Relationship Id="rId6" Type="http://schemas.openxmlformats.org/officeDocument/2006/relationships/slideLayout" Target="../slideLayouts/slideLayout95.xml"/><Relationship Id="rId5" Type="http://schemas.openxmlformats.org/officeDocument/2006/relationships/slideLayout" Target="../slideLayouts/slideLayout94.xml"/><Relationship Id="rId4" Type="http://schemas.openxmlformats.org/officeDocument/2006/relationships/slideLayout" Target="../slideLayouts/slideLayout93.xml"/><Relationship Id="rId9" Type="http://schemas.openxmlformats.org/officeDocument/2006/relationships/image" Target="../media/image4.jpg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slideLayout" Target="../slideLayouts/slideLayout99.xml"/><Relationship Id="rId7" Type="http://schemas.openxmlformats.org/officeDocument/2006/relationships/image" Target="../media/image10.png"/><Relationship Id="rId2" Type="http://schemas.openxmlformats.org/officeDocument/2006/relationships/slideLayout" Target="../slideLayouts/slideLayout98.xml"/><Relationship Id="rId1" Type="http://schemas.openxmlformats.org/officeDocument/2006/relationships/slideLayout" Target="../slideLayouts/slideLayout97.xml"/><Relationship Id="rId6" Type="http://schemas.openxmlformats.org/officeDocument/2006/relationships/image" Target="../media/image9.jpg"/><Relationship Id="rId5" Type="http://schemas.openxmlformats.org/officeDocument/2006/relationships/theme" Target="../theme/theme14.xml"/><Relationship Id="rId4" Type="http://schemas.openxmlformats.org/officeDocument/2006/relationships/slideLayout" Target="../slideLayouts/slideLayout100.xml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8.xml"/><Relationship Id="rId3" Type="http://schemas.openxmlformats.org/officeDocument/2006/relationships/slideLayout" Target="../slideLayouts/slideLayout103.xml"/><Relationship Id="rId7" Type="http://schemas.openxmlformats.org/officeDocument/2006/relationships/slideLayout" Target="../slideLayouts/slideLayout107.xml"/><Relationship Id="rId12" Type="http://schemas.openxmlformats.org/officeDocument/2006/relationships/theme" Target="../theme/theme15.xml"/><Relationship Id="rId2" Type="http://schemas.openxmlformats.org/officeDocument/2006/relationships/slideLayout" Target="../slideLayouts/slideLayout102.xml"/><Relationship Id="rId1" Type="http://schemas.openxmlformats.org/officeDocument/2006/relationships/slideLayout" Target="../slideLayouts/slideLayout101.xml"/><Relationship Id="rId6" Type="http://schemas.openxmlformats.org/officeDocument/2006/relationships/slideLayout" Target="../slideLayouts/slideLayout106.xml"/><Relationship Id="rId11" Type="http://schemas.openxmlformats.org/officeDocument/2006/relationships/slideLayout" Target="../slideLayouts/slideLayout111.xml"/><Relationship Id="rId5" Type="http://schemas.openxmlformats.org/officeDocument/2006/relationships/slideLayout" Target="../slideLayouts/slideLayout105.xml"/><Relationship Id="rId10" Type="http://schemas.openxmlformats.org/officeDocument/2006/relationships/slideLayout" Target="../slideLayouts/slideLayout110.xml"/><Relationship Id="rId4" Type="http://schemas.openxmlformats.org/officeDocument/2006/relationships/slideLayout" Target="../slideLayouts/slideLayout104.xml"/><Relationship Id="rId9" Type="http://schemas.openxmlformats.org/officeDocument/2006/relationships/slideLayout" Target="../slideLayouts/slideLayout109.xml"/></Relationships>
</file>

<file path=ppt/slideMasters/_rels/slideMaster16.xml.rels><?xml version="1.0" encoding="UTF-8" standalone="yes"?>
<Relationships xmlns="http://schemas.openxmlformats.org/package/2006/relationships"><Relationship Id="rId8" Type="http://schemas.openxmlformats.org/officeDocument/2006/relationships/theme" Target="../theme/theme16.xml"/><Relationship Id="rId3" Type="http://schemas.openxmlformats.org/officeDocument/2006/relationships/slideLayout" Target="../slideLayouts/slideLayout114.xml"/><Relationship Id="rId7" Type="http://schemas.openxmlformats.org/officeDocument/2006/relationships/slideLayout" Target="../slideLayouts/slideLayout118.xml"/><Relationship Id="rId2" Type="http://schemas.openxmlformats.org/officeDocument/2006/relationships/slideLayout" Target="../slideLayouts/slideLayout113.xml"/><Relationship Id="rId1" Type="http://schemas.openxmlformats.org/officeDocument/2006/relationships/slideLayout" Target="../slideLayouts/slideLayout112.xml"/><Relationship Id="rId6" Type="http://schemas.openxmlformats.org/officeDocument/2006/relationships/slideLayout" Target="../slideLayouts/slideLayout117.xml"/><Relationship Id="rId5" Type="http://schemas.openxmlformats.org/officeDocument/2006/relationships/slideLayout" Target="../slideLayouts/slideLayout116.xml"/><Relationship Id="rId4" Type="http://schemas.openxmlformats.org/officeDocument/2006/relationships/slideLayout" Target="../slideLayouts/slideLayout115.xml"/><Relationship Id="rId9" Type="http://schemas.openxmlformats.org/officeDocument/2006/relationships/image" Target="../media/image4.jpg"/></Relationships>
</file>

<file path=ppt/slideMasters/_rels/slideMaster1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6.xml"/><Relationship Id="rId13" Type="http://schemas.openxmlformats.org/officeDocument/2006/relationships/slideLayout" Target="../slideLayouts/slideLayout131.xml"/><Relationship Id="rId3" Type="http://schemas.openxmlformats.org/officeDocument/2006/relationships/slideLayout" Target="../slideLayouts/slideLayout121.xml"/><Relationship Id="rId7" Type="http://schemas.openxmlformats.org/officeDocument/2006/relationships/slideLayout" Target="../slideLayouts/slideLayout125.xml"/><Relationship Id="rId12" Type="http://schemas.openxmlformats.org/officeDocument/2006/relationships/slideLayout" Target="../slideLayouts/slideLayout130.xml"/><Relationship Id="rId2" Type="http://schemas.openxmlformats.org/officeDocument/2006/relationships/slideLayout" Target="../slideLayouts/slideLayout120.xml"/><Relationship Id="rId1" Type="http://schemas.openxmlformats.org/officeDocument/2006/relationships/slideLayout" Target="../slideLayouts/slideLayout119.xml"/><Relationship Id="rId6" Type="http://schemas.openxmlformats.org/officeDocument/2006/relationships/slideLayout" Target="../slideLayouts/slideLayout124.xml"/><Relationship Id="rId11" Type="http://schemas.openxmlformats.org/officeDocument/2006/relationships/slideLayout" Target="../slideLayouts/slideLayout129.xml"/><Relationship Id="rId5" Type="http://schemas.openxmlformats.org/officeDocument/2006/relationships/slideLayout" Target="../slideLayouts/slideLayout123.xml"/><Relationship Id="rId15" Type="http://schemas.openxmlformats.org/officeDocument/2006/relationships/image" Target="../media/image9.jpg"/><Relationship Id="rId10" Type="http://schemas.openxmlformats.org/officeDocument/2006/relationships/slideLayout" Target="../slideLayouts/slideLayout128.xml"/><Relationship Id="rId4" Type="http://schemas.openxmlformats.org/officeDocument/2006/relationships/slideLayout" Target="../slideLayouts/slideLayout122.xml"/><Relationship Id="rId9" Type="http://schemas.openxmlformats.org/officeDocument/2006/relationships/slideLayout" Target="../slideLayouts/slideLayout127.xml"/><Relationship Id="rId14" Type="http://schemas.openxmlformats.org/officeDocument/2006/relationships/theme" Target="../theme/theme17.xml"/></Relationships>
</file>

<file path=ppt/slideMasters/_rels/slideMaster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4.xml"/><Relationship Id="rId2" Type="http://schemas.openxmlformats.org/officeDocument/2006/relationships/slideLayout" Target="../slideLayouts/slideLayout133.xml"/><Relationship Id="rId1" Type="http://schemas.openxmlformats.org/officeDocument/2006/relationships/slideLayout" Target="../slideLayouts/slideLayout132.xml"/><Relationship Id="rId6" Type="http://schemas.openxmlformats.org/officeDocument/2006/relationships/image" Target="../media/image9.jpg"/><Relationship Id="rId5" Type="http://schemas.openxmlformats.org/officeDocument/2006/relationships/theme" Target="../theme/theme18.xml"/><Relationship Id="rId4" Type="http://schemas.openxmlformats.org/officeDocument/2006/relationships/slideLayout" Target="../slideLayouts/slideLayout13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868465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3" r:id="rId1"/>
    <p:sldLayoutId id="2147483744" r:id="rId2"/>
    <p:sldLayoutId id="2147483745" r:id="rId3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320360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7" r:id="rId1"/>
    <p:sldLayoutId id="2147483748" r:id="rId2"/>
    <p:sldLayoutId id="2147483749" r:id="rId3"/>
    <p:sldLayoutId id="2147483750" r:id="rId4"/>
    <p:sldLayoutId id="2147483751" r:id="rId5"/>
    <p:sldLayoutId id="2147483752" r:id="rId6"/>
    <p:sldLayoutId id="2147483781" r:id="rId7"/>
    <p:sldLayoutId id="2147483753" r:id="rId8"/>
    <p:sldLayoutId id="2147483782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7710B104-D619-7057-0BD4-C359B53F092E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12863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F3047919-77D6-B122-AB64-C8589FBCCE84}"/>
              </a:ext>
            </a:extLst>
          </p:cNvPr>
          <p:cNvSpPr txBox="1"/>
          <p:nvPr userDrawn="1"/>
        </p:nvSpPr>
        <p:spPr>
          <a:xfrm>
            <a:off x="3100863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 1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171EBB01-E104-1EC2-D8AC-885F9080B720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75263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46B62E65-0C4D-AFDC-3705-E1D7BEB779CA}"/>
              </a:ext>
            </a:extLst>
          </p:cNvPr>
          <p:cNvSpPr txBox="1"/>
          <p:nvPr userDrawn="1"/>
        </p:nvSpPr>
        <p:spPr>
          <a:xfrm>
            <a:off x="5473707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 2</a:t>
            </a:r>
          </a:p>
        </p:txBody>
      </p:sp>
    </p:spTree>
    <p:extLst>
      <p:ext uri="{BB962C8B-B14F-4D97-AF65-F5344CB8AC3E}">
        <p14:creationId xmlns:p14="http://schemas.microsoft.com/office/powerpoint/2010/main" val="19618233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5" r:id="rId1"/>
    <p:sldLayoutId id="2147483756" r:id="rId2"/>
    <p:sldLayoutId id="2147483702" r:id="rId3"/>
    <p:sldLayoutId id="2147483757" r:id="rId4"/>
    <p:sldLayoutId id="2147483758" r:id="rId5"/>
    <p:sldLayoutId id="2147483759" r:id="rId6"/>
    <p:sldLayoutId id="2147483760" r:id="rId7"/>
    <p:sldLayoutId id="2147483761" r:id="rId8"/>
    <p:sldLayoutId id="2147483762" r:id="rId9"/>
    <p:sldLayoutId id="2147483763" r:id="rId10"/>
    <p:sldLayoutId id="2147483764" r:id="rId11"/>
    <p:sldLayoutId id="2147483765" r:id="rId12"/>
    <p:sldLayoutId id="2147483784" r:id="rId13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3FF78058-0E72-5849-9D36-A9B272F73A50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29076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C9EA29A3-0D9D-292C-3F41-8A2F8CBFA1A4}"/>
              </a:ext>
            </a:extLst>
          </p:cNvPr>
          <p:cNvSpPr txBox="1"/>
          <p:nvPr userDrawn="1"/>
        </p:nvSpPr>
        <p:spPr>
          <a:xfrm>
            <a:off x="2717076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Révision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5DD6D9EB-2A05-8B24-25EF-3CE5176D6E40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92952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FEDB7032-2BAF-B5E6-47FD-53CEB5B1CAA8}"/>
              </a:ext>
            </a:extLst>
          </p:cNvPr>
          <p:cNvSpPr txBox="1"/>
          <p:nvPr userDrawn="1"/>
        </p:nvSpPr>
        <p:spPr>
          <a:xfrm>
            <a:off x="5291396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Lecture offerte</a:t>
            </a:r>
          </a:p>
        </p:txBody>
      </p:sp>
    </p:spTree>
    <p:extLst>
      <p:ext uri="{BB962C8B-B14F-4D97-AF65-F5344CB8AC3E}">
        <p14:creationId xmlns:p14="http://schemas.microsoft.com/office/powerpoint/2010/main" val="16532206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7" r:id="rId1"/>
    <p:sldLayoutId id="2147483768" r:id="rId2"/>
    <p:sldLayoutId id="2147483769" r:id="rId3"/>
    <p:sldLayoutId id="2147483770" r:id="rId4"/>
    <p:sldLayoutId id="2147483771" r:id="rId5"/>
    <p:sldLayoutId id="2147483772" r:id="rId6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DEF7DF3-E213-111D-C3FD-A2E9C94F85E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32040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8BC67EEA-2455-E7A1-105F-C69486AC6D46}"/>
              </a:ext>
            </a:extLst>
          </p:cNvPr>
          <p:cNvSpPr txBox="1"/>
          <p:nvPr userDrawn="1"/>
        </p:nvSpPr>
        <p:spPr>
          <a:xfrm>
            <a:off x="1520040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Présentation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D8CE18EC-D9F5-EDC7-0118-1018231BDE39}"/>
              </a:ext>
            </a:extLst>
          </p:cNvPr>
          <p:cNvSpPr txBox="1"/>
          <p:nvPr userDrawn="1"/>
        </p:nvSpPr>
        <p:spPr>
          <a:xfrm>
            <a:off x="6620852" y="134988"/>
            <a:ext cx="1579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Travail sur livret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4CAA2B2E-11CB-3C0E-66EF-839B1B82D91D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32852" y="144877"/>
            <a:ext cx="287999" cy="28799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AE5B9375-7DDC-2D7F-CE56-DE28B9925499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795916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6E0ED43A-C7DF-65BD-CCBD-5DE25129238E}"/>
              </a:ext>
            </a:extLst>
          </p:cNvPr>
          <p:cNvSpPr txBox="1"/>
          <p:nvPr userDrawn="1"/>
        </p:nvSpPr>
        <p:spPr>
          <a:xfrm>
            <a:off x="4094360" y="68678"/>
            <a:ext cx="1384656" cy="44039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Exploitation</a:t>
            </a:r>
          </a:p>
        </p:txBody>
      </p:sp>
    </p:spTree>
    <p:extLst>
      <p:ext uri="{BB962C8B-B14F-4D97-AF65-F5344CB8AC3E}">
        <p14:creationId xmlns:p14="http://schemas.microsoft.com/office/powerpoint/2010/main" val="35882680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4" r:id="rId1"/>
    <p:sldLayoutId id="2147483775" r:id="rId2"/>
    <p:sldLayoutId id="2147483776" r:id="rId3"/>
    <p:sldLayoutId id="2147483777" r:id="rId4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34125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4" r:id="rId1"/>
    <p:sldLayoutId id="2147483695" r:id="rId2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56001" y="306910"/>
            <a:ext cx="243310" cy="251999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692000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Présentation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F7ACE40-9C19-6255-7D29-7B1D316FEA88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7162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D4D4351F-5CDF-E41F-0997-682C628328C0}"/>
              </a:ext>
            </a:extLst>
          </p:cNvPr>
          <p:cNvSpPr txBox="1"/>
          <p:nvPr userDrawn="1"/>
        </p:nvSpPr>
        <p:spPr>
          <a:xfrm>
            <a:off x="6414931" y="279021"/>
            <a:ext cx="207413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Entraînement sur le livret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4842076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Appropriation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98764" y="306909"/>
            <a:ext cx="243310" cy="252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2933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3267038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Mémorisation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92A77-500C-6234-E2E4-D359F4C957D3}"/>
              </a:ext>
            </a:extLst>
          </p:cNvPr>
          <p:cNvSpPr txBox="1"/>
          <p:nvPr userDrawn="1"/>
        </p:nvSpPr>
        <p:spPr>
          <a:xfrm>
            <a:off x="500477" y="-4190"/>
            <a:ext cx="262717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800" b="1" dirty="0">
                <a:solidFill>
                  <a:srgbClr val="424D7B"/>
                </a:solidFill>
              </a:rPr>
              <a:t>Vocabulaire</a:t>
            </a:r>
          </a:p>
        </p:txBody>
      </p:sp>
    </p:spTree>
    <p:extLst>
      <p:ext uri="{BB962C8B-B14F-4D97-AF65-F5344CB8AC3E}">
        <p14:creationId xmlns:p14="http://schemas.microsoft.com/office/powerpoint/2010/main" val="20733100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738" r:id="rId2"/>
    <p:sldLayoutId id="2147483701" r:id="rId3"/>
    <p:sldLayoutId id="2147483700" r:id="rId4"/>
    <p:sldLayoutId id="2147483739" r:id="rId5"/>
    <p:sldLayoutId id="2147483699" r:id="rId6"/>
    <p:sldLayoutId id="2147483705" r:id="rId7"/>
    <p:sldLayoutId id="2147483706" r:id="rId8"/>
    <p:sldLayoutId id="2147483704" r:id="rId9"/>
    <p:sldLayoutId id="2147483741" r:id="rId10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56001" y="306910"/>
            <a:ext cx="243310" cy="251999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692000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Présentation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F7ACE40-9C19-6255-7D29-7B1D316FEA88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7162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D4D4351F-5CDF-E41F-0997-682C628328C0}"/>
              </a:ext>
            </a:extLst>
          </p:cNvPr>
          <p:cNvSpPr txBox="1"/>
          <p:nvPr userDrawn="1"/>
        </p:nvSpPr>
        <p:spPr>
          <a:xfrm>
            <a:off x="6414931" y="279021"/>
            <a:ext cx="207413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Entraînement sur le livret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4842076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Appropriation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98764" y="306909"/>
            <a:ext cx="243310" cy="252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2933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3267038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Mémorisation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92A77-500C-6234-E2E4-D359F4C957D3}"/>
              </a:ext>
            </a:extLst>
          </p:cNvPr>
          <p:cNvSpPr txBox="1"/>
          <p:nvPr userDrawn="1"/>
        </p:nvSpPr>
        <p:spPr>
          <a:xfrm>
            <a:off x="500477" y="-4190"/>
            <a:ext cx="262717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800" b="1" dirty="0">
                <a:solidFill>
                  <a:srgbClr val="424D7B"/>
                </a:solidFill>
              </a:rPr>
              <a:t>Vocabulaire</a:t>
            </a:r>
          </a:p>
        </p:txBody>
      </p:sp>
    </p:spTree>
    <p:extLst>
      <p:ext uri="{BB962C8B-B14F-4D97-AF65-F5344CB8AC3E}">
        <p14:creationId xmlns:p14="http://schemas.microsoft.com/office/powerpoint/2010/main" val="7859624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2" r:id="rId1"/>
    <p:sldLayoutId id="2147483713" r:id="rId2"/>
    <p:sldLayoutId id="2147483714" r:id="rId3"/>
    <p:sldLayoutId id="2147483715" r:id="rId4"/>
    <p:sldLayoutId id="2147483716" r:id="rId5"/>
    <p:sldLayoutId id="2147483717" r:id="rId6"/>
    <p:sldLayoutId id="2147483718" r:id="rId7"/>
    <p:sldLayoutId id="2147483719" r:id="rId8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56001" y="306910"/>
            <a:ext cx="243310" cy="251999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692000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Présentation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F7ACE40-9C19-6255-7D29-7B1D316FEA88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7162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D4D4351F-5CDF-E41F-0997-682C628328C0}"/>
              </a:ext>
            </a:extLst>
          </p:cNvPr>
          <p:cNvSpPr txBox="1"/>
          <p:nvPr userDrawn="1"/>
        </p:nvSpPr>
        <p:spPr>
          <a:xfrm>
            <a:off x="6414931" y="279021"/>
            <a:ext cx="207413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Entraînement sur le livret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4842076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Appropriation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98764" y="306909"/>
            <a:ext cx="243310" cy="252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2933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3267038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Mémorisation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92A77-500C-6234-E2E4-D359F4C957D3}"/>
              </a:ext>
            </a:extLst>
          </p:cNvPr>
          <p:cNvSpPr txBox="1"/>
          <p:nvPr userDrawn="1"/>
        </p:nvSpPr>
        <p:spPr>
          <a:xfrm>
            <a:off x="500477" y="-4190"/>
            <a:ext cx="262717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Vocabulaire</a:t>
            </a:r>
          </a:p>
        </p:txBody>
      </p:sp>
    </p:spTree>
    <p:extLst>
      <p:ext uri="{BB962C8B-B14F-4D97-AF65-F5344CB8AC3E}">
        <p14:creationId xmlns:p14="http://schemas.microsoft.com/office/powerpoint/2010/main" val="38171174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56001" y="306910"/>
            <a:ext cx="243310" cy="251999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692000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Présentation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F7ACE40-9C19-6255-7D29-7B1D316FEA88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7162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D4D4351F-5CDF-E41F-0997-682C628328C0}"/>
              </a:ext>
            </a:extLst>
          </p:cNvPr>
          <p:cNvSpPr txBox="1"/>
          <p:nvPr userDrawn="1"/>
        </p:nvSpPr>
        <p:spPr>
          <a:xfrm>
            <a:off x="6414931" y="279021"/>
            <a:ext cx="207413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Entraînement sur le livret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4842076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Appropriation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98764" y="306909"/>
            <a:ext cx="243310" cy="252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2933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3267038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Mémorisation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92A77-500C-6234-E2E4-D359F4C957D3}"/>
              </a:ext>
            </a:extLst>
          </p:cNvPr>
          <p:cNvSpPr txBox="1"/>
          <p:nvPr userDrawn="1"/>
        </p:nvSpPr>
        <p:spPr>
          <a:xfrm>
            <a:off x="500477" y="-4190"/>
            <a:ext cx="262717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Vocabulaire</a:t>
            </a:r>
          </a:p>
        </p:txBody>
      </p:sp>
    </p:spTree>
    <p:extLst>
      <p:ext uri="{BB962C8B-B14F-4D97-AF65-F5344CB8AC3E}">
        <p14:creationId xmlns:p14="http://schemas.microsoft.com/office/powerpoint/2010/main" val="26828476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0" r:id="rId1"/>
    <p:sldLayoutId id="2147483731" r:id="rId2"/>
    <p:sldLayoutId id="2147483732" r:id="rId3"/>
    <p:sldLayoutId id="2147483733" r:id="rId4"/>
    <p:sldLayoutId id="2147483734" r:id="rId5"/>
    <p:sldLayoutId id="2147483735" r:id="rId6"/>
    <p:sldLayoutId id="2147483736" r:id="rId7"/>
    <p:sldLayoutId id="2147483737" r:id="rId8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432722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9" r:id="rId1"/>
    <p:sldLayoutId id="2147483800" r:id="rId2"/>
    <p:sldLayoutId id="2147483801" r:id="rId3"/>
    <p:sldLayoutId id="2147483802" r:id="rId4"/>
    <p:sldLayoutId id="2147483803" r:id="rId5"/>
    <p:sldLayoutId id="2147483804" r:id="rId6"/>
    <p:sldLayoutId id="2147483805" r:id="rId7"/>
    <p:sldLayoutId id="2147483806" r:id="rId8"/>
    <p:sldLayoutId id="2147483807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9016B5C-4F0D-8C9E-7D9C-2D5340D4A9D0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55979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70E475D1-3C3D-105F-70AF-39B2DD05AD97}"/>
              </a:ext>
            </a:extLst>
          </p:cNvPr>
          <p:cNvSpPr txBox="1"/>
          <p:nvPr userDrawn="1"/>
        </p:nvSpPr>
        <p:spPr>
          <a:xfrm>
            <a:off x="2805812" y="209734"/>
            <a:ext cx="1397821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Prise de parole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D633DC7F-3541-411E-187F-37F555735247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24273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78387D66-D67F-007F-9A03-274347535585}"/>
              </a:ext>
            </a:extLst>
          </p:cNvPr>
          <p:cNvSpPr txBox="1"/>
          <p:nvPr userDrawn="1"/>
        </p:nvSpPr>
        <p:spPr>
          <a:xfrm>
            <a:off x="5088222" y="209734"/>
            <a:ext cx="1614424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/>
                </a:solidFill>
              </a:rPr>
              <a:t>Lecture</a:t>
            </a:r>
          </a:p>
        </p:txBody>
      </p:sp>
    </p:spTree>
    <p:extLst>
      <p:ext uri="{BB962C8B-B14F-4D97-AF65-F5344CB8AC3E}">
        <p14:creationId xmlns:p14="http://schemas.microsoft.com/office/powerpoint/2010/main" val="22810501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9" r:id="rId1"/>
    <p:sldLayoutId id="2147483810" r:id="rId2"/>
    <p:sldLayoutId id="2147483811" r:id="rId3"/>
    <p:sldLayoutId id="2147483812" r:id="rId4"/>
    <p:sldLayoutId id="2147483813" r:id="rId5"/>
    <p:sldLayoutId id="2147483814" r:id="rId6"/>
    <p:sldLayoutId id="2147483815" r:id="rId7"/>
    <p:sldLayoutId id="2147483816" r:id="rId8"/>
    <p:sldLayoutId id="2147483817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298634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9" r:id="rId1"/>
    <p:sldLayoutId id="2147483820" r:id="rId2"/>
    <p:sldLayoutId id="2147483821" r:id="rId3"/>
    <p:sldLayoutId id="2147483822" r:id="rId4"/>
    <p:sldLayoutId id="2147483823" r:id="rId5"/>
    <p:sldLayoutId id="2147483824" r:id="rId6"/>
    <p:sldLayoutId id="2147483825" r:id="rId7"/>
  </p:sldLayoutIdLst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5578E490-3587-6C7C-1E16-D6291F5BDA8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29076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0A694861-BBC5-3AF3-0971-805BFC4CF072}"/>
              </a:ext>
            </a:extLst>
          </p:cNvPr>
          <p:cNvSpPr txBox="1"/>
          <p:nvPr userDrawn="1"/>
        </p:nvSpPr>
        <p:spPr>
          <a:xfrm>
            <a:off x="2717076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 1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B015E418-CE1E-BD06-9772-937776599679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92952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AF1103E8-F8BB-BA34-32F0-91E45212B9FB}"/>
              </a:ext>
            </a:extLst>
          </p:cNvPr>
          <p:cNvSpPr txBox="1"/>
          <p:nvPr userDrawn="1"/>
        </p:nvSpPr>
        <p:spPr>
          <a:xfrm>
            <a:off x="5291396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 2</a:t>
            </a:r>
          </a:p>
        </p:txBody>
      </p:sp>
    </p:spTree>
    <p:extLst>
      <p:ext uri="{BB962C8B-B14F-4D97-AF65-F5344CB8AC3E}">
        <p14:creationId xmlns:p14="http://schemas.microsoft.com/office/powerpoint/2010/main" val="7029795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7" r:id="rId1"/>
    <p:sldLayoutId id="2147483828" r:id="rId2"/>
    <p:sldLayoutId id="2147483829" r:id="rId3"/>
    <p:sldLayoutId id="2147483830" r:id="rId4"/>
  </p:sldLayoutIdLst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1D6682A-35AE-4A6A-AAB0-C328489F45FD}" type="datetimeFigureOut">
              <a:rPr lang="fr-MA" smtClean="0"/>
              <a:t>05/03/2026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884335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2" r:id="rId1"/>
    <p:sldLayoutId id="2147483833" r:id="rId2"/>
    <p:sldLayoutId id="2147483834" r:id="rId3"/>
    <p:sldLayoutId id="2147483835" r:id="rId4"/>
    <p:sldLayoutId id="2147483836" r:id="rId5"/>
    <p:sldLayoutId id="2147483837" r:id="rId6"/>
    <p:sldLayoutId id="2147483838" r:id="rId7"/>
    <p:sldLayoutId id="2147483839" r:id="rId8"/>
    <p:sldLayoutId id="2147483840" r:id="rId9"/>
    <p:sldLayoutId id="2147483841" r:id="rId10"/>
    <p:sldLayoutId id="2147483842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018144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4" r:id="rId1"/>
    <p:sldLayoutId id="2147483845" r:id="rId2"/>
    <p:sldLayoutId id="2147483846" r:id="rId3"/>
    <p:sldLayoutId id="2147483847" r:id="rId4"/>
    <p:sldLayoutId id="2147483848" r:id="rId5"/>
    <p:sldLayoutId id="2147483849" r:id="rId6"/>
    <p:sldLayoutId id="2147483850" r:id="rId7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019090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2" r:id="rId1"/>
    <p:sldLayoutId id="2147483853" r:id="rId2"/>
    <p:sldLayoutId id="2147483854" r:id="rId3"/>
    <p:sldLayoutId id="2147483855" r:id="rId4"/>
    <p:sldLayoutId id="2147483856" r:id="rId5"/>
    <p:sldLayoutId id="2147483857" r:id="rId6"/>
    <p:sldLayoutId id="2147483858" r:id="rId7"/>
    <p:sldLayoutId id="2147483859" r:id="rId8"/>
    <p:sldLayoutId id="2147483860" r:id="rId9"/>
    <p:sldLayoutId id="2147483861" r:id="rId10"/>
    <p:sldLayoutId id="2147483862" r:id="rId11"/>
    <p:sldLayoutId id="2147483863" r:id="rId12"/>
    <p:sldLayoutId id="2147483864" r:id="rId13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94402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6" r:id="rId1"/>
    <p:sldLayoutId id="2147483867" r:id="rId2"/>
    <p:sldLayoutId id="2147483868" r:id="rId3"/>
    <p:sldLayoutId id="2147483869" r:id="rId4"/>
  </p:sldLayoutIdLst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10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7" Type="http://schemas.openxmlformats.org/officeDocument/2006/relationships/image" Target="../media/image3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19.xml"/><Relationship Id="rId4" Type="http://schemas.openxmlformats.org/officeDocument/2006/relationships/image" Target="../media/image3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5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33.png"/><Relationship Id="rId7" Type="http://schemas.openxmlformats.org/officeDocument/2006/relationships/image" Target="../media/image37.png"/><Relationship Id="rId2" Type="http://schemas.openxmlformats.org/officeDocument/2006/relationships/slideLayout" Target="../slideLayouts/slideLayout130.xml"/><Relationship Id="rId1" Type="http://schemas.openxmlformats.org/officeDocument/2006/relationships/tags" Target="../tags/tag6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Relationship Id="rId9" Type="http://schemas.openxmlformats.org/officeDocument/2006/relationships/image" Target="../media/image39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7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33.png"/><Relationship Id="rId7" Type="http://schemas.openxmlformats.org/officeDocument/2006/relationships/image" Target="../media/image42.png"/><Relationship Id="rId2" Type="http://schemas.openxmlformats.org/officeDocument/2006/relationships/slideLayout" Target="../slideLayouts/slideLayout130.xml"/><Relationship Id="rId1" Type="http://schemas.openxmlformats.org/officeDocument/2006/relationships/tags" Target="../tags/tag8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4.png"/><Relationship Id="rId9" Type="http://schemas.openxmlformats.org/officeDocument/2006/relationships/image" Target="../media/image44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9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3" Type="http://schemas.openxmlformats.org/officeDocument/2006/relationships/image" Target="../media/image33.png"/><Relationship Id="rId7" Type="http://schemas.openxmlformats.org/officeDocument/2006/relationships/image" Target="../media/image47.png"/><Relationship Id="rId2" Type="http://schemas.openxmlformats.org/officeDocument/2006/relationships/slideLayout" Target="../slideLayouts/slideLayout130.xml"/><Relationship Id="rId1" Type="http://schemas.openxmlformats.org/officeDocument/2006/relationships/tags" Target="../tags/tag10.xml"/><Relationship Id="rId6" Type="http://schemas.openxmlformats.org/officeDocument/2006/relationships/image" Target="../media/image46.png"/><Relationship Id="rId5" Type="http://schemas.openxmlformats.org/officeDocument/2006/relationships/image" Target="../media/image45.png"/><Relationship Id="rId4" Type="http://schemas.openxmlformats.org/officeDocument/2006/relationships/image" Target="../media/image34.png"/><Relationship Id="rId9" Type="http://schemas.openxmlformats.org/officeDocument/2006/relationships/image" Target="../media/image49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1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slideLayout" Target="../slideLayouts/slideLayout130.xml"/><Relationship Id="rId1" Type="http://schemas.openxmlformats.org/officeDocument/2006/relationships/tags" Target="../tags/tag12.xml"/><Relationship Id="rId4" Type="http://schemas.openxmlformats.org/officeDocument/2006/relationships/image" Target="../media/image34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1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130.xml"/><Relationship Id="rId4" Type="http://schemas.openxmlformats.org/officeDocument/2006/relationships/image" Target="../media/image52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tags" Target="../tags/tag15.xml"/><Relationship Id="rId1" Type="http://schemas.openxmlformats.org/officeDocument/2006/relationships/tags" Target="../tags/tag14.xml"/><Relationship Id="rId4" Type="http://schemas.openxmlformats.org/officeDocument/2006/relationships/image" Target="../media/image32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0.xml"/><Relationship Id="rId2" Type="http://schemas.openxmlformats.org/officeDocument/2006/relationships/tags" Target="../tags/tag17.xml"/><Relationship Id="rId1" Type="http://schemas.openxmlformats.org/officeDocument/2006/relationships/tags" Target="../tags/tag16.xml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0.xml"/><Relationship Id="rId2" Type="http://schemas.openxmlformats.org/officeDocument/2006/relationships/tags" Target="../tags/tag19.xml"/><Relationship Id="rId1" Type="http://schemas.openxmlformats.org/officeDocument/2006/relationships/tags" Target="../tags/tag18.xml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tags" Target="../tags/tag21.xml"/><Relationship Id="rId1" Type="http://schemas.openxmlformats.org/officeDocument/2006/relationships/tags" Target="../tags/tag20.xml"/><Relationship Id="rId4" Type="http://schemas.openxmlformats.org/officeDocument/2006/relationships/image" Target="../media/image32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30.xml"/><Relationship Id="rId4" Type="http://schemas.openxmlformats.org/officeDocument/2006/relationships/image" Target="../media/image53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png"/><Relationship Id="rId3" Type="http://schemas.microsoft.com/office/2007/relationships/media" Target="../media/media2.mp4"/><Relationship Id="rId7" Type="http://schemas.openxmlformats.org/officeDocument/2006/relationships/image" Target="../media/image55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54.png"/><Relationship Id="rId5" Type="http://schemas.openxmlformats.org/officeDocument/2006/relationships/slideLayout" Target="../slideLayouts/slideLayout132.xml"/><Relationship Id="rId4" Type="http://schemas.openxmlformats.org/officeDocument/2006/relationships/video" Target="../media/media2.mp4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B76CB5BD-4A22-CA3D-6167-C1B649EDDD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31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8953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ECD26D-F4F8-3EB5-E117-B204C12A65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C870BD63-6704-532B-68D5-E9EF8FE04861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2223799F-EBA8-F4DD-163C-89A9355B9C72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38A7F318-166E-6646-0393-E9BB69EE49D4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3293DD0F-B97E-9EF3-4D43-C83389E47B8D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13" name="Image 12">
            <a:extLst>
              <a:ext uri="{FF2B5EF4-FFF2-40B4-BE49-F238E27FC236}">
                <a16:creationId xmlns:a16="http://schemas.microsoft.com/office/drawing/2014/main" id="{D15FBB08-9786-44A6-193B-DC38319F288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-1" t="6341" r="53113" b="77157"/>
          <a:stretch>
            <a:fillRect/>
          </a:stretch>
        </p:blipFill>
        <p:spPr>
          <a:xfrm>
            <a:off x="544958" y="3303872"/>
            <a:ext cx="7731487" cy="1700635"/>
          </a:xfrm>
          <a:prstGeom prst="roundRect">
            <a:avLst/>
          </a:prstGeom>
        </p:spPr>
      </p:pic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EA893545-122C-C3DE-F934-9B53D7CA7A63}"/>
              </a:ext>
            </a:extLst>
          </p:cNvPr>
          <p:cNvSpPr/>
          <p:nvPr/>
        </p:nvSpPr>
        <p:spPr>
          <a:xfrm>
            <a:off x="375385" y="3545087"/>
            <a:ext cx="1465153" cy="1556302"/>
          </a:xfrm>
          <a:prstGeom prst="roundRect">
            <a:avLst/>
          </a:prstGeom>
          <a:noFill/>
          <a:ln w="38100">
            <a:solidFill>
              <a:srgbClr val="00ACA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Titre 1">
            <a:extLst>
              <a:ext uri="{FF2B5EF4-FFF2-40B4-BE49-F238E27FC236}">
                <a16:creationId xmlns:a16="http://schemas.microsoft.com/office/drawing/2014/main" id="{83AE1F9C-3B90-289D-5694-4EB97A0CCA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352" y="2130317"/>
            <a:ext cx="7886700" cy="720000"/>
          </a:xfrm>
        </p:spPr>
        <p:txBody>
          <a:bodyPr/>
          <a:lstStyle/>
          <a:p>
            <a:r>
              <a:rPr lang="fr-MA" sz="2800" dirty="0">
                <a:solidFill>
                  <a:schemeClr val="accent1">
                    <a:lumMod val="50000"/>
                  </a:schemeClr>
                </a:solidFill>
              </a:rPr>
              <a:t>Il convient de lancer </a:t>
            </a:r>
            <a:r>
              <a:rPr lang="fr-MA" sz="2800" dirty="0">
                <a:solidFill>
                  <a:srgbClr val="00ACA4"/>
                </a:solidFill>
              </a:rPr>
              <a:t>le mode diaporama </a:t>
            </a:r>
            <a:r>
              <a:rPr lang="fr-MA" sz="2800" dirty="0">
                <a:solidFill>
                  <a:schemeClr val="accent1">
                    <a:lumMod val="50000"/>
                  </a:schemeClr>
                </a:solidFill>
              </a:rPr>
              <a:t>pour la diffusion de la leçon en classe</a:t>
            </a:r>
          </a:p>
        </p:txBody>
      </p:sp>
    </p:spTree>
    <p:extLst>
      <p:ext uri="{BB962C8B-B14F-4D97-AF65-F5344CB8AC3E}">
        <p14:creationId xmlns:p14="http://schemas.microsoft.com/office/powerpoint/2010/main" val="31829823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Rectangle : coins arrondis 29">
            <a:extLst>
              <a:ext uri="{FF2B5EF4-FFF2-40B4-BE49-F238E27FC236}">
                <a16:creationId xmlns:a16="http://schemas.microsoft.com/office/drawing/2014/main" id="{A4634621-90A1-9097-64FE-7E7C31F05198}"/>
              </a:ext>
            </a:extLst>
          </p:cNvPr>
          <p:cNvSpPr/>
          <p:nvPr/>
        </p:nvSpPr>
        <p:spPr>
          <a:xfrm>
            <a:off x="4870382" y="2369548"/>
            <a:ext cx="3732659" cy="597427"/>
          </a:xfrm>
          <a:prstGeom prst="round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Rectangle : coins arrondis 28">
            <a:extLst>
              <a:ext uri="{FF2B5EF4-FFF2-40B4-BE49-F238E27FC236}">
                <a16:creationId xmlns:a16="http://schemas.microsoft.com/office/drawing/2014/main" id="{B7D7D3B8-245B-822C-D89F-57F16AFB6C1C}"/>
              </a:ext>
            </a:extLst>
          </p:cNvPr>
          <p:cNvSpPr/>
          <p:nvPr/>
        </p:nvSpPr>
        <p:spPr>
          <a:xfrm>
            <a:off x="413887" y="2387067"/>
            <a:ext cx="4129238" cy="597427"/>
          </a:xfrm>
          <a:prstGeom prst="round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D3080D14-66A9-CA0D-439E-A1B3E6C783A7}"/>
              </a:ext>
            </a:extLst>
          </p:cNvPr>
          <p:cNvSpPr/>
          <p:nvPr/>
        </p:nvSpPr>
        <p:spPr>
          <a:xfrm>
            <a:off x="4870383" y="3091197"/>
            <a:ext cx="3804812" cy="2405146"/>
          </a:xfrm>
          <a:prstGeom prst="roundRect">
            <a:avLst>
              <a:gd name="adj" fmla="val 7549"/>
            </a:avLst>
          </a:prstGeom>
          <a:solidFill>
            <a:schemeClr val="bg1"/>
          </a:solidFill>
          <a:ln w="190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60614691-22DC-9AA0-152D-DA42CC19D203}"/>
              </a:ext>
            </a:extLst>
          </p:cNvPr>
          <p:cNvSpPr/>
          <p:nvPr/>
        </p:nvSpPr>
        <p:spPr>
          <a:xfrm>
            <a:off x="413886" y="3062321"/>
            <a:ext cx="4177364" cy="2405146"/>
          </a:xfrm>
          <a:prstGeom prst="roundRect">
            <a:avLst>
              <a:gd name="adj" fmla="val 8768"/>
            </a:avLst>
          </a:prstGeom>
          <a:solidFill>
            <a:schemeClr val="bg1"/>
          </a:solidFill>
          <a:ln w="190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Titre 1">
            <a:extLst>
              <a:ext uri="{FF2B5EF4-FFF2-40B4-BE49-F238E27FC236}">
                <a16:creationId xmlns:a16="http://schemas.microsoft.com/office/drawing/2014/main" id="{C4E1D551-D9DA-307E-06BB-BF8B547CF8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6775" y="1390533"/>
            <a:ext cx="7886700" cy="720000"/>
          </a:xfrm>
        </p:spPr>
        <p:txBody>
          <a:bodyPr/>
          <a:lstStyle/>
          <a:p>
            <a:r>
              <a:rPr lang="fr-MA" sz="3200" dirty="0">
                <a:solidFill>
                  <a:srgbClr val="00ACA4"/>
                </a:solidFill>
              </a:rPr>
              <a:t>Pictogrammes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4D7F8747-B10C-6688-D210-416D6A40CC1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5576" y="3078508"/>
            <a:ext cx="1486736" cy="1384473"/>
          </a:xfrm>
          <a:prstGeom prst="rect">
            <a:avLst/>
          </a:prstGeom>
        </p:spPr>
      </p:pic>
      <p:pic>
        <p:nvPicPr>
          <p:cNvPr id="13" name="Espace réservé pour une image  15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576EB041-A14E-90C1-A5C4-7A06A89AD8A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025" b="15661"/>
          <a:stretch>
            <a:fillRect/>
          </a:stretch>
        </p:blipFill>
        <p:spPr>
          <a:xfrm>
            <a:off x="5200940" y="3286180"/>
            <a:ext cx="1577821" cy="1046319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3C47101B-F13B-CD1D-3895-14656856602D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r="1593" b="11327"/>
          <a:stretch>
            <a:fillRect/>
          </a:stretch>
        </p:blipFill>
        <p:spPr>
          <a:xfrm>
            <a:off x="2810222" y="3216327"/>
            <a:ext cx="1393969" cy="1256076"/>
          </a:xfrm>
          <a:prstGeom prst="ellipse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D31ABA83-526D-4C40-5DE7-2F8664623E7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44521" y="3436723"/>
            <a:ext cx="1060039" cy="622773"/>
          </a:xfrm>
          <a:prstGeom prst="rect">
            <a:avLst/>
          </a:prstGeom>
        </p:spPr>
      </p:pic>
      <p:sp>
        <p:nvSpPr>
          <p:cNvPr id="23" name="ZoneTexte 22">
            <a:extLst>
              <a:ext uri="{FF2B5EF4-FFF2-40B4-BE49-F238E27FC236}">
                <a16:creationId xmlns:a16="http://schemas.microsoft.com/office/drawing/2014/main" id="{ABAB9CF9-583C-D22B-6FBC-E36FC04EFCAA}"/>
              </a:ext>
            </a:extLst>
          </p:cNvPr>
          <p:cNvSpPr txBox="1"/>
          <p:nvPr/>
        </p:nvSpPr>
        <p:spPr>
          <a:xfrm>
            <a:off x="1538878" y="2479140"/>
            <a:ext cx="214353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L’enseignant parle </a:t>
            </a: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EEEDC8D4-2152-B186-D017-39DEE08AF553}"/>
              </a:ext>
            </a:extLst>
          </p:cNvPr>
          <p:cNvSpPr txBox="1"/>
          <p:nvPr/>
        </p:nvSpPr>
        <p:spPr>
          <a:xfrm>
            <a:off x="5593605" y="2445506"/>
            <a:ext cx="231986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Diffusion d’un média</a:t>
            </a: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F59506D7-037B-F526-4725-21B6D96C861C}"/>
              </a:ext>
            </a:extLst>
          </p:cNvPr>
          <p:cNvSpPr txBox="1"/>
          <p:nvPr/>
        </p:nvSpPr>
        <p:spPr>
          <a:xfrm>
            <a:off x="701736" y="4673649"/>
            <a:ext cx="19067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Expliquer, donner une consigne </a:t>
            </a: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5717ABA6-30A3-FAAD-8DCF-BAB1B7E96E98}"/>
              </a:ext>
            </a:extLst>
          </p:cNvPr>
          <p:cNvSpPr txBox="1"/>
          <p:nvPr/>
        </p:nvSpPr>
        <p:spPr>
          <a:xfrm>
            <a:off x="5068728" y="4558145"/>
            <a:ext cx="18229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Média en cours de diffusion</a:t>
            </a: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81339EE9-67AA-00E9-E9C0-BC51E26AF252}"/>
              </a:ext>
            </a:extLst>
          </p:cNvPr>
          <p:cNvSpPr txBox="1"/>
          <p:nvPr/>
        </p:nvSpPr>
        <p:spPr>
          <a:xfrm>
            <a:off x="3085923" y="4692898"/>
            <a:ext cx="10798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Désigner un élève</a:t>
            </a: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E1B8BBA3-D7E9-F5F2-CBC2-8C40C40505DA}"/>
              </a:ext>
            </a:extLst>
          </p:cNvPr>
          <p:cNvSpPr txBox="1"/>
          <p:nvPr/>
        </p:nvSpPr>
        <p:spPr>
          <a:xfrm>
            <a:off x="6882099" y="4435623"/>
            <a:ext cx="182299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Fin du média. Passer au slide suivant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1B844839-3AA5-297E-59E2-1EB658425B9D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EB135D9E-2FAB-347F-3571-811EEE99CC19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866D98C7-2DB6-372A-8B32-B3318DC23819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" name="Titre 53">
              <a:extLst>
                <a:ext uri="{FF2B5EF4-FFF2-40B4-BE49-F238E27FC236}">
                  <a16:creationId xmlns:a16="http://schemas.microsoft.com/office/drawing/2014/main" id="{3A63E897-CFDB-F535-82EA-814C1B4ABA90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 (e)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4248930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D09737C9-5AD9-0BC6-B728-F869970047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1868" y="1496921"/>
            <a:ext cx="7886700" cy="720000"/>
          </a:xfrm>
        </p:spPr>
        <p:txBody>
          <a:bodyPr/>
          <a:lstStyle/>
          <a:p>
            <a:r>
              <a:rPr lang="fr-MA" sz="3200" dirty="0">
                <a:solidFill>
                  <a:srgbClr val="424D7B"/>
                </a:solidFill>
              </a:rPr>
              <a:t>Contenu de la semaine de soutien 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85BAE690-DEDA-9705-2B1D-FD0055D1F792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A2D3D0F5-EFA4-B8E5-342F-CB1C2C79E4C6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ADC44EEB-B312-111D-753D-70D8A4B727DD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" name="Titre 53">
              <a:extLst>
                <a:ext uri="{FF2B5EF4-FFF2-40B4-BE49-F238E27FC236}">
                  <a16:creationId xmlns:a16="http://schemas.microsoft.com/office/drawing/2014/main" id="{48020635-6DD5-93FB-A560-2E415C0BE577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10" name="Image 9">
            <a:extLst>
              <a:ext uri="{FF2B5EF4-FFF2-40B4-BE49-F238E27FC236}">
                <a16:creationId xmlns:a16="http://schemas.microsoft.com/office/drawing/2014/main" id="{DD92F50D-8ADB-6FF9-8E9E-5DA0EF65314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66026" y="3113934"/>
            <a:ext cx="1553039" cy="2382147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F22E4F2D-DCC4-70B8-80D4-BA7E681D553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7727" y="3113935"/>
            <a:ext cx="1553039" cy="2382147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D4D31692-3C2C-27A8-A669-07808196DF1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5887" y="3113935"/>
            <a:ext cx="1553039" cy="2382147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02181623-73D9-C486-41E5-BCF385BA70F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19065" y="3113934"/>
            <a:ext cx="1553039" cy="2382147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B1191381-C978-C8E7-8501-FA3A9879A8F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6807" y="3113935"/>
            <a:ext cx="1553039" cy="23821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15523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E2007DED-A7A4-1496-C6CA-3C0B3D55903F}"/>
              </a:ext>
            </a:extLst>
          </p:cNvPr>
          <p:cNvSpPr/>
          <p:nvPr/>
        </p:nvSpPr>
        <p:spPr>
          <a:xfrm>
            <a:off x="524857" y="3468717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6" name="Rectangle : coins arrondis 35">
            <a:extLst>
              <a:ext uri="{FF2B5EF4-FFF2-40B4-BE49-F238E27FC236}">
                <a16:creationId xmlns:a16="http://schemas.microsoft.com/office/drawing/2014/main" id="{637F9C9C-A02D-128C-B58A-E9E349CF8C1B}"/>
              </a:ext>
            </a:extLst>
          </p:cNvPr>
          <p:cNvSpPr/>
          <p:nvPr/>
        </p:nvSpPr>
        <p:spPr>
          <a:xfrm>
            <a:off x="4703091" y="189993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7" name="Organigramme : Terminateur 36">
            <a:extLst>
              <a:ext uri="{FF2B5EF4-FFF2-40B4-BE49-F238E27FC236}">
                <a16:creationId xmlns:a16="http://schemas.microsoft.com/office/drawing/2014/main" id="{39E02ABA-FCC4-BB47-BAC3-A50DD832EB82}"/>
              </a:ext>
            </a:extLst>
          </p:cNvPr>
          <p:cNvSpPr/>
          <p:nvPr/>
        </p:nvSpPr>
        <p:spPr>
          <a:xfrm>
            <a:off x="4919091" y="164793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4</a:t>
            </a:r>
          </a:p>
        </p:txBody>
      </p:sp>
      <p:sp>
        <p:nvSpPr>
          <p:cNvPr id="38" name="Rectangle : coins arrondis 37">
            <a:extLst>
              <a:ext uri="{FF2B5EF4-FFF2-40B4-BE49-F238E27FC236}">
                <a16:creationId xmlns:a16="http://schemas.microsoft.com/office/drawing/2014/main" id="{89520A0F-6357-5518-6C05-8C7A31290014}"/>
              </a:ext>
            </a:extLst>
          </p:cNvPr>
          <p:cNvSpPr/>
          <p:nvPr/>
        </p:nvSpPr>
        <p:spPr>
          <a:xfrm>
            <a:off x="524857" y="2013481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9" name="Organigramme : Terminateur 38">
            <a:extLst>
              <a:ext uri="{FF2B5EF4-FFF2-40B4-BE49-F238E27FC236}">
                <a16:creationId xmlns:a16="http://schemas.microsoft.com/office/drawing/2014/main" id="{6841D22E-7F63-0123-DE78-6B7D3949BFF3}"/>
              </a:ext>
            </a:extLst>
          </p:cNvPr>
          <p:cNvSpPr/>
          <p:nvPr/>
        </p:nvSpPr>
        <p:spPr>
          <a:xfrm>
            <a:off x="660909" y="177307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1</a:t>
            </a:r>
          </a:p>
        </p:txBody>
      </p:sp>
      <p:sp>
        <p:nvSpPr>
          <p:cNvPr id="43" name="Espace réservé du texte 5">
            <a:extLst>
              <a:ext uri="{FF2B5EF4-FFF2-40B4-BE49-F238E27FC236}">
                <a16:creationId xmlns:a16="http://schemas.microsoft.com/office/drawing/2014/main" id="{C38A13D4-E9E5-6277-73ED-BAC95D25BA9D}"/>
              </a:ext>
            </a:extLst>
          </p:cNvPr>
          <p:cNvSpPr txBox="1">
            <a:spLocks/>
          </p:cNvSpPr>
          <p:nvPr/>
        </p:nvSpPr>
        <p:spPr>
          <a:xfrm>
            <a:off x="704857" y="221882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Activités de vocabulaire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Évaluation  </a:t>
            </a:r>
          </a:p>
        </p:txBody>
      </p:sp>
      <p:sp>
        <p:nvSpPr>
          <p:cNvPr id="8" name="Titre 30">
            <a:extLst>
              <a:ext uri="{FF2B5EF4-FFF2-40B4-BE49-F238E27FC236}">
                <a16:creationId xmlns:a16="http://schemas.microsoft.com/office/drawing/2014/main" id="{E7505BF1-9FB3-A3D9-F1AE-40542186D0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2443" y="875187"/>
            <a:ext cx="7886700" cy="720000"/>
          </a:xfrm>
        </p:spPr>
        <p:txBody>
          <a:bodyPr/>
          <a:lstStyle/>
          <a:p>
            <a:r>
              <a:rPr lang="fr-MA" sz="2400" dirty="0"/>
              <a:t>Organisation de la semaine 5</a:t>
            </a: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397D6792-77EF-964B-8655-3B3059F55CA8}"/>
              </a:ext>
            </a:extLst>
          </p:cNvPr>
          <p:cNvSpPr/>
          <p:nvPr/>
        </p:nvSpPr>
        <p:spPr>
          <a:xfrm>
            <a:off x="556052" y="5078181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Organigramme : Terminateur 2">
            <a:extLst>
              <a:ext uri="{FF2B5EF4-FFF2-40B4-BE49-F238E27FC236}">
                <a16:creationId xmlns:a16="http://schemas.microsoft.com/office/drawing/2014/main" id="{5658D257-978F-A594-EEA1-56A5EF90062C}"/>
              </a:ext>
            </a:extLst>
          </p:cNvPr>
          <p:cNvSpPr/>
          <p:nvPr/>
        </p:nvSpPr>
        <p:spPr>
          <a:xfrm>
            <a:off x="704857" y="4717676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3</a:t>
            </a:r>
          </a:p>
        </p:txBody>
      </p:sp>
      <p:sp>
        <p:nvSpPr>
          <p:cNvPr id="42" name="Espace réservé du texte 5">
            <a:extLst>
              <a:ext uri="{FF2B5EF4-FFF2-40B4-BE49-F238E27FC236}">
                <a16:creationId xmlns:a16="http://schemas.microsoft.com/office/drawing/2014/main" id="{F17D042A-9C0B-3691-ABA9-FFC53DBA5F5E}"/>
              </a:ext>
            </a:extLst>
          </p:cNvPr>
          <p:cNvSpPr txBox="1">
            <a:spLocks/>
          </p:cNvSpPr>
          <p:nvPr/>
        </p:nvSpPr>
        <p:spPr>
          <a:xfrm>
            <a:off x="668857" y="5195005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Activités de lecture</a:t>
            </a:r>
          </a:p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Évaluation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FFE98D44-242C-B857-A26E-6C7163C42EFF}"/>
              </a:ext>
            </a:extLst>
          </p:cNvPr>
          <p:cNvGrpSpPr/>
          <p:nvPr/>
        </p:nvGrpSpPr>
        <p:grpSpPr>
          <a:xfrm>
            <a:off x="3072140" y="0"/>
            <a:ext cx="2812683" cy="1084434"/>
            <a:chOff x="3072140" y="0"/>
            <a:chExt cx="2812683" cy="1084434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3188F2D0-04BB-A251-DD36-D1B8EDEBD6A0}"/>
                </a:ext>
              </a:extLst>
            </p:cNvPr>
            <p:cNvSpPr/>
            <p:nvPr/>
          </p:nvSpPr>
          <p:spPr>
            <a:xfrm>
              <a:off x="3224463" y="365760"/>
              <a:ext cx="2660360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C9464FC-2A84-044F-BACA-8005915C7C3B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Titre 53">
              <a:extLst>
                <a:ext uri="{FF2B5EF4-FFF2-40B4-BE49-F238E27FC236}">
                  <a16:creationId xmlns:a16="http://schemas.microsoft.com/office/drawing/2014/main" id="{76D3DCA5-D411-2F51-DEC5-EBA796C6E078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16" name="Image 15">
            <a:extLst>
              <a:ext uri="{FF2B5EF4-FFF2-40B4-BE49-F238E27FC236}">
                <a16:creationId xmlns:a16="http://schemas.microsoft.com/office/drawing/2014/main" id="{2D821F4D-459F-10F8-037F-9FC307E61A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06338" y="3261446"/>
            <a:ext cx="3779999" cy="1365622"/>
          </a:xfrm>
          <a:prstGeom prst="rect">
            <a:avLst/>
          </a:prstGeom>
        </p:spPr>
      </p:pic>
      <p:sp>
        <p:nvSpPr>
          <p:cNvPr id="17" name="Espace réservé du texte 5">
            <a:extLst>
              <a:ext uri="{FF2B5EF4-FFF2-40B4-BE49-F238E27FC236}">
                <a16:creationId xmlns:a16="http://schemas.microsoft.com/office/drawing/2014/main" id="{A5E18E04-36C4-DDBA-D36A-2F6CAF012C20}"/>
              </a:ext>
            </a:extLst>
          </p:cNvPr>
          <p:cNvSpPr txBox="1">
            <a:spLocks/>
          </p:cNvSpPr>
          <p:nvPr/>
        </p:nvSpPr>
        <p:spPr>
          <a:xfrm>
            <a:off x="4915911" y="207605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</a:t>
            </a:r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62AFBE96-6D58-CF0A-14F1-9A0AB1FC361F}"/>
              </a:ext>
            </a:extLst>
          </p:cNvPr>
          <p:cNvSpPr/>
          <p:nvPr/>
        </p:nvSpPr>
        <p:spPr>
          <a:xfrm>
            <a:off x="5199045" y="3223329"/>
            <a:ext cx="1164707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5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A2A74291-E7E7-13E4-B65A-C8356CD292FE}"/>
              </a:ext>
            </a:extLst>
          </p:cNvPr>
          <p:cNvSpPr/>
          <p:nvPr/>
        </p:nvSpPr>
        <p:spPr>
          <a:xfrm>
            <a:off x="4839143" y="5077441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Organigramme : Terminateur 10">
            <a:extLst>
              <a:ext uri="{FF2B5EF4-FFF2-40B4-BE49-F238E27FC236}">
                <a16:creationId xmlns:a16="http://schemas.microsoft.com/office/drawing/2014/main" id="{CFC503CC-4FA1-9F10-684E-6C928131AD4B}"/>
              </a:ext>
            </a:extLst>
          </p:cNvPr>
          <p:cNvSpPr/>
          <p:nvPr/>
        </p:nvSpPr>
        <p:spPr>
          <a:xfrm>
            <a:off x="5055143" y="4825441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6</a:t>
            </a:r>
          </a:p>
        </p:txBody>
      </p:sp>
      <p:sp>
        <p:nvSpPr>
          <p:cNvPr id="13" name="Organigramme : Terminateur 12">
            <a:extLst>
              <a:ext uri="{FF2B5EF4-FFF2-40B4-BE49-F238E27FC236}">
                <a16:creationId xmlns:a16="http://schemas.microsoft.com/office/drawing/2014/main" id="{2CC04B81-2F68-9145-2BD8-E6E9F41E90B1}"/>
              </a:ext>
            </a:extLst>
          </p:cNvPr>
          <p:cNvSpPr/>
          <p:nvPr/>
        </p:nvSpPr>
        <p:spPr>
          <a:xfrm>
            <a:off x="637662" y="3221069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2</a:t>
            </a:r>
          </a:p>
        </p:txBody>
      </p:sp>
      <p:sp>
        <p:nvSpPr>
          <p:cNvPr id="18" name="Espace réservé du texte 5">
            <a:extLst>
              <a:ext uri="{FF2B5EF4-FFF2-40B4-BE49-F238E27FC236}">
                <a16:creationId xmlns:a16="http://schemas.microsoft.com/office/drawing/2014/main" id="{ECE942AC-D1E4-7C1A-AB4A-F1F11950B0CE}"/>
              </a:ext>
            </a:extLst>
          </p:cNvPr>
          <p:cNvSpPr txBox="1">
            <a:spLocks/>
          </p:cNvSpPr>
          <p:nvPr/>
        </p:nvSpPr>
        <p:spPr>
          <a:xfrm>
            <a:off x="5086338" y="5270552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Évaluation</a:t>
            </a:r>
          </a:p>
        </p:txBody>
      </p:sp>
      <p:sp>
        <p:nvSpPr>
          <p:cNvPr id="20" name="Espace réservé du texte 5">
            <a:extLst>
              <a:ext uri="{FF2B5EF4-FFF2-40B4-BE49-F238E27FC236}">
                <a16:creationId xmlns:a16="http://schemas.microsoft.com/office/drawing/2014/main" id="{68231626-006E-6E85-B16A-7AD44F7FB1E6}"/>
              </a:ext>
            </a:extLst>
          </p:cNvPr>
          <p:cNvSpPr txBox="1">
            <a:spLocks/>
          </p:cNvSpPr>
          <p:nvPr/>
        </p:nvSpPr>
        <p:spPr>
          <a:xfrm>
            <a:off x="704857" y="3620617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Activités orales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Évaluation  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14AD5EFF-D910-3BBE-2667-9CFC9637CFC7}"/>
              </a:ext>
            </a:extLst>
          </p:cNvPr>
          <p:cNvSpPr txBox="1"/>
          <p:nvPr/>
        </p:nvSpPr>
        <p:spPr>
          <a:xfrm>
            <a:off x="5207688" y="2158312"/>
            <a:ext cx="2770805" cy="6232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lang="fr-FR" sz="1600" dirty="0">
                <a:solidFill>
                  <a:srgbClr val="757575"/>
                </a:solidFill>
                <a:latin typeface="Dosis SemiBold" pitchFamily="2" charset="0"/>
              </a:rPr>
              <a:t>Activités d’écriture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lang="fr-FR" sz="1600" dirty="0">
                <a:solidFill>
                  <a:srgbClr val="757575"/>
                </a:solidFill>
                <a:latin typeface="Dosis SemiBold" pitchFamily="2" charset="0"/>
              </a:rPr>
              <a:t>Évaluation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A0464D7F-7190-AAD7-AABA-348AAD425FD9}"/>
              </a:ext>
            </a:extLst>
          </p:cNvPr>
          <p:cNvSpPr txBox="1"/>
          <p:nvPr/>
        </p:nvSpPr>
        <p:spPr>
          <a:xfrm>
            <a:off x="5343740" y="3632633"/>
            <a:ext cx="2770805" cy="6232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Évaluation</a:t>
            </a:r>
          </a:p>
        </p:txBody>
      </p:sp>
    </p:spTree>
    <p:extLst>
      <p:ext uri="{BB962C8B-B14F-4D97-AF65-F5344CB8AC3E}">
        <p14:creationId xmlns:p14="http://schemas.microsoft.com/office/powerpoint/2010/main" val="27834098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e 4">
            <a:extLst>
              <a:ext uri="{FF2B5EF4-FFF2-40B4-BE49-F238E27FC236}">
                <a16:creationId xmlns:a16="http://schemas.microsoft.com/office/drawing/2014/main" id="{FFE98D44-242C-B857-A26E-6C7163C42EFF}"/>
              </a:ext>
            </a:extLst>
          </p:cNvPr>
          <p:cNvGrpSpPr/>
          <p:nvPr/>
        </p:nvGrpSpPr>
        <p:grpSpPr>
          <a:xfrm>
            <a:off x="3072140" y="0"/>
            <a:ext cx="2812683" cy="1084434"/>
            <a:chOff x="3072140" y="0"/>
            <a:chExt cx="2812683" cy="1084434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3188F2D0-04BB-A251-DD36-D1B8EDEBD6A0}"/>
                </a:ext>
              </a:extLst>
            </p:cNvPr>
            <p:cNvSpPr/>
            <p:nvPr/>
          </p:nvSpPr>
          <p:spPr>
            <a:xfrm>
              <a:off x="3224463" y="365760"/>
              <a:ext cx="2660360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C9464FC-2A84-044F-BACA-8005915C7C3B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Titre 53">
              <a:extLst>
                <a:ext uri="{FF2B5EF4-FFF2-40B4-BE49-F238E27FC236}">
                  <a16:creationId xmlns:a16="http://schemas.microsoft.com/office/drawing/2014/main" id="{76D3DCA5-D411-2F51-DEC5-EBA796C6E078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55" name="TextBox 10">
            <a:extLst>
              <a:ext uri="{FF2B5EF4-FFF2-40B4-BE49-F238E27FC236}">
                <a16:creationId xmlns:a16="http://schemas.microsoft.com/office/drawing/2014/main" id="{B761553D-2FE4-9121-D8B8-6D3E8CDA1A53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621861" y="2335332"/>
            <a:ext cx="7766412" cy="1809006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685904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Évaluation des acquis </a:t>
            </a:r>
          </a:p>
          <a:p>
            <a:pPr marL="0" marR="0" lvl="0" indent="0" algn="ctr" defTabSz="685904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de </a:t>
            </a: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la période 3 </a:t>
            </a:r>
          </a:p>
        </p:txBody>
      </p:sp>
    </p:spTree>
    <p:extLst>
      <p:ext uri="{BB962C8B-B14F-4D97-AF65-F5344CB8AC3E}">
        <p14:creationId xmlns:p14="http://schemas.microsoft.com/office/powerpoint/2010/main" val="2308418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649E62-5D54-DEB1-59B4-B137DB6394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e 4">
            <a:extLst>
              <a:ext uri="{FF2B5EF4-FFF2-40B4-BE49-F238E27FC236}">
                <a16:creationId xmlns:a16="http://schemas.microsoft.com/office/drawing/2014/main" id="{F984329C-9080-CCA8-8A31-B0D53E4130A1}"/>
              </a:ext>
            </a:extLst>
          </p:cNvPr>
          <p:cNvGrpSpPr/>
          <p:nvPr/>
        </p:nvGrpSpPr>
        <p:grpSpPr>
          <a:xfrm>
            <a:off x="3072140" y="0"/>
            <a:ext cx="2812683" cy="1084434"/>
            <a:chOff x="3072140" y="0"/>
            <a:chExt cx="2812683" cy="1084434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295B853A-E9BC-33AE-1774-4B1AE38649B0}"/>
                </a:ext>
              </a:extLst>
            </p:cNvPr>
            <p:cNvSpPr/>
            <p:nvPr/>
          </p:nvSpPr>
          <p:spPr>
            <a:xfrm>
              <a:off x="3224463" y="365760"/>
              <a:ext cx="2660360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4A7D1827-0DD5-22F7-C028-D10A701CBBBA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Titre 53">
              <a:extLst>
                <a:ext uri="{FF2B5EF4-FFF2-40B4-BE49-F238E27FC236}">
                  <a16:creationId xmlns:a16="http://schemas.microsoft.com/office/drawing/2014/main" id="{F92A7BD9-9E88-218E-B1C9-6A2F1CF6CA0C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2" name="TextBox 10">
            <a:extLst>
              <a:ext uri="{FF2B5EF4-FFF2-40B4-BE49-F238E27FC236}">
                <a16:creationId xmlns:a16="http://schemas.microsoft.com/office/drawing/2014/main" id="{CC832EE0-6DF7-A0E0-F06E-7C9F081354B1}"/>
              </a:ext>
            </a:extLst>
          </p:cNvPr>
          <p:cNvSpPr txBox="1"/>
          <p:nvPr/>
        </p:nvSpPr>
        <p:spPr>
          <a:xfrm>
            <a:off x="988653" y="1371748"/>
            <a:ext cx="7001441" cy="395853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685904" rtl="0" eaLnBrk="1" fontAlgn="auto" latinLnBrk="0" hangingPunct="1">
              <a:lnSpc>
                <a:spcPts val="3026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Les compétences évaluées</a:t>
            </a:r>
          </a:p>
        </p:txBody>
      </p:sp>
      <p:sp>
        <p:nvSpPr>
          <p:cNvPr id="4" name="TextBox 6">
            <a:extLst>
              <a:ext uri="{FF2B5EF4-FFF2-40B4-BE49-F238E27FC236}">
                <a16:creationId xmlns:a16="http://schemas.microsoft.com/office/drawing/2014/main" id="{750A9C7A-2D2E-E676-D08E-58E4A466D579}"/>
              </a:ext>
            </a:extLst>
          </p:cNvPr>
          <p:cNvSpPr txBox="1"/>
          <p:nvPr/>
        </p:nvSpPr>
        <p:spPr>
          <a:xfrm>
            <a:off x="891748" y="2224473"/>
            <a:ext cx="8336019" cy="285655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CO1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Comprendre, à l’oral, des mots de vocabulaire.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CO2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Comprendre, à l’oral, des phrases.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PO1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Produire, à l’oral, des mots de vocabulaire.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PO2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Participer à un dialogue en mobilisant les actes de parole étudiés.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PO3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Prendre la parole pour partager des informations.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LF1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Lire des mots et des phrases correctement et avec fluidité.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LF2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Lire des textes correctement et avec fluidité.</a:t>
            </a:r>
          </a:p>
        </p:txBody>
      </p:sp>
    </p:spTree>
    <p:extLst>
      <p:ext uri="{BB962C8B-B14F-4D97-AF65-F5344CB8AC3E}">
        <p14:creationId xmlns:p14="http://schemas.microsoft.com/office/powerpoint/2010/main" val="10816741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50B710-8693-6626-47B9-5AF0530F37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e 4">
            <a:extLst>
              <a:ext uri="{FF2B5EF4-FFF2-40B4-BE49-F238E27FC236}">
                <a16:creationId xmlns:a16="http://schemas.microsoft.com/office/drawing/2014/main" id="{432F1CFE-E3AC-6F75-1987-E1F4A7B5C13E}"/>
              </a:ext>
            </a:extLst>
          </p:cNvPr>
          <p:cNvGrpSpPr/>
          <p:nvPr/>
        </p:nvGrpSpPr>
        <p:grpSpPr>
          <a:xfrm>
            <a:off x="3072140" y="0"/>
            <a:ext cx="2812683" cy="1084434"/>
            <a:chOff x="3072140" y="0"/>
            <a:chExt cx="2812683" cy="1084434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C378E7BD-4095-31C6-AA06-A2C2C542E6B4}"/>
                </a:ext>
              </a:extLst>
            </p:cNvPr>
            <p:cNvSpPr/>
            <p:nvPr/>
          </p:nvSpPr>
          <p:spPr>
            <a:xfrm>
              <a:off x="3224463" y="365760"/>
              <a:ext cx="2660360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3A1367DD-BD09-B726-FA8B-50C67B47FACF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Titre 53">
              <a:extLst>
                <a:ext uri="{FF2B5EF4-FFF2-40B4-BE49-F238E27FC236}">
                  <a16:creationId xmlns:a16="http://schemas.microsoft.com/office/drawing/2014/main" id="{8276346E-44C5-6BF7-0930-0969AB426842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9" name="ZoneTexte 8">
            <a:extLst>
              <a:ext uri="{FF2B5EF4-FFF2-40B4-BE49-F238E27FC236}">
                <a16:creationId xmlns:a16="http://schemas.microsoft.com/office/drawing/2014/main" id="{616E3DE1-2996-B97A-6A3F-40D60F3E4588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2640005" y="1694300"/>
            <a:ext cx="5941375" cy="40626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00147" marR="0" lvl="1" indent="-34290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fr-FR" sz="1000" b="0" i="0" u="none" strike="noStrike" kern="1200" cap="none" spc="0" normalizeH="0" baseline="0" noProof="0" dirty="0">
              <a:ln>
                <a:noFill/>
              </a:ln>
              <a:solidFill>
                <a:srgbClr val="ED7D31"/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  <a:p>
            <a:pPr marL="800147" marR="0" lvl="1" indent="-34290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Cette partie est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 consacrée à l’évaluation des compétences suivantes  : </a:t>
            </a:r>
            <a:r>
              <a:rPr kumimoji="0" lang="fr-FR" sz="1600" b="1" i="0" u="sng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CO1 – C02 – PO1 – PO2 – PO3 - LF1 – LF2.</a:t>
            </a:r>
          </a:p>
          <a:p>
            <a:pPr marL="800147" marR="0" lvl="1" indent="-34290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fr-FR" sz="10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  <a:p>
            <a:pPr marL="800147" marR="0" lvl="1" indent="-34290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La passation se fait de manière </a:t>
            </a:r>
            <a:r>
              <a:rPr kumimoji="0" lang="fr-FR" sz="1600" b="1" i="0" u="sng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individuelle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 : l’enseignant évalue chaque élève en l’ invitant à son bureau.</a:t>
            </a:r>
          </a:p>
          <a:p>
            <a:pPr marL="457247" marR="0" lvl="1" indent="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0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  <a:p>
            <a:pPr marL="800147" marR="0" lvl="1" indent="-34290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L’enseignant est guidé par le </a:t>
            </a:r>
            <a:r>
              <a:rPr kumimoji="0" lang="fr-FR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ppt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 affiché sur son ordinateur qui ne doit pas être projeté sur l’écran de la classe  (l’ordinateur doit être débranché du </a:t>
            </a:r>
            <a:r>
              <a:rPr kumimoji="0" lang="fr-FR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Datashow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).</a:t>
            </a:r>
          </a:p>
          <a:p>
            <a:pPr marL="885872" marR="0" lvl="1" indent="-428625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fr-FR" sz="10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  <a:p>
            <a:pPr marL="800147" marR="0" lvl="1" indent="-34290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Pendant que l’enseignant évalue de manière individuelle les élèves, le reste de la classe réalise des activités pour assurer le calme : lecture, coloriage, copie, dessin.</a:t>
            </a:r>
          </a:p>
          <a:p>
            <a:pPr marL="885872" marR="0" lvl="1" indent="-428625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fr-FR" sz="10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  <a:p>
            <a:pPr marL="800147" marR="0" lvl="1" indent="-34290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L’enseignant note immédiatement chaque compétence évaluée et renseigne la grille de compilation (0 -10 ) en s’appuyant sur les indications de compilation en dessous de chaque slide d’item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.</a:t>
            </a:r>
          </a:p>
        </p:txBody>
      </p:sp>
      <p:pic>
        <p:nvPicPr>
          <p:cNvPr id="25" name="Image 24">
            <a:extLst>
              <a:ext uri="{FF2B5EF4-FFF2-40B4-BE49-F238E27FC236}">
                <a16:creationId xmlns:a16="http://schemas.microsoft.com/office/drawing/2014/main" id="{1898AD3F-CCD0-0B01-51CF-ADECC9DFE93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2063"/>
          <a:stretch>
            <a:fillRect/>
          </a:stretch>
        </p:blipFill>
        <p:spPr>
          <a:xfrm>
            <a:off x="562620" y="2674184"/>
            <a:ext cx="2312142" cy="1509631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9414688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AA7764-08FC-69EE-EEE6-D97AFAB617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2B8B0A13-9A13-F51E-DEB1-123E69C1D82C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744AFA64-CD37-ABC3-0DC7-9CD206D254EF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169D769C-2C66-2685-49C5-F24D42E0BC5A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4003A084-5A78-80D2-4631-6850D4EEDB81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8" name="TextBox 6">
            <a:extLst>
              <a:ext uri="{FF2B5EF4-FFF2-40B4-BE49-F238E27FC236}">
                <a16:creationId xmlns:a16="http://schemas.microsoft.com/office/drawing/2014/main" id="{84957AE1-DE25-9011-99A9-624716E700F6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538400" y="2479102"/>
            <a:ext cx="7951694" cy="163121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Avant de commencer les évaluations individuelles</a:t>
            </a:r>
          </a:p>
          <a:p>
            <a:pPr marL="442913" marR="0" lvl="0" indent="-442913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1 -  Garder à portée de main la grille de compilation </a:t>
            </a:r>
          </a:p>
          <a:p>
            <a:pPr marL="442913" marR="0" lvl="0" indent="-442913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2- Donner une activité à réaliser au reste de la classe</a:t>
            </a:r>
          </a:p>
        </p:txBody>
      </p:sp>
    </p:spTree>
    <p:extLst>
      <p:ext uri="{BB962C8B-B14F-4D97-AF65-F5344CB8AC3E}">
        <p14:creationId xmlns:p14="http://schemas.microsoft.com/office/powerpoint/2010/main" val="41900730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D76A4C6-0615-4F6F-AB64-975F8AC4A5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FR" dirty="0"/>
              <a:t>Bonjour cher élève. Nous allons faire quelques activités d’évaluation.</a:t>
            </a: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D6B75884-FDA7-3C30-D664-B0E9FFEE8DE7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EA0C3709-4680-5424-D4BD-97BFC2F1480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B51DB144-9999-2761-71C6-6FD60EF25EB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8" name="Image 7">
            <a:extLst>
              <a:ext uri="{FF2B5EF4-FFF2-40B4-BE49-F238E27FC236}">
                <a16:creationId xmlns:a16="http://schemas.microsoft.com/office/drawing/2014/main" id="{E4E50BF3-91A0-9251-A61F-775418AE5C4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2063"/>
          <a:stretch>
            <a:fillRect/>
          </a:stretch>
        </p:blipFill>
        <p:spPr>
          <a:xfrm>
            <a:off x="2687662" y="2198689"/>
            <a:ext cx="3768675" cy="2460622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28049885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EE2D82-588D-EFD8-8EE8-66880EFE8E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2DF388C9-95D7-6E35-500D-4E391D2B7C63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2ED7A6F9-8F6D-E92A-9FFB-BD3564C1E0E3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F99254B4-1179-09E2-3963-E2197E18697C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2AAA314B-76E1-DBFF-E27F-D8C13E1CF6EF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926954AF-F1E1-39EA-0347-22DD6224C885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556352" y="2821848"/>
            <a:ext cx="3894877" cy="147732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L’enseignant demande aux élèves de prendre le livret à la page 82 et de relire les phrases et répondre aux questions.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Dosis SemiBold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683096EA-3B47-9CEE-A299-909668E7093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3313" y="1280637"/>
            <a:ext cx="2988071" cy="45832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89758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F6B990-9E96-4265-EAEA-24139A2572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B36D694B-0251-B019-3D0F-1D60E57EAB06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5578C0E4-6FBC-E5CE-2306-50551BBDE0F9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836FC6D0-C015-09B3-6913-FE94842F8B67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40120C2F-F77C-9E38-2CB7-6D74C8195DCC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6" name="ZoneTexte 5">
            <a:extLst>
              <a:ext uri="{FF2B5EF4-FFF2-40B4-BE49-F238E27FC236}">
                <a16:creationId xmlns:a16="http://schemas.microsoft.com/office/drawing/2014/main" id="{DB04E4D8-CED8-1B25-158A-7E9BCB967BD4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-191760" y="3069811"/>
            <a:ext cx="941201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CO1. </a:t>
            </a: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Comprendre, à l’oral, des mots de vocabulaire.</a:t>
            </a:r>
            <a:endParaRPr kumimoji="0" lang="fr-MA" sz="24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461488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">
            <a:extLst>
              <a:ext uri="{FF2B5EF4-FFF2-40B4-BE49-F238E27FC236}">
                <a16:creationId xmlns:a16="http://schemas.microsoft.com/office/drawing/2014/main" id="{5AE8B19C-F9BD-C41B-5519-216C3062AD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Regarde les images. Je vais te dire des mots et tu vas me montrer les images qui correspondent : se reposer – l’épicerie – le beurre – le coude – des papillons.</a:t>
            </a: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84F9DF2C-BC35-41B0-A89F-20435BD89CE5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7DA8F569-70ED-4E8A-B976-7309007BF06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CC1B2F4C-A6F1-4748-BBFE-85EB4F1430C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6" name="TextBox 6">
            <a:extLst>
              <a:ext uri="{FF2B5EF4-FFF2-40B4-BE49-F238E27FC236}">
                <a16:creationId xmlns:a16="http://schemas.microsoft.com/office/drawing/2014/main" id="{BE9F4498-9E4F-4D73-B435-009301C9E0E9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834901" y="6177315"/>
            <a:ext cx="7610401" cy="22348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1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réponse  correcte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= 2 points ( 10 points) 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BF49ABAA-2E18-E2C6-5FB0-DDB3DDE52E4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06596" y="4091562"/>
            <a:ext cx="1226108" cy="1341236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EA9A4EED-1833-0DBF-39A8-D0E632FEBC9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5835" y="2247211"/>
            <a:ext cx="1226107" cy="1341235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24913929-8A14-4038-6781-51E279A36C5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9019" y="2289930"/>
            <a:ext cx="1227423" cy="1341234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F300B034-9CFE-018C-F25A-D366162A7ED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1270" y="2225212"/>
            <a:ext cx="1226107" cy="1341234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6A9BBA8D-BF96-26E2-0A9C-454997BF156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2488" y="4108018"/>
            <a:ext cx="1226107" cy="13412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49516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F6B990-9E96-4265-EAEA-24139A2572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B36D694B-0251-B019-3D0F-1D60E57EAB06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5578C0E4-6FBC-E5CE-2306-50551BBDE0F9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836FC6D0-C015-09B3-6913-FE94842F8B67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40120C2F-F77C-9E38-2CB7-6D74C8195DCC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6" name="ZoneTexte 5">
            <a:extLst>
              <a:ext uri="{FF2B5EF4-FFF2-40B4-BE49-F238E27FC236}">
                <a16:creationId xmlns:a16="http://schemas.microsoft.com/office/drawing/2014/main" id="{DB04E4D8-CED8-1B25-158A-7E9BCB967BD4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-191760" y="3069811"/>
            <a:ext cx="941201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CO2. </a:t>
            </a: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Comprendre à l’oral des phrases et des textes.</a:t>
            </a:r>
          </a:p>
        </p:txBody>
      </p:sp>
    </p:spTree>
    <p:extLst>
      <p:ext uri="{BB962C8B-B14F-4D97-AF65-F5344CB8AC3E}">
        <p14:creationId xmlns:p14="http://schemas.microsoft.com/office/powerpoint/2010/main" val="10132989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F7671B-53CF-3727-B45F-900DED4A19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e 12">
            <a:extLst>
              <a:ext uri="{FF2B5EF4-FFF2-40B4-BE49-F238E27FC236}">
                <a16:creationId xmlns:a16="http://schemas.microsoft.com/office/drawing/2014/main" id="{42411528-97A5-B8D0-B5E2-68BC63B6FD24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02473347-C23E-2610-B5E1-E063B6BEE07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AB29CF74-0D07-D7F5-757D-94AF870675C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6" name="TextBox 6">
            <a:extLst>
              <a:ext uri="{FF2B5EF4-FFF2-40B4-BE49-F238E27FC236}">
                <a16:creationId xmlns:a16="http://schemas.microsoft.com/office/drawing/2014/main" id="{7EE52939-BA0D-9C31-45BD-1A71D34523A8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834901" y="6289078"/>
            <a:ext cx="7610401" cy="22348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1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 réponse correcte 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= 2 points (10 points)</a:t>
            </a:r>
          </a:p>
        </p:txBody>
      </p:sp>
      <p:sp>
        <p:nvSpPr>
          <p:cNvPr id="4" name="Titre 1">
            <a:extLst>
              <a:ext uri="{FF2B5EF4-FFF2-40B4-BE49-F238E27FC236}">
                <a16:creationId xmlns:a16="http://schemas.microsoft.com/office/drawing/2014/main" id="{F6CB5A91-55B6-7541-0D33-CF841FC539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86534" y="777795"/>
            <a:ext cx="7064675" cy="612000"/>
          </a:xfrm>
        </p:spPr>
        <p:txBody>
          <a:bodyPr>
            <a:noAutofit/>
          </a:bodyPr>
          <a:lstStyle/>
          <a:p>
            <a:r>
              <a:rPr lang="fr-FR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Regarde les images. Je vais te dire des phrases  et tu vas me montrer les images qui correspondent :</a:t>
            </a:r>
            <a:br>
              <a:rPr lang="fr-FR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fr-FR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Karim veut acheter du pain et du lait – La </a:t>
            </a:r>
            <a:r>
              <a:rPr lang="fr-FR" sz="1400">
                <a:solidFill>
                  <a:schemeClr val="tx1">
                    <a:lumMod val="65000"/>
                    <a:lumOff val="35000"/>
                  </a:schemeClr>
                </a:solidFill>
              </a:rPr>
              <a:t>maman met </a:t>
            </a:r>
            <a:r>
              <a:rPr lang="fr-FR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un pansement à Sami – </a:t>
            </a:r>
            <a:r>
              <a:rPr lang="fr-FR" sz="14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Majda</a:t>
            </a:r>
            <a:r>
              <a:rPr lang="fr-FR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a mal au coude. - Salim est allé à la montagne avec ses amis – </a:t>
            </a:r>
            <a:r>
              <a:rPr lang="fr-FR" sz="14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Majd</a:t>
            </a:r>
            <a:r>
              <a:rPr lang="fr-FR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aime jouer aux jeux vidéo.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BF7D0420-9186-E0C6-0AE4-B01F131EC63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35565" y="2195784"/>
            <a:ext cx="1967917" cy="127822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9" name="Espace réservé du contenu 3">
            <a:extLst>
              <a:ext uri="{FF2B5EF4-FFF2-40B4-BE49-F238E27FC236}">
                <a16:creationId xmlns:a16="http://schemas.microsoft.com/office/drawing/2014/main" id="{047EB3F5-3AA8-2002-1B21-8350A8B094F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90" t="5678" r="2956" b="2855"/>
          <a:stretch>
            <a:fillRect/>
          </a:stretch>
        </p:blipFill>
        <p:spPr>
          <a:xfrm>
            <a:off x="3628151" y="2195784"/>
            <a:ext cx="1967916" cy="1278224"/>
          </a:xfrm>
          <a:prstGeom prst="round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2D4306D9-B26C-EA83-5F11-4A9BC0228AA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20737" y="2195784"/>
            <a:ext cx="1967916" cy="1278224"/>
          </a:xfrm>
          <a:prstGeom prst="round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86C0010F-D158-2EDA-07F4-12D166D25F6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30918" y="3893182"/>
            <a:ext cx="1971988" cy="128434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90FAE05B-BD0A-6BF2-536B-1555F2086A2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57" t="5307" r="5550" b="15216"/>
          <a:stretch>
            <a:fillRect/>
          </a:stretch>
        </p:blipFill>
        <p:spPr>
          <a:xfrm>
            <a:off x="1930096" y="3885664"/>
            <a:ext cx="1967915" cy="129186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1632247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32F636-8E8D-D487-A4D9-137F52F3AF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8E4F698E-7334-4D79-0B0C-4CBEB991A11B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98B03C75-B45E-0084-A075-1AF8A83C53EC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D443809E-25CE-0DAB-0D35-19C769479DA0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93413121-EC4B-A27B-2357-C258389B4551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6" name="ZoneTexte 5">
            <a:extLst>
              <a:ext uri="{FF2B5EF4-FFF2-40B4-BE49-F238E27FC236}">
                <a16:creationId xmlns:a16="http://schemas.microsoft.com/office/drawing/2014/main" id="{3041FC79-D349-FEED-0D2B-6671C17BE301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956038" y="2519474"/>
            <a:ext cx="7116418" cy="11849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PO1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. Produire, à l’oral, des mots de vocabulaire 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et les mettre dans des phrases </a:t>
            </a:r>
          </a:p>
        </p:txBody>
      </p:sp>
    </p:spTree>
    <p:extLst>
      <p:ext uri="{BB962C8B-B14F-4D97-AF65-F5344CB8AC3E}">
        <p14:creationId xmlns:p14="http://schemas.microsoft.com/office/powerpoint/2010/main" val="39620421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">
            <a:extLst>
              <a:ext uri="{FF2B5EF4-FFF2-40B4-BE49-F238E27FC236}">
                <a16:creationId xmlns:a16="http://schemas.microsoft.com/office/drawing/2014/main" id="{5AE8B19C-F9BD-C41B-5519-216C3062AD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54354" y="755999"/>
            <a:ext cx="7341773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Mets ton doigt sur chaque image et dis-moi le mot en français et mets-le dans une phrase.</a:t>
            </a: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84F9DF2C-BC35-41B0-A89F-20435BD89CE5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7DA8F569-70ED-4E8A-B976-7309007BF06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CC1B2F4C-A6F1-4748-BBFE-85EB4F1430C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6" name="TextBox 6">
            <a:extLst>
              <a:ext uri="{FF2B5EF4-FFF2-40B4-BE49-F238E27FC236}">
                <a16:creationId xmlns:a16="http://schemas.microsoft.com/office/drawing/2014/main" id="{BE9F4498-9E4F-4D73-B435-009301C9E0E9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834901" y="6177315"/>
            <a:ext cx="7610401" cy="22348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1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réponse  correcte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= 2 points (10 points) 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2209061-DD13-B16E-FEF3-79604526AA8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0519" y="3711404"/>
            <a:ext cx="1212837" cy="1325295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AF55ED18-BD52-037A-C5C9-AB31EFD90F9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98059" y="2024088"/>
            <a:ext cx="1175440" cy="1284430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4EF74339-2E80-2400-8197-A27467E4562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61138" y="2024088"/>
            <a:ext cx="1212837" cy="1326719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6B3BB153-224F-3084-0F30-4154F6353FC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4981" y="1971953"/>
            <a:ext cx="1175439" cy="1285809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2671CCF7-1A5B-1A15-8C0C-E525B01B48E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88980" y="3750889"/>
            <a:ext cx="1175440" cy="12858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43927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B4BD0F-C1DA-EE8C-886B-6236F428BE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9C84C5C0-8A85-F16C-49FF-E1171A806C73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EF566EF3-30CC-D22E-6483-0BBF49616AA4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0B6415DF-0DA2-EDA0-CBE7-05EBE35CC0D1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AA780E1C-80E8-3A56-F3EA-3232764F7305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5EA2CF0B-6D87-6921-5C20-DF525D6F1682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726042" y="2653358"/>
            <a:ext cx="7788166" cy="109260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PO2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. Participer à un dialogue en mobilisant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les actes de parole étudiés.</a:t>
            </a:r>
          </a:p>
        </p:txBody>
      </p:sp>
    </p:spTree>
    <p:extLst>
      <p:ext uri="{BB962C8B-B14F-4D97-AF65-F5344CB8AC3E}">
        <p14:creationId xmlns:p14="http://schemas.microsoft.com/office/powerpoint/2010/main" val="16704658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e 7">
            <a:extLst>
              <a:ext uri="{FF2B5EF4-FFF2-40B4-BE49-F238E27FC236}">
                <a16:creationId xmlns:a16="http://schemas.microsoft.com/office/drawing/2014/main" id="{2FBD7F59-4D4F-2F9C-2373-E248555710CE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0341E3D9-CA0F-6388-C0CB-C762B47551E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145DB04F-1BEF-EA61-36BC-6F6BCBE1262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4" name="TextBox 6">
            <a:extLst>
              <a:ext uri="{FF2B5EF4-FFF2-40B4-BE49-F238E27FC236}">
                <a16:creationId xmlns:a16="http://schemas.microsoft.com/office/drawing/2014/main" id="{51413284-CB60-3C56-DCD4-C2B0096F478E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1482193" y="5671114"/>
            <a:ext cx="5518602" cy="21544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 réponse corr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ecte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=  2 points (10 points)</a:t>
            </a:r>
          </a:p>
        </p:txBody>
      </p:sp>
      <p:sp>
        <p:nvSpPr>
          <p:cNvPr id="19" name="Titre 1">
            <a:extLst>
              <a:ext uri="{FF2B5EF4-FFF2-40B4-BE49-F238E27FC236}">
                <a16:creationId xmlns:a16="http://schemas.microsoft.com/office/drawing/2014/main" id="{9F166FCF-DD94-85AD-98E1-52C417BBBB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Je vais te poser des questions et tu dois répondre correctement.</a:t>
            </a:r>
            <a:endParaRPr lang="fr-FR" i="1" dirty="0">
              <a:solidFill>
                <a:schemeClr val="bg1">
                  <a:lumMod val="65000"/>
                </a:schemeClr>
              </a:solidFill>
            </a:endParaRP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1ACD7BA4-C95F-BDDA-DD17-FE6B4A36127A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95B8AEFB-80DB-1152-92A6-450ACFE44E1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20C168F7-A80B-F3A1-F28F-7E849DF8B58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3" name="Titre 1">
            <a:extLst>
              <a:ext uri="{FF2B5EF4-FFF2-40B4-BE49-F238E27FC236}">
                <a16:creationId xmlns:a16="http://schemas.microsoft.com/office/drawing/2014/main" id="{ED6505BD-B5DD-3810-B7D8-981C6658B7BA}"/>
              </a:ext>
            </a:extLst>
          </p:cNvPr>
          <p:cNvSpPr txBox="1">
            <a:spLocks/>
          </p:cNvSpPr>
          <p:nvPr/>
        </p:nvSpPr>
        <p:spPr>
          <a:xfrm>
            <a:off x="2349112" y="1852739"/>
            <a:ext cx="4445775" cy="325997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0" marR="0" lvl="0" indent="0" algn="l" defTabSz="914377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Comment tu t’appelles ?  </a:t>
            </a:r>
          </a:p>
          <a:p>
            <a:pPr marL="0" marR="0" lvl="0" indent="0" algn="l" defTabSz="914377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Tu as quel âge ?</a:t>
            </a:r>
          </a:p>
          <a:p>
            <a:pPr marL="0" marR="0" lvl="0" indent="0" algn="l" defTabSz="914377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Qu’est-ce que tu aimes faire après l’école ?</a:t>
            </a:r>
          </a:p>
          <a:p>
            <a:pPr marL="0" marR="0" lvl="0" indent="0" algn="l" defTabSz="914377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Combien de lait  veux-tu acheter ?</a:t>
            </a:r>
          </a:p>
          <a:p>
            <a:pPr marL="0" marR="0" lvl="0" indent="0" algn="l" defTabSz="914377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Qu’est-ce que tu as fait dimanche dernier ?</a:t>
            </a:r>
          </a:p>
        </p:txBody>
      </p:sp>
    </p:spTree>
    <p:extLst>
      <p:ext uri="{BB962C8B-B14F-4D97-AF65-F5344CB8AC3E}">
        <p14:creationId xmlns:p14="http://schemas.microsoft.com/office/powerpoint/2010/main" val="27113653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867216-FE8A-B674-CF26-626FE4A205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8490E60A-C898-7409-70FF-2332C3B1E6F9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4EBEEDDF-2D01-99BE-6C85-2496BDEB5055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252BC2F8-4DB1-BD32-5AF1-7E9AABE0B016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0D3DEC73-E0F6-3109-412C-625FD6E1EE07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F6A8576B-61F2-3226-7B04-A5F61FE0CF1F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726042" y="2653358"/>
            <a:ext cx="7788166" cy="43088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PO3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. Prendre la parole pour partager des informations</a:t>
            </a:r>
          </a:p>
        </p:txBody>
      </p:sp>
    </p:spTree>
    <p:extLst>
      <p:ext uri="{BB962C8B-B14F-4D97-AF65-F5344CB8AC3E}">
        <p14:creationId xmlns:p14="http://schemas.microsoft.com/office/powerpoint/2010/main" val="13315862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9C6CADC4-F7E4-6EEC-5D00-DE01A4ABE26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16" name="Titre 1">
            <a:extLst>
              <a:ext uri="{FF2B5EF4-FFF2-40B4-BE49-F238E27FC236}">
                <a16:creationId xmlns:a16="http://schemas.microsoft.com/office/drawing/2014/main" id="{5AE8B19C-F9BD-C41B-5519-216C3062AD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677166" cy="612000"/>
          </a:xfrm>
        </p:spPr>
        <p:txBody>
          <a:bodyPr>
            <a:normAutofit fontScale="90000"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Parle de ce qui s’est passé, de tes achats, de ce que tu aimes faire après l’école et de ce que tu as fait dimanche dernier. Tu dois dire 5 phrases. </a:t>
            </a:r>
            <a:r>
              <a:rPr lang="fr-FR" i="1" u="sng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L’enseignant explique la situation à l’apprenant.</a:t>
            </a:r>
            <a:endParaRPr lang="fr-MA" i="1" u="sng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696D8FEE-93B5-3CB3-9E3F-62D8A8C0552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81474" y="3498799"/>
            <a:ext cx="1581052" cy="2371578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B0D574E0-A900-B463-96EE-BA5E8D9BBA4A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121474" y="2714045"/>
            <a:ext cx="938876" cy="1048901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F56081B6-DE63-9F72-67ED-75800121848F}"/>
              </a:ext>
            </a:extLst>
          </p:cNvPr>
          <p:cNvSpPr txBox="1"/>
          <p:nvPr/>
        </p:nvSpPr>
        <p:spPr>
          <a:xfrm>
            <a:off x="850090" y="1916322"/>
            <a:ext cx="744381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Situation : </a:t>
            </a: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Parle de ce qui s’est passé, de tes achats, de ce que tu aimes faire après l’école et de ce que tu as fait dimanche dernier.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B0D36A3-3EFB-8A12-58A2-50284FE3DB21}"/>
              </a:ext>
            </a:extLst>
          </p:cNvPr>
          <p:cNvSpPr/>
          <p:nvPr/>
        </p:nvSpPr>
        <p:spPr>
          <a:xfrm>
            <a:off x="2402913" y="6220014"/>
            <a:ext cx="4572000" cy="307777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1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205867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réponse correcte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=  2 points (10 pts)</a:t>
            </a:r>
            <a:endParaRPr kumimoji="0" lang="fr-FR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14389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F6B990-9E96-4265-EAEA-24139A2572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B36D694B-0251-B019-3D0F-1D60E57EAB06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5578C0E4-6FBC-E5CE-2306-50551BBDE0F9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836FC6D0-C015-09B3-6913-FE94842F8B67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40120C2F-F77C-9E38-2CB7-6D74C8195DCC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6" name="ZoneTexte 5">
            <a:extLst>
              <a:ext uri="{FF2B5EF4-FFF2-40B4-BE49-F238E27FC236}">
                <a16:creationId xmlns:a16="http://schemas.microsoft.com/office/drawing/2014/main" id="{DB04E4D8-CED8-1B25-158A-7E9BCB967BD4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-134007" y="1933624"/>
            <a:ext cx="941201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LF1. </a:t>
            </a: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Lire des mots et des phrases correctement et avec fluidité.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3EB20A1-8012-FC9F-50A0-855406E4AB23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4772070" y="3197559"/>
            <a:ext cx="3917454" cy="153118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Passation individuelle</a:t>
            </a:r>
          </a:p>
          <a:p>
            <a:pPr marL="342900" marR="0" lvl="0" indent="-342900" algn="l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Item 1 ( 4 points)</a:t>
            </a:r>
          </a:p>
          <a:p>
            <a:pPr marL="342900" marR="0" lvl="0" indent="-342900" algn="l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Item 2 ( 6 points) 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EBD0AF43-F6A7-D30A-708C-5DA8C58B7D09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2063"/>
          <a:stretch>
            <a:fillRect/>
          </a:stretch>
        </p:blipFill>
        <p:spPr>
          <a:xfrm>
            <a:off x="1636891" y="3114092"/>
            <a:ext cx="2492952" cy="1627684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21041273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">
            <a:extLst>
              <a:ext uri="{FF2B5EF4-FFF2-40B4-BE49-F238E27FC236}">
                <a16:creationId xmlns:a16="http://schemas.microsoft.com/office/drawing/2014/main" id="{5AE8B19C-F9BD-C41B-5519-216C3062AD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Je vais te montrer des mots et tu dois les lire.</a:t>
            </a:r>
            <a:b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fr-FR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L’enseignant choisit </a:t>
            </a:r>
            <a:r>
              <a:rPr lang="fr-FR" i="1" u="sng" dirty="0">
                <a:solidFill>
                  <a:schemeClr val="tx1">
                    <a:lumMod val="65000"/>
                    <a:lumOff val="35000"/>
                  </a:schemeClr>
                </a:solidFill>
              </a:rPr>
              <a:t>4 mots.</a:t>
            </a: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84F9DF2C-BC35-41B0-A89F-20435BD89CE5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7DA8F569-70ED-4E8A-B976-7309007BF06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CC1B2F4C-A6F1-4748-BBFE-85EB4F1430C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6" name="TextBox 6">
            <a:extLst>
              <a:ext uri="{FF2B5EF4-FFF2-40B4-BE49-F238E27FC236}">
                <a16:creationId xmlns:a16="http://schemas.microsoft.com/office/drawing/2014/main" id="{BE9F4498-9E4F-4D73-B435-009301C9E0E9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834901" y="6177315"/>
            <a:ext cx="7610401" cy="22348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1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réponse  correcte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=  1  point  </a:t>
            </a:r>
          </a:p>
        </p:txBody>
      </p:sp>
      <p:sp>
        <p:nvSpPr>
          <p:cNvPr id="3" name="TextBox 6">
            <a:extLst>
              <a:ext uri="{FF2B5EF4-FFF2-40B4-BE49-F238E27FC236}">
                <a16:creationId xmlns:a16="http://schemas.microsoft.com/office/drawing/2014/main" id="{21E61060-EFA5-BBAD-EEED-3BEDEDF78E57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373803" y="1774289"/>
            <a:ext cx="8199009" cy="36933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Item 1. Lis les mots correctement ( 4 points).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67318455-E0A7-E5CB-3596-84B1033A78F9}"/>
              </a:ext>
            </a:extLst>
          </p:cNvPr>
          <p:cNvSpPr txBox="1">
            <a:spLocks/>
          </p:cNvSpPr>
          <p:nvPr/>
        </p:nvSpPr>
        <p:spPr>
          <a:xfrm>
            <a:off x="1243976" y="2311820"/>
            <a:ext cx="7004286" cy="334589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0" marR="0" lvl="0" indent="0" algn="l" defTabSz="914377" rtl="0" eaLnBrk="1" fontAlgn="auto" latinLnBrk="0" hangingPunct="1">
              <a:lnSpc>
                <a:spcPct val="2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             jour               bonheur              tour            beurre        </a:t>
            </a:r>
          </a:p>
          <a:p>
            <a:pPr marL="0" marR="0" lvl="0" indent="0" algn="l" defTabSz="914377" rtl="0" eaLnBrk="1" fontAlgn="auto" latinLnBrk="0" hangingPunct="1">
              <a:lnSpc>
                <a:spcPct val="2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La peinture                  peindre                   frein </a:t>
            </a:r>
          </a:p>
          <a:p>
            <a:pPr marL="0" marR="0" lvl="0" indent="0" algn="l" defTabSz="914377" rtl="0" eaLnBrk="1" fontAlgn="auto" latinLnBrk="0" hangingPunct="1">
              <a:lnSpc>
                <a:spcPct val="2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les animaux                soir               Les arbres           beige </a:t>
            </a:r>
          </a:p>
          <a:p>
            <a:pPr lvl="0" defTabSz="914377">
              <a:lnSpc>
                <a:spcPct val="200000"/>
              </a:lnSpc>
              <a:defRPr/>
            </a:pP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       </a:t>
            </a:r>
            <a:r>
              <a:rPr lang="fr-FR" sz="2400" dirty="0">
                <a:solidFill>
                  <a:srgbClr val="424D7B"/>
                </a:solidFill>
              </a:rPr>
              <a:t>fontaine</a:t>
            </a: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                     sereine                      capitaine </a:t>
            </a:r>
          </a:p>
          <a:p>
            <a:pPr marL="0" marR="0" lvl="0" indent="0" algn="l" defTabSz="914377" rtl="0" eaLnBrk="1" fontAlgn="auto" latinLnBrk="0" hangingPunct="1">
              <a:lnSpc>
                <a:spcPct val="2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Medium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486855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A9696C-664C-F148-28D9-D554DA4049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">
            <a:extLst>
              <a:ext uri="{FF2B5EF4-FFF2-40B4-BE49-F238E27FC236}">
                <a16:creationId xmlns:a16="http://schemas.microsoft.com/office/drawing/2014/main" id="{11E4803D-CED5-618B-E548-53922AFDC1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Lis les phrases suivantes correctement et avec fluidité.</a:t>
            </a:r>
            <a:endParaRPr lang="fr-FR" i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AA864B64-055C-0291-CBDB-B84100D64AAD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1CCB35CB-209E-66E9-ED06-BBEB9612501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D9A97403-544B-0306-2134-9DDF170851A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3" name="TextBox 6">
            <a:extLst>
              <a:ext uri="{FF2B5EF4-FFF2-40B4-BE49-F238E27FC236}">
                <a16:creationId xmlns:a16="http://schemas.microsoft.com/office/drawing/2014/main" id="{16A68E9F-4052-3638-CE34-3165A5359340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400455" y="2210504"/>
            <a:ext cx="8199009" cy="36933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Item 2. Lis les phrases correctement et avec fluidité ( 6 points).</a:t>
            </a:r>
          </a:p>
        </p:txBody>
      </p:sp>
      <p:sp>
        <p:nvSpPr>
          <p:cNvPr id="2" name="TextBox 6">
            <a:extLst>
              <a:ext uri="{FF2B5EF4-FFF2-40B4-BE49-F238E27FC236}">
                <a16:creationId xmlns:a16="http://schemas.microsoft.com/office/drawing/2014/main" id="{FECE73E9-494A-6CE7-F5F7-740F99550215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934714" y="5471059"/>
            <a:ext cx="7610401" cy="63094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Fluidité </a:t>
            </a: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=  1  point  (0,5 point par phrase)</a:t>
            </a:r>
          </a:p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Correction  </a:t>
            </a: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=  5 points (0,5 point par mot)  </a:t>
            </a:r>
          </a:p>
        </p:txBody>
      </p:sp>
      <p:sp>
        <p:nvSpPr>
          <p:cNvPr id="4" name="Titre 1">
            <a:extLst>
              <a:ext uri="{FF2B5EF4-FFF2-40B4-BE49-F238E27FC236}">
                <a16:creationId xmlns:a16="http://schemas.microsoft.com/office/drawing/2014/main" id="{FD6C1CE9-317F-5A1C-CC52-4D49ECBC7029}"/>
              </a:ext>
            </a:extLst>
          </p:cNvPr>
          <p:cNvSpPr txBox="1">
            <a:spLocks/>
          </p:cNvSpPr>
          <p:nvPr/>
        </p:nvSpPr>
        <p:spPr>
          <a:xfrm>
            <a:off x="948240" y="2690457"/>
            <a:ext cx="5433900" cy="245154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457189" lvl="0" indent="-457189" defTabSz="914377">
              <a:lnSpc>
                <a:spcPct val="150000"/>
              </a:lnSpc>
              <a:buFont typeface="+mj-lt"/>
              <a:buAutoNum type="arabicPeriod"/>
              <a:defRPr/>
            </a:pPr>
            <a:r>
              <a:rPr lang="fr-FR" sz="2400" b="1" dirty="0" err="1">
                <a:ln w="0"/>
                <a:solidFill>
                  <a:srgbClr val="424D7B"/>
                </a:solidFill>
                <a:latin typeface="Dosis SemiBold" pitchFamily="2" charset="0"/>
              </a:rPr>
              <a:t>Majd</a:t>
            </a:r>
            <a:r>
              <a:rPr lang="fr-FR" sz="2400" b="1" dirty="0">
                <a:ln w="0"/>
                <a:solidFill>
                  <a:srgbClr val="424D7B"/>
                </a:solidFill>
                <a:latin typeface="Dosis SemiBold" pitchFamily="2" charset="0"/>
              </a:rPr>
              <a:t> est allé à la campagne. </a:t>
            </a:r>
          </a:p>
          <a:p>
            <a:pPr marL="457189" lvl="0" indent="-457189" defTabSz="914377">
              <a:lnSpc>
                <a:spcPct val="150000"/>
              </a:lnSpc>
              <a:buFont typeface="+mj-lt"/>
              <a:buAutoNum type="arabicPeriod"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Nada </a:t>
            </a:r>
            <a:r>
              <a:rPr lang="fr-FR" sz="2400" b="1" dirty="0">
                <a:ln w="0"/>
                <a:solidFill>
                  <a:srgbClr val="424D7B"/>
                </a:solidFill>
                <a:latin typeface="Dosis SemiBold" pitchFamily="2" charset="0"/>
              </a:rPr>
              <a:t>fait</a:t>
            </a: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</a:t>
            </a:r>
            <a:r>
              <a:rPr lang="fr-FR" sz="2400" b="1" dirty="0">
                <a:ln w="0"/>
                <a:solidFill>
                  <a:srgbClr val="424D7B"/>
                </a:solidFill>
                <a:latin typeface="Dosis SemiBold" pitchFamily="2" charset="0"/>
              </a:rPr>
              <a:t>du</a:t>
            </a: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vélo.</a:t>
            </a:r>
          </a:p>
        </p:txBody>
      </p:sp>
    </p:spTree>
    <p:extLst>
      <p:ext uri="{BB962C8B-B14F-4D97-AF65-F5344CB8AC3E}">
        <p14:creationId xmlns:p14="http://schemas.microsoft.com/office/powerpoint/2010/main" val="32425585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B4BD0F-C1DA-EE8C-886B-6236F428BE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9C84C5C0-8A85-F16C-49FF-E1171A806C73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EF566EF3-30CC-D22E-6483-0BBF49616AA4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0B6415DF-0DA2-EDA0-CBE7-05EBE35CC0D1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AA780E1C-80E8-3A56-F3EA-3232764F7305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5EA2CF0B-6D87-6921-5C20-DF525D6F1682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677916" y="1942679"/>
            <a:ext cx="7788166" cy="43088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LF2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. Lire des textes correctement et avec fluidité.</a:t>
            </a:r>
          </a:p>
        </p:txBody>
      </p:sp>
      <p:sp>
        <p:nvSpPr>
          <p:cNvPr id="8" name="TextBox 6">
            <a:extLst>
              <a:ext uri="{FF2B5EF4-FFF2-40B4-BE49-F238E27FC236}">
                <a16:creationId xmlns:a16="http://schemas.microsoft.com/office/drawing/2014/main" id="{08725516-FBE1-A8AB-9C52-6F4E85815585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3589655" y="3595961"/>
            <a:ext cx="5554345" cy="36933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Passation individuelle 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A567325A-8282-2116-3536-B45FDB0941C3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2063"/>
          <a:stretch>
            <a:fillRect/>
          </a:stretch>
        </p:blipFill>
        <p:spPr>
          <a:xfrm>
            <a:off x="1636891" y="3114092"/>
            <a:ext cx="2492952" cy="1627684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8982755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e 7">
            <a:extLst>
              <a:ext uri="{FF2B5EF4-FFF2-40B4-BE49-F238E27FC236}">
                <a16:creationId xmlns:a16="http://schemas.microsoft.com/office/drawing/2014/main" id="{2FBD7F59-4D4F-2F9C-2373-E248555710CE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0341E3D9-CA0F-6388-C0CB-C762B47551E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145DB04F-1BEF-EA61-36BC-6F6BCBE1262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9" name="Titre 1">
            <a:extLst>
              <a:ext uri="{FF2B5EF4-FFF2-40B4-BE49-F238E27FC236}">
                <a16:creationId xmlns:a16="http://schemas.microsoft.com/office/drawing/2014/main" id="{9F166FCF-DD94-85AD-98E1-52C417BBBB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8" y="755999"/>
            <a:ext cx="6578543" cy="612000"/>
          </a:xfrm>
        </p:spPr>
        <p:txBody>
          <a:bodyPr>
            <a:normAutofit fontScale="90000"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Voici le paragraphe que tu vas lire. Observe le paragraphe pendant 30 secondes. Après, tu commences la lecture. Tu dois lire le paragraphe correctement et avec fluidité.</a:t>
            </a:r>
            <a:endParaRPr lang="fr-FR" i="1" u="sng" dirty="0">
              <a:solidFill>
                <a:schemeClr val="bg1">
                  <a:lumMod val="65000"/>
                </a:schemeClr>
              </a:solidFill>
            </a:endParaRP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1ACD7BA4-C95F-BDDA-DD17-FE6B4A36127A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95B8AEFB-80DB-1152-92A6-450ACFE44E1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20C168F7-A80B-F3A1-F28F-7E849DF8B58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6" name="Image 5">
            <a:extLst>
              <a:ext uri="{FF2B5EF4-FFF2-40B4-BE49-F238E27FC236}">
                <a16:creationId xmlns:a16="http://schemas.microsoft.com/office/drawing/2014/main" id="{CEC18316-FF36-2495-5C79-62E82773FA0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33398" y="5310130"/>
            <a:ext cx="2128406" cy="997834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DB9D52D3-7D95-4BDC-F54E-15034C675471}"/>
              </a:ext>
            </a:extLst>
          </p:cNvPr>
          <p:cNvSpPr txBox="1">
            <a:spLocks/>
          </p:cNvSpPr>
          <p:nvPr/>
        </p:nvSpPr>
        <p:spPr>
          <a:xfrm>
            <a:off x="1020049" y="1961470"/>
            <a:ext cx="7341755" cy="275518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0" marR="0" lvl="0" indent="0" algn="just" defTabSz="914377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 mardi, maman m’a donné une liste de courses. Je suis allée chez l’épicier. J’ai acheté du lait et des fruits.</a:t>
            </a:r>
          </a:p>
          <a:p>
            <a:pPr marL="0" marR="0" lvl="0" indent="0" algn="just" defTabSz="914377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Hier, j’ai fait du vélo. Je suis tombée et je me suis fait mal au coude. </a:t>
            </a:r>
          </a:p>
        </p:txBody>
      </p:sp>
    </p:spTree>
    <p:extLst>
      <p:ext uri="{BB962C8B-B14F-4D97-AF65-F5344CB8AC3E}">
        <p14:creationId xmlns:p14="http://schemas.microsoft.com/office/powerpoint/2010/main" val="42040740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330B7BA-C657-4500-9080-BFC92F4BC7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C’est fini. Reviens à ta place !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55DFC5A5-93A6-B16F-46B2-0A9BA480AAA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6481"/>
          <a:stretch>
            <a:fillRect/>
          </a:stretch>
        </p:blipFill>
        <p:spPr>
          <a:xfrm>
            <a:off x="69048" y="575254"/>
            <a:ext cx="1393241" cy="1024294"/>
          </a:xfrm>
          <a:prstGeom prst="ellipse">
            <a:avLst/>
          </a:prstGeom>
        </p:spPr>
      </p:pic>
      <p:pic>
        <p:nvPicPr>
          <p:cNvPr id="9" name="Nada-Wave">
            <a:hlinkClick r:id="" action="ppaction://media"/>
            <a:extLst>
              <a:ext uri="{FF2B5EF4-FFF2-40B4-BE49-F238E27FC236}">
                <a16:creationId xmlns:a16="http://schemas.microsoft.com/office/drawing/2014/main" id="{366B4315-512B-95B5-C6C5-0BE4BCB92EB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684327" y="2377440"/>
            <a:ext cx="2138280" cy="3414864"/>
          </a:xfrm>
          <a:prstGeom prst="rect">
            <a:avLst/>
          </a:prstGeom>
        </p:spPr>
      </p:pic>
      <p:pic>
        <p:nvPicPr>
          <p:cNvPr id="10" name="majd_wave">
            <a:hlinkClick r:id="" action="ppaction://media"/>
            <a:extLst>
              <a:ext uri="{FF2B5EF4-FFF2-40B4-BE49-F238E27FC236}">
                <a16:creationId xmlns:a16="http://schemas.microsoft.com/office/drawing/2014/main" id="{A7E9F1CB-EA6C-1B6A-6840-2B76C6198EE1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rcRect b="1386"/>
          <a:stretch>
            <a:fillRect/>
          </a:stretch>
        </p:blipFill>
        <p:spPr>
          <a:xfrm>
            <a:off x="2479764" y="2377440"/>
            <a:ext cx="1947857" cy="3414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22743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94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22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heme/theme1.xml><?xml version="1.0" encoding="utf-8"?>
<a:theme xmlns:a="http://schemas.openxmlformats.org/drawingml/2006/main" name="2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Révis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lecture offert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4_New Voc_01-Livr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Vocab_01- Présenta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Vocab_02- Mémorisa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Vocab_03- Appropria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Vocab_04- Entrainement livr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1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3_Lec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3.xml><?xml version="1.0" encoding="utf-8"?>
<a:theme xmlns:a="http://schemas.openxmlformats.org/drawingml/2006/main" name="2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4.xml><?xml version="1.0" encoding="utf-8"?>
<a:theme xmlns:a="http://schemas.openxmlformats.org/drawingml/2006/main" name="5_New Voc_01-Livr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5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Thème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16.xml><?xml version="1.0" encoding="utf-8"?>
<a:theme xmlns:a="http://schemas.openxmlformats.org/drawingml/2006/main" name="3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7.xml><?xml version="1.0" encoding="utf-8"?>
<a:theme xmlns:a="http://schemas.openxmlformats.org/drawingml/2006/main" name="1_Révis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8.xml><?xml version="1.0" encoding="utf-8"?>
<a:theme xmlns:a="http://schemas.openxmlformats.org/drawingml/2006/main" name="6_New Voc_01-Livr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9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9344</TotalTime>
  <Words>1036</Words>
  <Application>Microsoft Office PowerPoint</Application>
  <PresentationFormat>Affichage à l'écran (4:3)</PresentationFormat>
  <Paragraphs>117</Paragraphs>
  <Slides>27</Slides>
  <Notes>2</Notes>
  <HiddenSlides>0</HiddenSlides>
  <MMClips>2</MMClips>
  <ScaleCrop>false</ScaleCrop>
  <HeadingPairs>
    <vt:vector size="6" baseType="variant">
      <vt:variant>
        <vt:lpstr>Polices utilisées</vt:lpstr>
      </vt:variant>
      <vt:variant>
        <vt:i4>10</vt:i4>
      </vt:variant>
      <vt:variant>
        <vt:lpstr>Thème</vt:lpstr>
      </vt:variant>
      <vt:variant>
        <vt:i4>18</vt:i4>
      </vt:variant>
      <vt:variant>
        <vt:lpstr>Titres des diapositives</vt:lpstr>
      </vt:variant>
      <vt:variant>
        <vt:i4>27</vt:i4>
      </vt:variant>
    </vt:vector>
  </HeadingPairs>
  <TitlesOfParts>
    <vt:vector size="55" baseType="lpstr">
      <vt:lpstr>Aptos Display</vt:lpstr>
      <vt:lpstr>Dosis ExtraBold</vt:lpstr>
      <vt:lpstr>Mistral</vt:lpstr>
      <vt:lpstr>Aptos</vt:lpstr>
      <vt:lpstr>Wingdings</vt:lpstr>
      <vt:lpstr>Dosis Medium</vt:lpstr>
      <vt:lpstr>Calibri</vt:lpstr>
      <vt:lpstr>Arial</vt:lpstr>
      <vt:lpstr>Dosis</vt:lpstr>
      <vt:lpstr>Dosis SemiBold</vt:lpstr>
      <vt:lpstr>2_Conception personnalisée</vt:lpstr>
      <vt:lpstr>00_Env-Enseignant</vt:lpstr>
      <vt:lpstr>Révision</vt:lpstr>
      <vt:lpstr>lecture offerte</vt:lpstr>
      <vt:lpstr>4_New Voc_01-Livret</vt:lpstr>
      <vt:lpstr>Conception personnalisée</vt:lpstr>
      <vt:lpstr>Vocab_01- Présentation</vt:lpstr>
      <vt:lpstr>Vocab_02- Mémorisation</vt:lpstr>
      <vt:lpstr>Vocab_03- Appropriation</vt:lpstr>
      <vt:lpstr>Vocab_04- Entrainement livret</vt:lpstr>
      <vt:lpstr>1_Env-Enseignant</vt:lpstr>
      <vt:lpstr>3_Lecture</vt:lpstr>
      <vt:lpstr>2_Env-Enseignant</vt:lpstr>
      <vt:lpstr>5_New Voc_01-Livret</vt:lpstr>
      <vt:lpstr>Thème Office</vt:lpstr>
      <vt:lpstr>3_Env-Enseignant</vt:lpstr>
      <vt:lpstr>1_Révision</vt:lpstr>
      <vt:lpstr>6_New Voc_01-Livret</vt:lpstr>
      <vt:lpstr>Présentation PowerPoint</vt:lpstr>
      <vt:lpstr>Il convient de lancer le mode diaporama pour la diffusion de la leçon en classe</vt:lpstr>
      <vt:lpstr>Pictogrammes</vt:lpstr>
      <vt:lpstr>Contenu de la semaine de soutien </vt:lpstr>
      <vt:lpstr>Organisation de la semaine 5</vt:lpstr>
      <vt:lpstr>Présentation PowerPoint</vt:lpstr>
      <vt:lpstr>Présentation PowerPoint</vt:lpstr>
      <vt:lpstr>Présentation PowerPoint</vt:lpstr>
      <vt:lpstr>Présentation PowerPoint</vt:lpstr>
      <vt:lpstr>Bonjour cher élève. Nous allons faire quelques activités d’évaluation.</vt:lpstr>
      <vt:lpstr>Présentation PowerPoint</vt:lpstr>
      <vt:lpstr>Présentation PowerPoint</vt:lpstr>
      <vt:lpstr>Regarde les images. Je vais te dire des mots et tu vas me montrer les images qui correspondent : se reposer – l’épicerie – le beurre – le coude – des papillons.</vt:lpstr>
      <vt:lpstr>Présentation PowerPoint</vt:lpstr>
      <vt:lpstr>Regarde les images. Je vais te dire des phrases  et tu vas me montrer les images qui correspondent : Karim veut acheter du pain et du lait – La maman met un pansement à Sami – Majda a mal au coude. - Salim est allé à la montagne avec ses amis – Majd aime jouer aux jeux vidéo.</vt:lpstr>
      <vt:lpstr>Présentation PowerPoint</vt:lpstr>
      <vt:lpstr>Mets ton doigt sur chaque image et dis-moi le mot en français et mets-le dans une phrase.</vt:lpstr>
      <vt:lpstr>Présentation PowerPoint</vt:lpstr>
      <vt:lpstr>Je vais te poser des questions et tu dois répondre correctement.</vt:lpstr>
      <vt:lpstr>Présentation PowerPoint</vt:lpstr>
      <vt:lpstr>Parle de ce qui s’est passé, de tes achats, de ce que tu aimes faire après l’école et de ce que tu as fait dimanche dernier. Tu dois dire 5 phrases. L’enseignant explique la situation à l’apprenant.</vt:lpstr>
      <vt:lpstr>Présentation PowerPoint</vt:lpstr>
      <vt:lpstr>Je vais te montrer des mots et tu dois les lire. L’enseignant choisit 4 mots.</vt:lpstr>
      <vt:lpstr>Lis les phrases suivantes correctement et avec fluidité.</vt:lpstr>
      <vt:lpstr>Présentation PowerPoint</vt:lpstr>
      <vt:lpstr>Voici le paragraphe que tu vas lire. Observe le paragraphe pendant 30 secondes. Après, tu commences la lecture. Tu dois lire le paragraphe correctement et avec fluidité.</vt:lpstr>
      <vt:lpstr>C’est fini. Reviens à ta place 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Adam Hakim</dc:creator>
  <cp:lastModifiedBy>KHALID.RAMNI</cp:lastModifiedBy>
  <cp:revision>49</cp:revision>
  <cp:lastPrinted>2025-08-13T10:11:39Z</cp:lastPrinted>
  <dcterms:created xsi:type="dcterms:W3CDTF">2025-08-01T12:31:49Z</dcterms:created>
  <dcterms:modified xsi:type="dcterms:W3CDTF">2026-03-05T21:31:19Z</dcterms:modified>
</cp:coreProperties>
</file>