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7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51" r:id="rId17"/>
    <p:sldMasterId id="2147483865" r:id="rId18"/>
  </p:sldMasterIdLst>
  <p:notesMasterIdLst>
    <p:notesMasterId r:id="rId99"/>
  </p:notesMasterIdLst>
  <p:sldIdLst>
    <p:sldId id="257" r:id="rId19"/>
    <p:sldId id="1029" r:id="rId20"/>
    <p:sldId id="951" r:id="rId21"/>
    <p:sldId id="1367" r:id="rId22"/>
    <p:sldId id="1308" r:id="rId23"/>
    <p:sldId id="1000" r:id="rId24"/>
    <p:sldId id="1146" r:id="rId25"/>
    <p:sldId id="1147" r:id="rId26"/>
    <p:sldId id="1309" r:id="rId27"/>
    <p:sldId id="1116" r:id="rId28"/>
    <p:sldId id="1200" r:id="rId29"/>
    <p:sldId id="1250" r:id="rId30"/>
    <p:sldId id="1310" r:id="rId31"/>
    <p:sldId id="1311" r:id="rId32"/>
    <p:sldId id="1312" r:id="rId33"/>
    <p:sldId id="1313" r:id="rId34"/>
    <p:sldId id="1314" r:id="rId35"/>
    <p:sldId id="1315" r:id="rId36"/>
    <p:sldId id="1316" r:id="rId37"/>
    <p:sldId id="1317" r:id="rId38"/>
    <p:sldId id="1318" r:id="rId39"/>
    <p:sldId id="1319" r:id="rId40"/>
    <p:sldId id="1320" r:id="rId41"/>
    <p:sldId id="1321" r:id="rId42"/>
    <p:sldId id="1322" r:id="rId43"/>
    <p:sldId id="1323" r:id="rId44"/>
    <p:sldId id="1324" r:id="rId45"/>
    <p:sldId id="1325" r:id="rId46"/>
    <p:sldId id="1326" r:id="rId47"/>
    <p:sldId id="1327" r:id="rId48"/>
    <p:sldId id="1328" r:id="rId49"/>
    <p:sldId id="1329" r:id="rId50"/>
    <p:sldId id="1330" r:id="rId51"/>
    <p:sldId id="1347" r:id="rId52"/>
    <p:sldId id="1348" r:id="rId53"/>
    <p:sldId id="1349" r:id="rId54"/>
    <p:sldId id="1350" r:id="rId55"/>
    <p:sldId id="1351" r:id="rId56"/>
    <p:sldId id="1352" r:id="rId57"/>
    <p:sldId id="1008" r:id="rId58"/>
    <p:sldId id="964" r:id="rId59"/>
    <p:sldId id="1266" r:id="rId60"/>
    <p:sldId id="1332" r:id="rId61"/>
    <p:sldId id="1353" r:id="rId62"/>
    <p:sldId id="1362" r:id="rId63"/>
    <p:sldId id="1354" r:id="rId64"/>
    <p:sldId id="1355" r:id="rId65"/>
    <p:sldId id="1363" r:id="rId66"/>
    <p:sldId id="1356" r:id="rId67"/>
    <p:sldId id="1357" r:id="rId68"/>
    <p:sldId id="1364" r:id="rId69"/>
    <p:sldId id="1358" r:id="rId70"/>
    <p:sldId id="1359" r:id="rId71"/>
    <p:sldId id="1365" r:id="rId72"/>
    <p:sldId id="1360" r:id="rId73"/>
    <p:sldId id="1361" r:id="rId74"/>
    <p:sldId id="1366" r:id="rId75"/>
    <p:sldId id="1010" r:id="rId76"/>
    <p:sldId id="1263" r:id="rId77"/>
    <p:sldId id="1262" r:id="rId78"/>
    <p:sldId id="1269" r:id="rId79"/>
    <p:sldId id="1368" r:id="rId80"/>
    <p:sldId id="1369" r:id="rId81"/>
    <p:sldId id="1274" r:id="rId82"/>
    <p:sldId id="1370" r:id="rId83"/>
    <p:sldId id="1276" r:id="rId84"/>
    <p:sldId id="1371" r:id="rId85"/>
    <p:sldId id="1372" r:id="rId86"/>
    <p:sldId id="1373" r:id="rId87"/>
    <p:sldId id="1374" r:id="rId88"/>
    <p:sldId id="1264" r:id="rId89"/>
    <p:sldId id="1375" r:id="rId90"/>
    <p:sldId id="1376" r:id="rId91"/>
    <p:sldId id="1377" r:id="rId92"/>
    <p:sldId id="1291" r:id="rId93"/>
    <p:sldId id="1378" r:id="rId94"/>
    <p:sldId id="1280" r:id="rId95"/>
    <p:sldId id="1379" r:id="rId96"/>
    <p:sldId id="1279" r:id="rId97"/>
    <p:sldId id="689" r:id="rId98"/>
  </p:sldIdLst>
  <p:sldSz cx="9144000" cy="6858000" type="screen4x3"/>
  <p:notesSz cx="6735763" cy="9866313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</p:embeddedFont>
    <p:embeddedFont>
      <p:font typeface="Dosis SemiBold" pitchFamily="2" charset="0"/>
      <p:bold r:id="rId104"/>
    </p:embeddedFont>
    <p:embeddedFont>
      <p:font typeface="Mistral" panose="03090702030407020403" pitchFamily="66" charset="0"/>
      <p:regular r:id="rId10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B509B1"/>
    <a:srgbClr val="55B7DE"/>
    <a:srgbClr val="2AB6D7"/>
    <a:srgbClr val="A1A6BC"/>
    <a:srgbClr val="4B5377"/>
    <a:srgbClr val="DEEBF7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font" Target="fonts/font3.fntdata"/><Relationship Id="rId110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font" Target="fonts/font4.fntdata"/><Relationship Id="rId108" Type="http://schemas.openxmlformats.org/officeDocument/2006/relationships/theme" Target="theme/theme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openxmlformats.org/officeDocument/2006/relationships/tableStyles" Target="tableStyles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6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343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639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49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193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88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24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6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3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8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0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64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35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1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40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39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9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44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45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36.png"/><Relationship Id="rId9" Type="http://schemas.openxmlformats.org/officeDocument/2006/relationships/image" Target="../media/image61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6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4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4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64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3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ECC50D-E0B9-20DC-7205-4F86E2426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D92F50D-8ADB-6FF9-8E9E-5DA0EF653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026" y="3113934"/>
            <a:ext cx="1553039" cy="23821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2E4F2D-DCC4-70B8-80D4-BA7E681D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27" y="3113935"/>
            <a:ext cx="1553039" cy="23821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D31692-3C2C-27A8-A669-07808196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7" y="3113935"/>
            <a:ext cx="1553039" cy="23821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181623-73D9-C486-41E5-BCF385BA7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65" y="3113934"/>
            <a:ext cx="1553039" cy="23821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191381-C978-C8E7-8501-FA3A9879A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07" y="3113935"/>
            <a:ext cx="1553039" cy="2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6052" y="50781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04857" y="4717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68857" y="51950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522" y="1596694"/>
            <a:ext cx="3779999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47612" y="1604460"/>
            <a:ext cx="1164707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188207" y="2124318"/>
            <a:ext cx="277080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sur vos ardoises.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568223" y="3273660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forêt.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7115DB-C959-6FB3-408B-AE948CB52166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 allé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D41D2-FCCD-6A8B-7804-D607916743B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est allé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09292F-D380-4354-58BF-676D57C4A363}"/>
              </a:ext>
            </a:extLst>
          </p:cNvPr>
          <p:cNvSpPr txBox="1"/>
          <p:nvPr/>
        </p:nvSpPr>
        <p:spPr>
          <a:xfrm>
            <a:off x="571902" y="3059668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es allé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forêt.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7A7335-8DE6-2401-FC96-601EDF1AC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aimer au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B1440B-1CAD-DA7A-AB10-3C7818B8D899}"/>
              </a:ext>
            </a:extLst>
          </p:cNvPr>
          <p:cNvSpPr txBox="1"/>
          <p:nvPr/>
        </p:nvSpPr>
        <p:spPr>
          <a:xfrm>
            <a:off x="571902" y="3365765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jouer avec son skateboard.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506B4B-A9D4-1A0F-CA73-0681E05F9CA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D10253-31D4-8D12-2D6F-C452ECD7BE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9248D-4BD5-4CE5-F9B1-427EDE5CE567}"/>
              </a:ext>
            </a:extLst>
          </p:cNvPr>
          <p:cNvSpPr txBox="1"/>
          <p:nvPr/>
        </p:nvSpPr>
        <p:spPr>
          <a:xfrm>
            <a:off x="571902" y="3365765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aime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jouer avec son skateboard.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60A266-B964-CE6E-26ED-983F8BD101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77309" y="3429000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Dimanche dernier, nous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à la montagne. </a:t>
            </a:r>
            <a:endParaRPr lang="fr-FR" sz="28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DD971B-BF49-BCE4-DE17-5BC71396F72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sommes allés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3395D8-F1FE-360B-682A-00355F6AF25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êtes allés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3FEEE9-45AF-BF4A-028A-E0B988816D54}"/>
              </a:ext>
            </a:extLst>
          </p:cNvPr>
          <p:cNvSpPr txBox="1"/>
          <p:nvPr/>
        </p:nvSpPr>
        <p:spPr>
          <a:xfrm>
            <a:off x="477309" y="3429000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Dimanche dernier, nous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sommes allés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à la montagne. </a:t>
            </a:r>
            <a:endParaRPr lang="fr-FR" sz="28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263639-13E5-6FD7-8A6D-DD30E46B39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50FD90-60D2-6EE5-D909-0842EF1CC8AE}"/>
              </a:ext>
            </a:extLst>
          </p:cNvPr>
          <p:cNvSpPr txBox="1"/>
          <p:nvPr/>
        </p:nvSpPr>
        <p:spPr>
          <a:xfrm>
            <a:off x="571902" y="3429000"/>
            <a:ext cx="800755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_________________</a:t>
            </a:r>
            <a:r>
              <a:rPr lang="fr-FR" sz="28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par terre. </a:t>
            </a: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2365DBC-F6AE-01F5-6486-7A9A22BBC2D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tombée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BFEFCB-8095-3CEF-DA65-4682F76DE879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 tombée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1F1221-6402-2478-D024-4A35912A18E7}"/>
              </a:ext>
            </a:extLst>
          </p:cNvPr>
          <p:cNvSpPr txBox="1"/>
          <p:nvPr/>
        </p:nvSpPr>
        <p:spPr>
          <a:xfrm>
            <a:off x="571902" y="3429000"/>
            <a:ext cx="800755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es tombée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par terre. </a:t>
            </a: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BC7326-56C7-225D-BB82-439928452C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FDFA87-DF76-20D8-4D60-DF9CC2CB439C}"/>
              </a:ext>
            </a:extLst>
          </p:cNvPr>
          <p:cNvSpPr txBox="1"/>
          <p:nvPr/>
        </p:nvSpPr>
        <p:spPr>
          <a:xfrm>
            <a:off x="1692000" y="3429000"/>
            <a:ext cx="55577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Elles vont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gare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C322941-E5DD-D821-FF37-962C653CF3FE}"/>
              </a:ext>
            </a:extLst>
          </p:cNvPr>
          <p:cNvSpPr/>
          <p:nvPr/>
        </p:nvSpPr>
        <p:spPr>
          <a:xfrm>
            <a:off x="1692000" y="2148750"/>
            <a:ext cx="209684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EE4411F-DD4E-C0C2-2657-DB559D0844DC}"/>
              </a:ext>
            </a:extLst>
          </p:cNvPr>
          <p:cNvSpPr/>
          <p:nvPr/>
        </p:nvSpPr>
        <p:spPr>
          <a:xfrm>
            <a:off x="4470871" y="2148750"/>
            <a:ext cx="209684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 la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693131-9F60-1E4F-EC02-31327DE5B628}"/>
              </a:ext>
            </a:extLst>
          </p:cNvPr>
          <p:cNvSpPr txBox="1"/>
          <p:nvPr/>
        </p:nvSpPr>
        <p:spPr>
          <a:xfrm>
            <a:off x="1692000" y="3429000"/>
            <a:ext cx="55577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Elles vont</a:t>
            </a:r>
            <a:r>
              <a:rPr lang="fr-FR" sz="3200" b="1" kern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la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gare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6C1D51-9552-B259-FD92-657FD57627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95186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voyager à Larache.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veux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E5089F-3B99-C141-9332-9CBBE5008038}"/>
              </a:ext>
            </a:extLst>
          </p:cNvPr>
          <p:cNvSpPr txBox="1"/>
          <p:nvPr/>
        </p:nvSpPr>
        <p:spPr>
          <a:xfrm>
            <a:off x="495186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veux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voyager à Larache.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1E8D8-9800-00D8-FF41-65A9C01261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5CE9771-063F-0ACB-EC26-52F3B62E6DA8}"/>
              </a:ext>
            </a:extLst>
          </p:cNvPr>
          <p:cNvSpPr txBox="1"/>
          <p:nvPr/>
        </p:nvSpPr>
        <p:spPr>
          <a:xfrm>
            <a:off x="578464" y="3429000"/>
            <a:ext cx="77451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 err="1">
                <a:solidFill>
                  <a:srgbClr val="4B5377"/>
                </a:solidFill>
                <a:latin typeface="Dosis SemiBold" pitchFamily="2" charset="0"/>
              </a:rPr>
              <a:t>Majd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 achète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cerises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76D955-B8FB-27D5-D458-094570A6E723}"/>
              </a:ext>
            </a:extLst>
          </p:cNvPr>
          <p:cNvSpPr/>
          <p:nvPr/>
        </p:nvSpPr>
        <p:spPr>
          <a:xfrm>
            <a:off x="1779222" y="2220509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9D23F6-EEE7-6816-0B4B-7DCBA2ED3FA9}"/>
              </a:ext>
            </a:extLst>
          </p:cNvPr>
          <p:cNvSpPr/>
          <p:nvPr/>
        </p:nvSpPr>
        <p:spPr>
          <a:xfrm>
            <a:off x="4451028" y="2220509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FF84E1-83C5-CC2A-B7B2-0D26D49B635C}"/>
              </a:ext>
            </a:extLst>
          </p:cNvPr>
          <p:cNvSpPr txBox="1"/>
          <p:nvPr/>
        </p:nvSpPr>
        <p:spPr>
          <a:xfrm>
            <a:off x="578464" y="3429000"/>
            <a:ext cx="77451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 err="1">
                <a:solidFill>
                  <a:srgbClr val="4B5377"/>
                </a:solidFill>
                <a:latin typeface="Dosis SemiBold" pitchFamily="2" charset="0"/>
              </a:rPr>
              <a:t>Majd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 achète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cerises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A8A980-69D8-C6DD-CD69-922267399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477C458-12B5-942B-F9B5-7A846F431BC2}"/>
              </a:ext>
            </a:extLst>
          </p:cNvPr>
          <p:cNvSpPr txBox="1"/>
          <p:nvPr/>
        </p:nvSpPr>
        <p:spPr>
          <a:xfrm>
            <a:off x="1152000" y="3005134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Il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jouer avec sa trottinette.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EDBDCCF-13DC-0D84-4E91-D1ABB774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 cette phrase en une question en utilisant l’expression « est-ce que ».</a:t>
            </a: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19F8EB-0F8E-785A-B3AE-C42B6DD0F128}"/>
              </a:ext>
            </a:extLst>
          </p:cNvPr>
          <p:cNvSpPr txBox="1"/>
          <p:nvPr/>
        </p:nvSpPr>
        <p:spPr>
          <a:xfrm>
            <a:off x="1152000" y="3005134"/>
            <a:ext cx="71149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>
                <a:solidFill>
                  <a:srgbClr val="00ACA4"/>
                </a:solidFill>
                <a:latin typeface="Dosis SemiBold" pitchFamily="2" charset="0"/>
              </a:rPr>
              <a:t>Est-ce qu’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il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jouer avec sa trottinette </a:t>
            </a:r>
            <a:r>
              <a:rPr lang="fr-FR" sz="3200" b="1" kern="0" dirty="0">
                <a:solidFill>
                  <a:srgbClr val="00ACA4"/>
                </a:solidFill>
                <a:latin typeface="Dosis SemiBold" pitchFamily="2" charset="0"/>
              </a:rPr>
              <a:t>?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391908-E0A4-1F87-08A8-10FE99102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FB360-FD5C-9E51-7152-8B3C79D88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5DB22BE-5746-CE6C-A9AB-664D622452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C1E6A7-086D-857B-43A5-12A21D86F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05DD75-49D8-BDCB-A395-20DDADDC9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9262889-C56E-8B79-D027-02B841C765B7}"/>
              </a:ext>
            </a:extLst>
          </p:cNvPr>
          <p:cNvSpPr txBox="1"/>
          <p:nvPr/>
        </p:nvSpPr>
        <p:spPr>
          <a:xfrm>
            <a:off x="1152000" y="3005134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Elle n’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pas regarder la télé.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576C7E3-986B-8A68-C39B-1E3460980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 cette phrase en une question en utilisant l’expression « est-ce que ».</a:t>
            </a:r>
          </a:p>
        </p:txBody>
      </p:sp>
    </p:spTree>
    <p:extLst>
      <p:ext uri="{BB962C8B-B14F-4D97-AF65-F5344CB8AC3E}">
        <p14:creationId xmlns:p14="http://schemas.microsoft.com/office/powerpoint/2010/main" val="23089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6B428-91E6-FE9D-30A9-EF7A041A4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E0733A85-4D1B-A6FA-EC05-9CF57475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3B6CE-200D-7A68-5EF2-5B13C832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75163-E9F8-27BD-0AF4-513B0D6EE63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7871DDA-77CD-FA1E-0599-96B422A10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D90D037-61A2-E275-910B-3C75244E9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99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0E53C-B8C1-7470-12D4-E27A5636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2579197-AFB0-7A63-5D54-CDB427F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A4DF58-1CDB-4471-38E2-BB315FD18D3A}"/>
              </a:ext>
            </a:extLst>
          </p:cNvPr>
          <p:cNvSpPr txBox="1"/>
          <p:nvPr/>
        </p:nvSpPr>
        <p:spPr>
          <a:xfrm>
            <a:off x="1151999" y="3005134"/>
            <a:ext cx="70665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kern="0" dirty="0">
                <a:solidFill>
                  <a:srgbClr val="00ACA4"/>
                </a:solidFill>
                <a:latin typeface="Dosis SemiBold" pitchFamily="2" charset="0"/>
              </a:rPr>
              <a:t>Est-ce qu’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</a:rPr>
              <a:t>elle n’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pas regarder la télé </a:t>
            </a:r>
            <a:r>
              <a:rPr lang="fr-FR" sz="3200" b="1" kern="0" dirty="0">
                <a:solidFill>
                  <a:srgbClr val="00ACA4"/>
                </a:solidFill>
                <a:latin typeface="Dosis SemiBold" pitchFamily="2" charset="0"/>
              </a:rPr>
              <a:t>?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AE6194-7937-355B-7D29-007C06457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85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9F751-7A29-65D9-CEB8-32ADD58B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42ECDED-0CA3-1F2F-9D5E-3344056AFC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F61C17-53E5-EF7F-172B-A63D757B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98C279-D3C3-31AC-4C2E-6CCDFC00D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F239983-7542-533E-5EEC-C3C63D72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1C6FC0-ADAF-68F9-A49C-4B1E6F22D599}"/>
              </a:ext>
            </a:extLst>
          </p:cNvPr>
          <p:cNvSpPr txBox="1"/>
          <p:nvPr/>
        </p:nvSpPr>
        <p:spPr>
          <a:xfrm>
            <a:off x="495186" y="3446557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aller à la montagne.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9AB1B1-DC0F-DDC2-D38E-8E472CA65730}"/>
              </a:ext>
            </a:extLst>
          </p:cNvPr>
          <p:cNvSpPr/>
          <p:nvPr/>
        </p:nvSpPr>
        <p:spPr>
          <a:xfrm>
            <a:off x="2427890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avons voulu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359C213-6F79-3B2A-81FC-0D99F2BEB62E}"/>
              </a:ext>
            </a:extLst>
          </p:cNvPr>
          <p:cNvSpPr/>
          <p:nvPr/>
        </p:nvSpPr>
        <p:spPr>
          <a:xfrm>
            <a:off x="4996957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avez voulu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6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C55C-4ADC-D653-8864-FFA175BBF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A0CF196-B829-3DE8-646D-71B57BA4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F8A204-B62A-BD66-0161-7F1A670AB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8CD29B-9397-5C88-2217-CC9B6893CA9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E5FC8CC-4143-E72E-E203-A7757AF88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E61B91-E355-44A7-18DA-B32FF5084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7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CCA3-8392-1FAF-076D-4DF82D3B4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196581F-DCE1-1FB3-5ADA-477F0AA2D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001795-50DD-E228-A132-21E82ABC4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E48BC9-FF02-2564-9FC2-DFE1F1D071A3}"/>
              </a:ext>
            </a:extLst>
          </p:cNvPr>
          <p:cNvSpPr txBox="1"/>
          <p:nvPr/>
        </p:nvSpPr>
        <p:spPr>
          <a:xfrm>
            <a:off x="495186" y="3446557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avons voulu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aller à la montagne.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7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3879642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29461" y="401619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allez mettre des mots en ordre pour obtenir des phrases correctes.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EE8C-7A80-D54B-1243-01C3F0F5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ED52F6C-46D3-3CE7-D078-D030A847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8AAD95-FF13-0895-84D6-B0D5950368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83010C-166E-F41E-9F0C-0885D9336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7D683-88D4-CD79-134B-7AA1BE35C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3A288A-9021-6F80-A9D8-D736E9558D60}"/>
              </a:ext>
            </a:extLst>
          </p:cNvPr>
          <p:cNvSpPr/>
          <p:nvPr/>
        </p:nvSpPr>
        <p:spPr>
          <a:xfrm>
            <a:off x="1639453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du vélo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235CEC-AC0A-B40B-D5F1-E57497F78519}"/>
              </a:ext>
            </a:extLst>
          </p:cNvPr>
          <p:cNvSpPr/>
          <p:nvPr/>
        </p:nvSpPr>
        <p:spPr>
          <a:xfrm>
            <a:off x="3890636" y="3121137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Salma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E61203-5305-50CE-9931-6FB8BACFF853}"/>
              </a:ext>
            </a:extLst>
          </p:cNvPr>
          <p:cNvSpPr/>
          <p:nvPr/>
        </p:nvSpPr>
        <p:spPr>
          <a:xfrm>
            <a:off x="5665190" y="3135180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tombée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E0B71E-F5AC-8838-7A72-130A6FF873D2}"/>
              </a:ext>
            </a:extLst>
          </p:cNvPr>
          <p:cNvSpPr/>
          <p:nvPr/>
        </p:nvSpPr>
        <p:spPr>
          <a:xfrm>
            <a:off x="7219727" y="3121137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est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2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18AC-CD9F-4CB8-698E-E4322FE1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DDE2CDD-80F0-4C5E-0CCA-4DE0C6F20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582B12-925B-96EE-3D56-57F5398E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47812" y="2944439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8BF436-8710-AB17-2301-DF770BCCF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18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A729-EE01-4D0F-BABB-9B748BA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C59304-EAD7-AC81-E5BE-1D17656E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52CE97-A2CB-1A86-8E4A-D2DD16973E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E9020E-BD3B-29C6-9C96-90D2F4AA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9DDB97-04C0-E00F-4B90-6533C8F381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34C24B5-E915-93E4-5B20-59BEA98DC91C}"/>
              </a:ext>
            </a:extLst>
          </p:cNvPr>
          <p:cNvSpPr txBox="1"/>
          <p:nvPr/>
        </p:nvSpPr>
        <p:spPr>
          <a:xfrm>
            <a:off x="1404774" y="2824502"/>
            <a:ext cx="633445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Salma est tombée du vélo.</a:t>
            </a:r>
            <a:endParaRPr lang="fr-FR" sz="4400" b="1" dirty="0">
              <a:solidFill>
                <a:srgbClr val="C0000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5EA09-130E-0CD2-C327-35ED49B4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B124EDC-B49E-725D-4CF8-60B1BE05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96807B-0F2F-9B1E-1B4E-23DD91367A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0B80819-0AAD-C512-AAA8-8B891F1B7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3D4479-E11A-F68F-A931-4CFCA3A12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27243-B6B3-E12E-AF05-0064B9BB8ED9}"/>
              </a:ext>
            </a:extLst>
          </p:cNvPr>
          <p:cNvSpPr/>
          <p:nvPr/>
        </p:nvSpPr>
        <p:spPr>
          <a:xfrm>
            <a:off x="2554316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du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skateb</a:t>
            </a:r>
            <a:r>
              <a:rPr lang="fr-FR" sz="24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oard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2C2F67-6D6F-18E3-2EF1-EF0C5121B349}"/>
              </a:ext>
            </a:extLst>
          </p:cNvPr>
          <p:cNvSpPr/>
          <p:nvPr/>
        </p:nvSpPr>
        <p:spPr>
          <a:xfrm>
            <a:off x="6488264" y="3123000"/>
            <a:ext cx="204373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5312AAF-5716-A36C-5F23-C96D6A112580}"/>
              </a:ext>
            </a:extLst>
          </p:cNvPr>
          <p:cNvSpPr/>
          <p:nvPr/>
        </p:nvSpPr>
        <p:spPr>
          <a:xfrm>
            <a:off x="4780417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08FE67-8B4A-191B-B967-9BE0166601DC}"/>
              </a:ext>
            </a:extLst>
          </p:cNvPr>
          <p:cNvSpPr/>
          <p:nvPr/>
        </p:nvSpPr>
        <p:spPr>
          <a:xfrm>
            <a:off x="834901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n’aime pas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A7BF-E9E3-1BB3-E230-2BB67C09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9BB4769-5FB6-F3F3-BC69-5F4681A6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6430B2-016F-2F5C-9667-F7A80835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33224C-5E25-4B76-C5A8-827B16B85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61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466D-D00F-BA61-4EB3-4094583E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C39B9C-DEED-DC24-60CD-ED51974F6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D46FD5-A539-DACC-B500-006C550E1B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7350EC9-6A2C-508D-713D-84B0B68E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1563BC-366F-97EF-F6F6-2D91D460B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79AFA5-2503-AFBA-B0FB-F48C0FC17659}"/>
              </a:ext>
            </a:extLst>
          </p:cNvPr>
          <p:cNvSpPr txBox="1"/>
          <p:nvPr/>
        </p:nvSpPr>
        <p:spPr>
          <a:xfrm>
            <a:off x="1152000" y="3059668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Karim n’aime pas faire du skateboard.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FF0E-CD9C-796A-A8BE-4735AE81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6A0377A-67B6-14FB-7002-745DAFEC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35ABC0-0109-2822-A3F1-686B8315977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38C3C5-8746-A7B8-5034-5AC7F5C5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1ECD93-BA18-10FE-D74C-043FA7890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3DEB67-8FD5-AA99-310A-72F9C943A030}"/>
              </a:ext>
            </a:extLst>
          </p:cNvPr>
          <p:cNvSpPr/>
          <p:nvPr/>
        </p:nvSpPr>
        <p:spPr>
          <a:xfrm>
            <a:off x="2854519" y="3065478"/>
            <a:ext cx="169280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du beurre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E3A932-D26C-8E19-4C48-A6C066AB2D17}"/>
              </a:ext>
            </a:extLst>
          </p:cNvPr>
          <p:cNvSpPr/>
          <p:nvPr/>
        </p:nvSpPr>
        <p:spPr>
          <a:xfrm>
            <a:off x="6853476" y="3027584"/>
            <a:ext cx="143178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Manal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55DD46-3007-4AAF-9611-90ABFA71E795}"/>
              </a:ext>
            </a:extLst>
          </p:cNvPr>
          <p:cNvSpPr/>
          <p:nvPr/>
        </p:nvSpPr>
        <p:spPr>
          <a:xfrm>
            <a:off x="4929837" y="3027584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16301C-84DE-8766-9C99-5576335B5652}"/>
              </a:ext>
            </a:extLst>
          </p:cNvPr>
          <p:cNvSpPr/>
          <p:nvPr/>
        </p:nvSpPr>
        <p:spPr>
          <a:xfrm>
            <a:off x="1041426" y="3065478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acheter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8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DF0A-3705-B2AB-4C50-5C48E950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02E1A2-1EBA-7D6E-0DD0-E9220385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413E27-D507-1F0B-D0CD-A04B21BD61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BB7D96-7E58-1A47-E06C-B7E1BB931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56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CE53-E637-5D6B-331A-28B7302A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E8A877D-3650-ED67-890C-FF700E15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41A507-950E-ADCA-2B7C-6B6FFDB66226}"/>
              </a:ext>
            </a:extLst>
          </p:cNvPr>
          <p:cNvSpPr txBox="1"/>
          <p:nvPr/>
        </p:nvSpPr>
        <p:spPr>
          <a:xfrm>
            <a:off x="1077475" y="3059668"/>
            <a:ext cx="69890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Manal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veut acheter du beurre.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59B3B3-CD7E-BE6F-40E9-E7CAACF9A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47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F556-01B8-6B40-BC1D-1403277C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A674F94-916E-39F5-B4CF-CC346826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Maintenant, nous allons faire une autre activité. Faites des phrases avec les mots suivants.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D99435-E21C-0B2E-713F-116082950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89849-7CE8-384A-68EA-243B5F80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48EC81-D311-9400-62AB-62C1E5BB2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77B203-DA56-6177-1231-DE1AD9FDBA86}"/>
              </a:ext>
            </a:extLst>
          </p:cNvPr>
          <p:cNvSpPr/>
          <p:nvPr/>
        </p:nvSpPr>
        <p:spPr>
          <a:xfrm>
            <a:off x="4572000" y="2502934"/>
            <a:ext cx="230803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forêt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AC1F56-EAF5-3282-2828-3041BE6090F6}"/>
              </a:ext>
            </a:extLst>
          </p:cNvPr>
          <p:cNvSpPr txBox="1"/>
          <p:nvPr/>
        </p:nvSpPr>
        <p:spPr>
          <a:xfrm>
            <a:off x="1518699" y="3880536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…………………………………………………………………………………………….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61ADD7-BA58-9200-454B-DF52A6696AA3}"/>
              </a:ext>
            </a:extLst>
          </p:cNvPr>
          <p:cNvSpPr/>
          <p:nvPr/>
        </p:nvSpPr>
        <p:spPr>
          <a:xfrm>
            <a:off x="2411418" y="2502934"/>
            <a:ext cx="1948745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singes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0F83-BE52-C700-4330-20C04D47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33CD72E-F8D2-89C2-6513-F74B76B7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B58423-4C4E-D603-9F6D-66B344F46A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9C06B6-09B5-3C67-4804-04AB3C4E1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63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7E5D-8054-9339-6191-02A5C5D2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285E405-5888-081E-FE0B-BB7542A9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Karim a vu des singes dans la forêt.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B18B15-9351-16F1-9FB2-DB3B2E0BFA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481FEB-B282-B7E7-F742-77A27B03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D4BE54-C953-95C4-9099-299AF2052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D4BD39-B4E1-3B2D-338F-BA96BD619991}"/>
              </a:ext>
            </a:extLst>
          </p:cNvPr>
          <p:cNvSpPr txBox="1"/>
          <p:nvPr/>
        </p:nvSpPr>
        <p:spPr>
          <a:xfrm>
            <a:off x="1243975" y="2758694"/>
            <a:ext cx="656704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Karim a vu des singes dans la forêt.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8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BF2D-EFA0-FC34-3EC5-6CB1AAA2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2FD10B3-ACEF-D931-15EC-6DED4565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Fais des phrases avec les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13662A-EB03-3F49-A536-8EF0EC7055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4B46D5-CF8C-0085-803D-64A05BAB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A481F-4ED1-A586-3CEF-12B39EB0B4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4E93EF-2C95-3B72-0F95-141DB7A1B8EC}"/>
              </a:ext>
            </a:extLst>
          </p:cNvPr>
          <p:cNvSpPr/>
          <p:nvPr/>
        </p:nvSpPr>
        <p:spPr>
          <a:xfrm>
            <a:off x="2122998" y="2392350"/>
            <a:ext cx="189325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Sami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EBCE7-3B73-B865-1A3D-07D48EBFF3DD}"/>
              </a:ext>
            </a:extLst>
          </p:cNvPr>
          <p:cNvSpPr/>
          <p:nvPr/>
        </p:nvSpPr>
        <p:spPr>
          <a:xfrm>
            <a:off x="4973294" y="2392350"/>
            <a:ext cx="189324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montagne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6370CF-F279-D6F2-4753-3F9BE1B56BA7}"/>
              </a:ext>
            </a:extLst>
          </p:cNvPr>
          <p:cNvSpPr txBox="1"/>
          <p:nvPr/>
        </p:nvSpPr>
        <p:spPr>
          <a:xfrm>
            <a:off x="1692000" y="4028700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…………………………………………………………………………………………….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5D6D-9743-B89B-36AE-9E328CFE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4DBE53C-0A4D-154B-5219-1A00F3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E8533-9262-75ED-FD25-6043EE8591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382363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000524-9BBE-3DDF-CA19-3A45CE533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925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99B3-62DE-B445-98C7-EA129A3AC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1BA096D-21A8-44F8-19A3-07AAF57CC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Sami est allé à la montagne.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18FDDB-FB8F-25FD-C0A2-13A1C0D891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5B8A4A-16EF-1464-4934-1B47188A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F735B-0D80-5F86-46FD-2437E1451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BC4667-C78F-1594-A5FA-E51724C95AA2}"/>
              </a:ext>
            </a:extLst>
          </p:cNvPr>
          <p:cNvSpPr txBox="1"/>
          <p:nvPr/>
        </p:nvSpPr>
        <p:spPr>
          <a:xfrm>
            <a:off x="656440" y="3019272"/>
            <a:ext cx="783111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Sami est allé à la montagne.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4, page 84.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0F70C3-F31B-2621-A782-30A32B86A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640" y="1561515"/>
            <a:ext cx="3230005" cy="495438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3804162" y="4861248"/>
            <a:ext cx="3026960" cy="103329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84 et de faire l’activité 1 et l’activité 2.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30A176-5BF5-4BB7-B8EA-5F581C6CB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31" y="1378569"/>
            <a:ext cx="3148548" cy="482943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5FE4672-714B-C6BD-C2DD-470B7D5C0107}"/>
              </a:ext>
            </a:extLst>
          </p:cNvPr>
          <p:cNvSpPr/>
          <p:nvPr/>
        </p:nvSpPr>
        <p:spPr>
          <a:xfrm>
            <a:off x="5336326" y="2046438"/>
            <a:ext cx="3026960" cy="164421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grimper – avoir mal – un skateboard – la farine – une émission.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( 10 points)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DBD1A3-E7DE-E24F-87F5-A9500A3E0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96" y="3931096"/>
            <a:ext cx="1276162" cy="1395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AD634C-F042-0679-5A93-39B153604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78" y="2041482"/>
            <a:ext cx="1111742" cy="12161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844EC2-9FF9-DF11-886D-B52A3DAED7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49" y="2040664"/>
            <a:ext cx="1226107" cy="13412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E68D1D-8588-FC12-5A2F-4CFDCFC73C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56" y="3870348"/>
            <a:ext cx="1387228" cy="15174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C5041E-53A7-9572-2C94-3D2325A8F7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1670" y="2218229"/>
            <a:ext cx="1050785" cy="11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CB5A91-55B6-7541-0D33-CF841FC5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534" y="777795"/>
            <a:ext cx="706467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Salma et son frère regardent les dessins animés – Il est tombé du vélo – Sami prend un bon repas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Il veut acheter des œufs et du lait -  Salma est allée à la forêt avec ses amis.</a:t>
            </a:r>
          </a:p>
        </p:txBody>
      </p:sp>
      <p:pic>
        <p:nvPicPr>
          <p:cNvPr id="5" name="Image 4" descr="Une image contenant dessin humoristique, Visage humain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5DA0DC2D-5DDD-C0F1-0E6F-85553A70A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311" y="4302260"/>
            <a:ext cx="1967917" cy="1278224"/>
          </a:xfrm>
          <a:prstGeom prst="rect">
            <a:avLst/>
          </a:prstGeom>
        </p:spPr>
      </p:pic>
      <p:pic>
        <p:nvPicPr>
          <p:cNvPr id="7" name="Image 6" descr="Une image contenant dessin humoristique, habits, Visage humain, garçon&#10;&#10;Le contenu généré par l’IA peut être incorrect.">
            <a:extLst>
              <a:ext uri="{FF2B5EF4-FFF2-40B4-BE49-F238E27FC236}">
                <a16:creationId xmlns:a16="http://schemas.microsoft.com/office/drawing/2014/main" id="{9F2B4343-C0A3-B51C-A650-3C14D71CC9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5442" y="4291090"/>
            <a:ext cx="1967918" cy="1278223"/>
          </a:xfrm>
          <a:prstGeom prst="rect">
            <a:avLst/>
          </a:prstGeom>
        </p:spPr>
      </p:pic>
      <p:pic>
        <p:nvPicPr>
          <p:cNvPr id="8" name="Image 7" descr="Une image contenant Dessin animé, garçon, Animation, personne&#10;&#10;Le contenu généré par l’IA peut être incorrect.">
            <a:extLst>
              <a:ext uri="{FF2B5EF4-FFF2-40B4-BE49-F238E27FC236}">
                <a16:creationId xmlns:a16="http://schemas.microsoft.com/office/drawing/2014/main" id="{883F1AEE-3810-06CA-B685-2C7612F633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041" y="2402625"/>
            <a:ext cx="1967917" cy="1278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 descr="Une image contenant fruit, clipart, bébé&#10;&#10;Le contenu généré par l’IA peut être incorrect.">
            <a:extLst>
              <a:ext uri="{FF2B5EF4-FFF2-40B4-BE49-F238E27FC236}">
                <a16:creationId xmlns:a16="http://schemas.microsoft.com/office/drawing/2014/main" id="{0A946063-1B6D-D4D6-6A34-84D7B0EAC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8319" y="2402626"/>
            <a:ext cx="1967917" cy="1278223"/>
          </a:xfrm>
          <a:prstGeom prst="rect">
            <a:avLst/>
          </a:prstGeom>
        </p:spPr>
      </p:pic>
      <p:pic>
        <p:nvPicPr>
          <p:cNvPr id="17" name="Image 16" descr="Une image contenant Roue de vélo, Véhicule terrestre, roue, véhicule&#10;&#10;Le contenu généré par l’IA peut être incorrect.">
            <a:extLst>
              <a:ext uri="{FF2B5EF4-FFF2-40B4-BE49-F238E27FC236}">
                <a16:creationId xmlns:a16="http://schemas.microsoft.com/office/drawing/2014/main" id="{FF97D965-64A9-490E-A241-3498089D90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8728" y="2358700"/>
            <a:ext cx="1967917" cy="127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28BBC2-B281-B64B-D5C0-C64FD90B7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03" y="1939713"/>
            <a:ext cx="1387086" cy="15173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7B0887-28AC-EE3E-0D88-8DB13A017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62" y="3710693"/>
            <a:ext cx="1212837" cy="13267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A278F-586B-2759-CF4B-9A02703C5D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47" y="2005770"/>
            <a:ext cx="1175439" cy="12858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EDB777-8709-62B3-468E-515DAE0689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83" y="2024088"/>
            <a:ext cx="1212837" cy="13267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6E5FCB-764B-4336-6021-715E89FA62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586" y="3799325"/>
            <a:ext cx="1050788" cy="11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55919" y="610200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</a:t>
            </a:r>
            <a:r>
              <a:rPr lang="fr-FR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fr-FR" sz="14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questions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élève.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D6505BD-B5DD-3810-B7D8-981C6658B7BA}"/>
              </a:ext>
            </a:extLst>
          </p:cNvPr>
          <p:cNvSpPr txBox="1">
            <a:spLocks/>
          </p:cNvSpPr>
          <p:nvPr/>
        </p:nvSpPr>
        <p:spPr>
          <a:xfrm>
            <a:off x="1653499" y="2028760"/>
            <a:ext cx="4445775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ton nom ?  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ton prénom?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  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lire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aimes jouer à un jeu vidéo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d’œufs veux-tu acheter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dimanche dernier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dans la forêt 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7216-FE8A-B674-CF26-626FE4A2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490E60A-C898-7409-70FF-2332C3B1E6F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BEEDDF-2D01-99BE-6C85-2496BDEB505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2BC2F8-4DB1-BD32-5AF1-7E9AABE0B01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D3DEC73-E0F6-3109-412C-625FD6E1EE0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A8576B-61F2-3226-7B04-A5F61FE0CF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3315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318455-E0A7-E5CB-3596-84B1033A78F9}"/>
              </a:ext>
            </a:extLst>
          </p:cNvPr>
          <p:cNvSpPr txBox="1">
            <a:spLocks/>
          </p:cNvSpPr>
          <p:nvPr/>
        </p:nvSpPr>
        <p:spPr>
          <a:xfrm>
            <a:off x="1243976" y="2311820"/>
            <a:ext cx="7004286" cy="3345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tour                     malheur                   cour            heure       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ceinture                       peindre                       Le train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les arbres                 gloire                La laine            La neige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sereine                    certaine                      lointain</a:t>
            </a: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D6C1CE9-317F-5A1C-CC52-4D49ECBC7029}"/>
              </a:ext>
            </a:extLst>
          </p:cNvPr>
          <p:cNvSpPr txBox="1">
            <a:spLocks/>
          </p:cNvSpPr>
          <p:nvPr/>
        </p:nvSpPr>
        <p:spPr>
          <a:xfrm>
            <a:off x="948240" y="2579836"/>
            <a:ext cx="5433900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 veut du lait. </a:t>
            </a:r>
          </a:p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singe vit dans la forêt.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B9D52D3-7D95-4BDC-F54E-15034C675471}"/>
              </a:ext>
            </a:extLst>
          </p:cNvPr>
          <p:cNvSpPr txBox="1">
            <a:spLocks/>
          </p:cNvSpPr>
          <p:nvPr/>
        </p:nvSpPr>
        <p:spPr>
          <a:xfrm>
            <a:off x="964664" y="1859252"/>
            <a:ext cx="7397140" cy="313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 après-midi, Adam est sorti jouer avec sa trottinette devant la maison. Soudain, il a perdu l’équilibre et il est tombé par terre. Il a mal au genou. Heureusement, sa maman l’a soigné.  Adam a promis de faire attention la prochaine fois.</a:t>
            </a: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9030</TotalTime>
  <Words>1849</Words>
  <Application>Microsoft Office PowerPoint</Application>
  <PresentationFormat>Affichage à l'écran (4:3)</PresentationFormat>
  <Paragraphs>242</Paragraphs>
  <Slides>80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80</vt:i4>
      </vt:variant>
    </vt:vector>
  </HeadingPairs>
  <TitlesOfParts>
    <vt:vector size="108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 </vt:lpstr>
      <vt:lpstr>Levez vos ardoises. </vt:lpstr>
      <vt:lpstr>Corrigez. Qui veut expliquer la réponse ?</vt:lpstr>
      <vt:lpstr>Lisez la phrase en silence. Écrivez la bonne forme du verbe aimer au présent.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Transforme cette phrase en une question en utilisant l’expression « est-ce que ».</vt:lpstr>
      <vt:lpstr>Levez vos ardoises. </vt:lpstr>
      <vt:lpstr>Corrigez. Qui veut expliquer la réponse ?</vt:lpstr>
      <vt:lpstr>Transforme cette phrase en une question en utilisant l’expression « est-ce que ».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Plan de la séance</vt:lpstr>
      <vt:lpstr>Maintenant, nous allons écrire des phrases. Vous allez mettre des mots en ordre pour obtenir des phrases correctes.</vt:lpstr>
      <vt:lpstr>Prenez vos cahiers. 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Qui veut lire sa phrase ? </vt:lpstr>
      <vt:lpstr>Maintenant, nous allons faire une autre activité. Faites des phrases avec les mots suivants. </vt:lpstr>
      <vt:lpstr>Qui veut lire sa phrase ? </vt:lpstr>
      <vt:lpstr>Voici une phrase correcte : Karim a vu des singes dans la forêt.</vt:lpstr>
      <vt:lpstr>Fais des phrases avec les mots.</vt:lpstr>
      <vt:lpstr>Qui veut lire sa phrase ? </vt:lpstr>
      <vt:lpstr>Voici une phrase correcte : Sami est allé à la montagne. </vt:lpstr>
      <vt:lpstr>La séance d’aujourd’hui est terminée. À la maison, faites l’activité 4, page 84.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grimper – avoir mal – un skateboard – la farine – une émission.</vt:lpstr>
      <vt:lpstr>Présentation PowerPoint</vt:lpstr>
      <vt:lpstr>Regarde les images. Je vais te dire des phrases  et tu vas me montrer les images qui correspondent :  - Salma et son frère regardent les dessins animés – Il est tombé du vélo – Sami prend un bon repas  – Il veut acheter des œufs et du lait -  Salma est allée à la forêt avec ses amis.</vt:lpstr>
      <vt:lpstr>Présentation PowerPoint</vt:lpstr>
      <vt:lpstr>Mets ton doigt sur chaque image et dis-moi le mot en français et mets-le dans une phrase.</vt:lpstr>
      <vt:lpstr>Présentation PowerPoint</vt:lpstr>
      <vt:lpstr>Je vais te poser des questions et tu dois répondre correctement. Proposer 5 questions pour chaque élève.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47</cp:revision>
  <cp:lastPrinted>2025-08-13T10:11:39Z</cp:lastPrinted>
  <dcterms:created xsi:type="dcterms:W3CDTF">2025-08-01T12:31:49Z</dcterms:created>
  <dcterms:modified xsi:type="dcterms:W3CDTF">2026-03-04T20:10:55Z</dcterms:modified>
</cp:coreProperties>
</file>