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4.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5.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6.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7.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8.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9.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10.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11.xml" ContentType="application/vnd.openxmlformats-officedocument.theme+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12.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13.xml" ContentType="application/vnd.openxmlformats-officedocument.theme+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theme/theme14.xml" ContentType="application/vnd.openxmlformats-officedocument.theme+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heme/theme15.xml" ContentType="application/vnd.openxmlformats-officedocument.theme+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theme/theme16.xml" ContentType="application/vnd.openxmlformats-officedocument.theme+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theme/theme17.xml" ContentType="application/vnd.openxmlformats-officedocument.theme+xml"/>
  <Override PartName="/ppt/theme/theme1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2" r:id="rId1"/>
    <p:sldMasterId id="2147483746" r:id="rId2"/>
    <p:sldMasterId id="2147483754" r:id="rId3"/>
    <p:sldMasterId id="2147483766" r:id="rId4"/>
    <p:sldMasterId id="2147483773" r:id="rId5"/>
    <p:sldMasterId id="2147483693" r:id="rId6"/>
    <p:sldMasterId id="2147483697" r:id="rId7"/>
    <p:sldMasterId id="2147483711" r:id="rId8"/>
    <p:sldMasterId id="2147483720" r:id="rId9"/>
    <p:sldMasterId id="2147483729" r:id="rId10"/>
    <p:sldMasterId id="2147483786" r:id="rId11"/>
    <p:sldMasterId id="2147483798" r:id="rId12"/>
    <p:sldMasterId id="2147483808" r:id="rId13"/>
    <p:sldMasterId id="2147483818" r:id="rId14"/>
    <p:sldMasterId id="2147483826" r:id="rId15"/>
    <p:sldMasterId id="2147483831" r:id="rId16"/>
    <p:sldMasterId id="2147483845" r:id="rId17"/>
  </p:sldMasterIdLst>
  <p:notesMasterIdLst>
    <p:notesMasterId r:id="rId74"/>
  </p:notesMasterIdLst>
  <p:sldIdLst>
    <p:sldId id="257" r:id="rId18"/>
    <p:sldId id="1029" r:id="rId19"/>
    <p:sldId id="951" r:id="rId20"/>
    <p:sldId id="954" r:id="rId21"/>
    <p:sldId id="1295" r:id="rId22"/>
    <p:sldId id="1000" r:id="rId23"/>
    <p:sldId id="1146" r:id="rId24"/>
    <p:sldId id="1147" r:id="rId25"/>
    <p:sldId id="1116" r:id="rId26"/>
    <p:sldId id="1200" r:id="rId27"/>
    <p:sldId id="1117" r:id="rId28"/>
    <p:sldId id="1229" r:id="rId29"/>
    <p:sldId id="1230" r:id="rId30"/>
    <p:sldId id="1231" r:id="rId31"/>
    <p:sldId id="1232" r:id="rId32"/>
    <p:sldId id="1247" r:id="rId33"/>
    <p:sldId id="1251" r:id="rId34"/>
    <p:sldId id="1249" r:id="rId35"/>
    <p:sldId id="1248" r:id="rId36"/>
    <p:sldId id="1234" r:id="rId37"/>
    <p:sldId id="1235" r:id="rId38"/>
    <p:sldId id="1236" r:id="rId39"/>
    <p:sldId id="1252" r:id="rId40"/>
    <p:sldId id="1253" r:id="rId41"/>
    <p:sldId id="1238" r:id="rId42"/>
    <p:sldId id="1239" r:id="rId43"/>
    <p:sldId id="1008" r:id="rId44"/>
    <p:sldId id="964" r:id="rId45"/>
    <p:sldId id="1240" r:id="rId46"/>
    <p:sldId id="1241" r:id="rId47"/>
    <p:sldId id="1243" r:id="rId48"/>
    <p:sldId id="1244" r:id="rId49"/>
    <p:sldId id="1245" r:id="rId50"/>
    <p:sldId id="1010" r:id="rId51"/>
    <p:sldId id="1263" r:id="rId52"/>
    <p:sldId id="1262" r:id="rId53"/>
    <p:sldId id="1269" r:id="rId54"/>
    <p:sldId id="1266" r:id="rId55"/>
    <p:sldId id="1267" r:id="rId56"/>
    <p:sldId id="1274" r:id="rId57"/>
    <p:sldId id="1258" r:id="rId58"/>
    <p:sldId id="1276" r:id="rId59"/>
    <p:sldId id="1270" r:id="rId60"/>
    <p:sldId id="1277" r:id="rId61"/>
    <p:sldId id="1259" r:id="rId62"/>
    <p:sldId id="1287" r:id="rId63"/>
    <p:sldId id="1264" r:id="rId64"/>
    <p:sldId id="1288" r:id="rId65"/>
    <p:sldId id="1294" r:id="rId66"/>
    <p:sldId id="1289" r:id="rId67"/>
    <p:sldId id="1291" r:id="rId68"/>
    <p:sldId id="1292" r:id="rId69"/>
    <p:sldId id="1280" r:id="rId70"/>
    <p:sldId id="1293" r:id="rId71"/>
    <p:sldId id="1279" r:id="rId72"/>
    <p:sldId id="689" r:id="rId73"/>
  </p:sldIdLst>
  <p:sldSz cx="9144000" cy="6858000" type="screen4x3"/>
  <p:notesSz cx="6735763" cy="9866313"/>
  <p:embeddedFontLst>
    <p:embeddedFont>
      <p:font typeface="Dosis" pitchFamily="2" charset="0"/>
      <p:regular r:id="rId75"/>
      <p:bold r:id="rId76"/>
    </p:embeddedFont>
    <p:embeddedFont>
      <p:font typeface="Dosis ExtraBold" pitchFamily="2" charset="0"/>
      <p:bold r:id="rId77"/>
    </p:embeddedFont>
    <p:embeddedFont>
      <p:font typeface="Dosis Medium" pitchFamily="2" charset="0"/>
      <p:regular r:id="rId78"/>
    </p:embeddedFont>
    <p:embeddedFont>
      <p:font typeface="Dosis SemiBold" pitchFamily="2" charset="0"/>
      <p:bold r:id="rId79"/>
    </p:embeddedFont>
    <p:embeddedFont>
      <p:font typeface="Mistral" panose="03090702030407020403" pitchFamily="66" charset="0"/>
      <p:regular r:id="rId80"/>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424D7B"/>
    <a:srgbClr val="4B5377"/>
    <a:srgbClr val="2196B1"/>
    <a:srgbClr val="DEEBF7"/>
    <a:srgbClr val="565F88"/>
    <a:srgbClr val="2AB6D7"/>
    <a:srgbClr val="55B7DE"/>
    <a:srgbClr val="A1A6BC"/>
    <a:srgbClr val="F26553"/>
    <a:srgbClr val="E842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690" autoAdjust="0"/>
    <p:restoredTop sz="95363" autoAdjust="0"/>
  </p:normalViewPr>
  <p:slideViewPr>
    <p:cSldViewPr snapToGrid="0">
      <p:cViewPr varScale="1">
        <p:scale>
          <a:sx n="77" d="100"/>
          <a:sy n="77" d="100"/>
        </p:scale>
        <p:origin x="624" y="45"/>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1.xml"/><Relationship Id="rId26" Type="http://schemas.openxmlformats.org/officeDocument/2006/relationships/slide" Target="slides/slide9.xml"/><Relationship Id="rId39" Type="http://schemas.openxmlformats.org/officeDocument/2006/relationships/slide" Target="slides/slide22.xml"/><Relationship Id="rId21" Type="http://schemas.openxmlformats.org/officeDocument/2006/relationships/slide" Target="slides/slide4.xml"/><Relationship Id="rId34" Type="http://schemas.openxmlformats.org/officeDocument/2006/relationships/slide" Target="slides/slide17.xml"/><Relationship Id="rId42" Type="http://schemas.openxmlformats.org/officeDocument/2006/relationships/slide" Target="slides/slide25.xml"/><Relationship Id="rId47" Type="http://schemas.openxmlformats.org/officeDocument/2006/relationships/slide" Target="slides/slide30.xml"/><Relationship Id="rId50" Type="http://schemas.openxmlformats.org/officeDocument/2006/relationships/slide" Target="slides/slide33.xml"/><Relationship Id="rId55" Type="http://schemas.openxmlformats.org/officeDocument/2006/relationships/slide" Target="slides/slide38.xml"/><Relationship Id="rId63" Type="http://schemas.openxmlformats.org/officeDocument/2006/relationships/slide" Target="slides/slide46.xml"/><Relationship Id="rId68" Type="http://schemas.openxmlformats.org/officeDocument/2006/relationships/slide" Target="slides/slide51.xml"/><Relationship Id="rId76" Type="http://schemas.openxmlformats.org/officeDocument/2006/relationships/font" Target="fonts/font2.fntdata"/><Relationship Id="rId84" Type="http://schemas.openxmlformats.org/officeDocument/2006/relationships/tableStyles" Target="tableStyles.xml"/><Relationship Id="rId7" Type="http://schemas.openxmlformats.org/officeDocument/2006/relationships/slideMaster" Target="slideMasters/slideMaster7.xml"/><Relationship Id="rId71" Type="http://schemas.openxmlformats.org/officeDocument/2006/relationships/slide" Target="slides/slide54.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 Target="slides/slide12.xml"/><Relationship Id="rId11" Type="http://schemas.openxmlformats.org/officeDocument/2006/relationships/slideMaster" Target="slideMasters/slideMaster11.xml"/><Relationship Id="rId24" Type="http://schemas.openxmlformats.org/officeDocument/2006/relationships/slide" Target="slides/slide7.xml"/><Relationship Id="rId32" Type="http://schemas.openxmlformats.org/officeDocument/2006/relationships/slide" Target="slides/slide15.xml"/><Relationship Id="rId37" Type="http://schemas.openxmlformats.org/officeDocument/2006/relationships/slide" Target="slides/slide20.xml"/><Relationship Id="rId40" Type="http://schemas.openxmlformats.org/officeDocument/2006/relationships/slide" Target="slides/slide23.xml"/><Relationship Id="rId45" Type="http://schemas.openxmlformats.org/officeDocument/2006/relationships/slide" Target="slides/slide28.xml"/><Relationship Id="rId53" Type="http://schemas.openxmlformats.org/officeDocument/2006/relationships/slide" Target="slides/slide36.xml"/><Relationship Id="rId58" Type="http://schemas.openxmlformats.org/officeDocument/2006/relationships/slide" Target="slides/slide41.xml"/><Relationship Id="rId66" Type="http://schemas.openxmlformats.org/officeDocument/2006/relationships/slide" Target="slides/slide49.xml"/><Relationship Id="rId74" Type="http://schemas.openxmlformats.org/officeDocument/2006/relationships/notesMaster" Target="notesMasters/notesMaster1.xml"/><Relationship Id="rId79" Type="http://schemas.openxmlformats.org/officeDocument/2006/relationships/font" Target="fonts/font5.fntdata"/><Relationship Id="rId5" Type="http://schemas.openxmlformats.org/officeDocument/2006/relationships/slideMaster" Target="slideMasters/slideMaster5.xml"/><Relationship Id="rId61" Type="http://schemas.openxmlformats.org/officeDocument/2006/relationships/slide" Target="slides/slide44.xml"/><Relationship Id="rId82" Type="http://schemas.openxmlformats.org/officeDocument/2006/relationships/viewProps" Target="viewProps.xml"/><Relationship Id="rId19" Type="http://schemas.openxmlformats.org/officeDocument/2006/relationships/slide" Target="slides/slide2.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5.xml"/><Relationship Id="rId27" Type="http://schemas.openxmlformats.org/officeDocument/2006/relationships/slide" Target="slides/slide10.xml"/><Relationship Id="rId30" Type="http://schemas.openxmlformats.org/officeDocument/2006/relationships/slide" Target="slides/slide13.xml"/><Relationship Id="rId35" Type="http://schemas.openxmlformats.org/officeDocument/2006/relationships/slide" Target="slides/slide18.xml"/><Relationship Id="rId43" Type="http://schemas.openxmlformats.org/officeDocument/2006/relationships/slide" Target="slides/slide26.xml"/><Relationship Id="rId48" Type="http://schemas.openxmlformats.org/officeDocument/2006/relationships/slide" Target="slides/slide31.xml"/><Relationship Id="rId56" Type="http://schemas.openxmlformats.org/officeDocument/2006/relationships/slide" Target="slides/slide39.xml"/><Relationship Id="rId64" Type="http://schemas.openxmlformats.org/officeDocument/2006/relationships/slide" Target="slides/slide47.xml"/><Relationship Id="rId69" Type="http://schemas.openxmlformats.org/officeDocument/2006/relationships/slide" Target="slides/slide52.xml"/><Relationship Id="rId77" Type="http://schemas.openxmlformats.org/officeDocument/2006/relationships/font" Target="fonts/font3.fntdata"/><Relationship Id="rId8" Type="http://schemas.openxmlformats.org/officeDocument/2006/relationships/slideMaster" Target="slideMasters/slideMaster8.xml"/><Relationship Id="rId51" Type="http://schemas.openxmlformats.org/officeDocument/2006/relationships/slide" Target="slides/slide34.xml"/><Relationship Id="rId72" Type="http://schemas.openxmlformats.org/officeDocument/2006/relationships/slide" Target="slides/slide55.xml"/><Relationship Id="rId80" Type="http://schemas.openxmlformats.org/officeDocument/2006/relationships/font" Target="fonts/font6.fntdata"/><Relationship Id="rId85" Type="http://schemas.microsoft.com/office/2018/10/relationships/authors" Target="authors.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8.xml"/><Relationship Id="rId33" Type="http://schemas.openxmlformats.org/officeDocument/2006/relationships/slide" Target="slides/slide16.xml"/><Relationship Id="rId38" Type="http://schemas.openxmlformats.org/officeDocument/2006/relationships/slide" Target="slides/slide21.xml"/><Relationship Id="rId46" Type="http://schemas.openxmlformats.org/officeDocument/2006/relationships/slide" Target="slides/slide29.xml"/><Relationship Id="rId59" Type="http://schemas.openxmlformats.org/officeDocument/2006/relationships/slide" Target="slides/slide42.xml"/><Relationship Id="rId67" Type="http://schemas.openxmlformats.org/officeDocument/2006/relationships/slide" Target="slides/slide50.xml"/><Relationship Id="rId20" Type="http://schemas.openxmlformats.org/officeDocument/2006/relationships/slide" Target="slides/slide3.xml"/><Relationship Id="rId41" Type="http://schemas.openxmlformats.org/officeDocument/2006/relationships/slide" Target="slides/slide24.xml"/><Relationship Id="rId54" Type="http://schemas.openxmlformats.org/officeDocument/2006/relationships/slide" Target="slides/slide37.xml"/><Relationship Id="rId62" Type="http://schemas.openxmlformats.org/officeDocument/2006/relationships/slide" Target="slides/slide45.xml"/><Relationship Id="rId70" Type="http://schemas.openxmlformats.org/officeDocument/2006/relationships/slide" Target="slides/slide53.xml"/><Relationship Id="rId75" Type="http://schemas.openxmlformats.org/officeDocument/2006/relationships/font" Target="fonts/font1.fntdata"/><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6.xml"/><Relationship Id="rId28" Type="http://schemas.openxmlformats.org/officeDocument/2006/relationships/slide" Target="slides/slide11.xml"/><Relationship Id="rId36" Type="http://schemas.openxmlformats.org/officeDocument/2006/relationships/slide" Target="slides/slide19.xml"/><Relationship Id="rId49" Type="http://schemas.openxmlformats.org/officeDocument/2006/relationships/slide" Target="slides/slide32.xml"/><Relationship Id="rId57" Type="http://schemas.openxmlformats.org/officeDocument/2006/relationships/slide" Target="slides/slide40.xml"/><Relationship Id="rId10" Type="http://schemas.openxmlformats.org/officeDocument/2006/relationships/slideMaster" Target="slideMasters/slideMaster10.xml"/><Relationship Id="rId31" Type="http://schemas.openxmlformats.org/officeDocument/2006/relationships/slide" Target="slides/slide14.xml"/><Relationship Id="rId44" Type="http://schemas.openxmlformats.org/officeDocument/2006/relationships/slide" Target="slides/slide27.xml"/><Relationship Id="rId52" Type="http://schemas.openxmlformats.org/officeDocument/2006/relationships/slide" Target="slides/slide35.xml"/><Relationship Id="rId60" Type="http://schemas.openxmlformats.org/officeDocument/2006/relationships/slide" Target="slides/slide43.xml"/><Relationship Id="rId65" Type="http://schemas.openxmlformats.org/officeDocument/2006/relationships/slide" Target="slides/slide48.xml"/><Relationship Id="rId73" Type="http://schemas.openxmlformats.org/officeDocument/2006/relationships/slide" Target="slides/slide56.xml"/><Relationship Id="rId78" Type="http://schemas.openxmlformats.org/officeDocument/2006/relationships/font" Target="fonts/font4.fntdata"/><Relationship Id="rId8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t>02/03/2026</a:t>
            </a:fld>
            <a:endParaRPr lang="fr-MA"/>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t>‹N°›</a:t>
            </a:fld>
            <a:endParaRPr lang="fr-MA"/>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dirty="0"/>
          </a:p>
        </p:txBody>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MA"/>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154659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10.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6.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87.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88.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12.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4.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4.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s>
</file>

<file path=ppt/slideLayouts/_rels/slideLayout105.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4.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106.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4.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09073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Disposition personnalisée">
    <p:bg>
      <p:bgPr>
        <a:blipFill dpi="0" rotWithShape="1">
          <a:blip r:embed="rId2">
            <a:lum/>
          </a:blip>
          <a:srcRect/>
          <a:stretch>
            <a:fillRect t="-1000" b="-5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74964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Disposition personnalisé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06082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72322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0461288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9160545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4699146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8829146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4103838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406341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34573" y="409213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151983" y="4063411"/>
            <a:ext cx="1720343" cy="338554"/>
          </a:xfrm>
          <a:prstGeom prst="rect">
            <a:avLst/>
          </a:prstGeom>
          <a:noFill/>
        </p:spPr>
        <p:txBody>
          <a:bodyPr wrap="none" rtlCol="0">
            <a:spAutoFit/>
          </a:bodyPr>
          <a:lstStyle/>
          <a:p>
            <a:r>
              <a:rPr lang="fr-MA" sz="1600" dirty="0">
                <a:solidFill>
                  <a:srgbClr val="757575"/>
                </a:solidFill>
                <a:latin typeface="Dosis ExtraBold" pitchFamily="2" charset="0"/>
              </a:rPr>
              <a:t>2.  Lecture offerte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43370" y="444826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49369" y="3893415"/>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255902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34573" y="266715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175651" y="2576914"/>
            <a:ext cx="109517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Révision</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151983" y="294223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317239"/>
            <a:ext cx="540000" cy="540000"/>
          </a:xfrm>
          <a:prstGeom prst="rect">
            <a:avLst/>
          </a:prstGeom>
          <a:noFill/>
        </p:spPr>
        <p:txBody>
          <a:bodyPr/>
          <a:lstStyle/>
          <a:p>
            <a:endParaRPr lang="fr-MA"/>
          </a:p>
        </p:txBody>
      </p:sp>
    </p:spTree>
    <p:extLst>
      <p:ext uri="{BB962C8B-B14F-4D97-AF65-F5344CB8AC3E}">
        <p14:creationId xmlns:p14="http://schemas.microsoft.com/office/powerpoint/2010/main" val="2723663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4877760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28187158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18145776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678227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5221988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3346600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a:p>
        </p:txBody>
      </p:sp>
    </p:spTree>
    <p:extLst>
      <p:ext uri="{BB962C8B-B14F-4D97-AF65-F5344CB8AC3E}">
        <p14:creationId xmlns:p14="http://schemas.microsoft.com/office/powerpoint/2010/main" val="20624667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011695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4181659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845949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71656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5571323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8479130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846452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1949653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1EA51F4-23A9-D1C1-61DC-1D22FA1DCC4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317982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568823" y="2126456"/>
            <a:ext cx="4758431" cy="4140064"/>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4CAC8A52-8834-EAD6-DDBF-B1ECE991E41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2992704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C1B7982-2B02-A943-BB32-6FBF8BFA1F27}"/>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0383604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DB50C6C-2F4F-9634-9BF6-3A80775E298C}"/>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0444106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C17B4DBB-B7C0-9F57-196F-945366228CE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916668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991855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3011909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7237070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1166380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6818959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16955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31441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77222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94147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851693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2295592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36051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063959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89528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616778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Titre et contenu">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81180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69987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939195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090947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042240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477980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9981189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4632643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976166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9753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73570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905271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821143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829934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11652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7456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914163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5463744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232412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393405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560300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345933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1989631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31973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607011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02/03/2026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39961551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02/03/2026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408463080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21D6682A-35AE-4A6A-AAB0-C328489F45FD}" type="datetimeFigureOut">
              <a:rPr lang="fr-MA" smtClean="0"/>
              <a:t>02/03/2026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98092820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21D6682A-35AE-4A6A-AAB0-C328489F45FD}" type="datetimeFigureOut">
              <a:rPr lang="fr-MA" smtClean="0"/>
              <a:t>02/03/2026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332563077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21D6682A-35AE-4A6A-AAB0-C328489F45FD}" type="datetimeFigureOut">
              <a:rPr lang="fr-MA" smtClean="0"/>
              <a:t>02/03/2026</a:t>
            </a:fld>
            <a:endParaRPr lang="fr-MA"/>
          </a:p>
        </p:txBody>
      </p:sp>
      <p:sp>
        <p:nvSpPr>
          <p:cNvPr id="8" name="Footer Placeholder 7"/>
          <p:cNvSpPr>
            <a:spLocks noGrp="1"/>
          </p:cNvSpPr>
          <p:nvPr>
            <p:ph type="ftr" sz="quarter" idx="11"/>
          </p:nvPr>
        </p:nvSpPr>
        <p:spPr/>
        <p:txBody>
          <a:bodyPr/>
          <a:lstStyle/>
          <a:p>
            <a:endParaRPr lang="fr-MA"/>
          </a:p>
        </p:txBody>
      </p:sp>
      <p:sp>
        <p:nvSpPr>
          <p:cNvPr id="9" name="Slide Number Placeholder 8"/>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52957986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21D6682A-35AE-4A6A-AAB0-C328489F45FD}" type="datetimeFigureOut">
              <a:rPr lang="fr-MA" smtClean="0"/>
              <a:t>02/03/2026</a:t>
            </a:fld>
            <a:endParaRPr lang="fr-MA"/>
          </a:p>
        </p:txBody>
      </p:sp>
      <p:sp>
        <p:nvSpPr>
          <p:cNvPr id="4" name="Footer Placeholder 3"/>
          <p:cNvSpPr>
            <a:spLocks noGrp="1"/>
          </p:cNvSpPr>
          <p:nvPr>
            <p:ph type="ftr" sz="quarter" idx="11"/>
          </p:nvPr>
        </p:nvSpPr>
        <p:spPr/>
        <p:txBody>
          <a:bodyPr/>
          <a:lstStyle/>
          <a:p>
            <a:endParaRPr lang="fr-MA"/>
          </a:p>
        </p:txBody>
      </p:sp>
      <p:sp>
        <p:nvSpPr>
          <p:cNvPr id="5" name="Slide Number Placeholder 4"/>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88629539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D6682A-35AE-4A6A-AAB0-C328489F45FD}" type="datetimeFigureOut">
              <a:rPr lang="fr-MA" smtClean="0"/>
              <a:t>02/03/2026</a:t>
            </a:fld>
            <a:endParaRPr lang="fr-MA"/>
          </a:p>
        </p:txBody>
      </p:sp>
      <p:sp>
        <p:nvSpPr>
          <p:cNvPr id="3" name="Footer Placeholder 2"/>
          <p:cNvSpPr>
            <a:spLocks noGrp="1"/>
          </p:cNvSpPr>
          <p:nvPr>
            <p:ph type="ftr" sz="quarter" idx="11"/>
          </p:nvPr>
        </p:nvSpPr>
        <p:spPr/>
        <p:txBody>
          <a:bodyPr/>
          <a:lstStyle/>
          <a:p>
            <a:endParaRPr lang="fr-MA"/>
          </a:p>
        </p:txBody>
      </p:sp>
      <p:sp>
        <p:nvSpPr>
          <p:cNvPr id="4" name="Slide Number Placeholder 3"/>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43406496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02/03/2026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99298997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02/03/2026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26076610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02/03/2026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345247372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02/03/2026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24546802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0484348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4870716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77327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9563814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9974497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31784839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Tree>
    <p:extLst>
      <p:ext uri="{BB962C8B-B14F-4D97-AF65-F5344CB8AC3E}">
        <p14:creationId xmlns:p14="http://schemas.microsoft.com/office/powerpoint/2010/main" val="19231796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5726921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41307237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580383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41501716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82634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563058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9568313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217821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6853754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003655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522405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26270736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hasCustomPrompt="1"/>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Présentation du vocabulaire </a:t>
            </a:r>
          </a:p>
          <a:p>
            <a:pPr marL="266700" lvl="0" indent="-266700">
              <a:lnSpc>
                <a:spcPct val="100000"/>
              </a:lnSpc>
              <a:spcBef>
                <a:spcPts val="300"/>
              </a:spcBef>
              <a:buFont typeface="Wingdings" panose="05000000000000000000" pitchFamily="2" charset="2"/>
              <a:buChar char="m"/>
            </a:pPr>
            <a:r>
              <a:rPr lang="fr-FR" dirty="0"/>
              <a:t>Exploitation du vocabulaire</a:t>
            </a:r>
          </a:p>
          <a:p>
            <a:pPr marL="266700" lvl="0" indent="-266700">
              <a:lnSpc>
                <a:spcPct val="100000"/>
              </a:lnSpc>
              <a:spcBef>
                <a:spcPts val="300"/>
              </a:spcBef>
              <a:buFont typeface="Wingdings" panose="05000000000000000000" pitchFamily="2" charset="2"/>
              <a:buChar char="m"/>
            </a:pPr>
            <a:r>
              <a:rPr lang="fr-FR" dirty="0"/>
              <a:t>Activités de vocabulaire sur livret</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02293049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hasCustomPrompt="1"/>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Présentation du vocabulaire </a:t>
            </a:r>
          </a:p>
          <a:p>
            <a:pPr lvl="0"/>
            <a:r>
              <a:rPr lang="fr-FR" dirty="0"/>
              <a:t>Exploitation du vocabulaire</a:t>
            </a:r>
          </a:p>
          <a:p>
            <a:pPr lvl="0"/>
            <a:r>
              <a:rPr lang="fr-FR" dirty="0"/>
              <a:t>Activités de vocabulaire sur livret</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58242626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448852"/>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55698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466745"/>
            <a:ext cx="114005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953242"/>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981961"/>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953242"/>
            <a:ext cx="1184940" cy="338554"/>
          </a:xfrm>
          <a:prstGeom prst="rect">
            <a:avLst/>
          </a:prstGeom>
          <a:noFill/>
        </p:spPr>
        <p:txBody>
          <a:bodyPr wrap="none" rtlCol="0">
            <a:spAutoFit/>
          </a:bodyPr>
          <a:lstStyle/>
          <a:p>
            <a:r>
              <a:rPr lang="fr-MA" sz="1600" dirty="0">
                <a:solidFill>
                  <a:srgbClr val="757575"/>
                </a:solidFill>
                <a:latin typeface="Dosis ExtraBold" pitchFamily="2" charset="0"/>
              </a:rPr>
              <a:t>2. Activité 2</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338096"/>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2248818"/>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783246"/>
            <a:ext cx="540000" cy="540000"/>
          </a:xfrm>
          <a:prstGeom prst="rect">
            <a:avLst/>
          </a:prstGeom>
          <a:noFill/>
        </p:spPr>
        <p:txBody>
          <a:bodyPr/>
          <a:lstStyle/>
          <a:p>
            <a:endParaRPr lang="fr-MA"/>
          </a:p>
        </p:txBody>
      </p:sp>
    </p:spTree>
    <p:extLst>
      <p:ext uri="{BB962C8B-B14F-4D97-AF65-F5344CB8AC3E}">
        <p14:creationId xmlns:p14="http://schemas.microsoft.com/office/powerpoint/2010/main" val="353643683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181734"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57486"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7" y="5126699"/>
            <a:ext cx="3540292" cy="338554"/>
          </a:xfrm>
          <a:prstGeom prst="rect">
            <a:avLst/>
          </a:prstGeom>
          <a:noFill/>
        </p:spPr>
        <p:txBody>
          <a:bodyPr wrap="square" rtlCol="0">
            <a:spAutoFit/>
          </a:bodyPr>
          <a:lstStyle>
            <a:defPPr>
              <a:defRPr lang="fr-FR"/>
            </a:defPPr>
            <a:lvl1pPr>
              <a:defRPr sz="1600">
                <a:solidFill>
                  <a:srgbClr val="757575"/>
                </a:solidFill>
                <a:latin typeface="Dosis ExtraBold" pitchFamily="2" charset="0"/>
              </a:defRPr>
            </a:lvl1pPr>
          </a:lstStyle>
          <a:p>
            <a:pPr lvl="0"/>
            <a:r>
              <a:rPr lang="fr-MA" dirty="0"/>
              <a:t>3.  Activités de vocabulaire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416849822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userDrawn="1">
  <p:cSld name="20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4139226"/>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4167945"/>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4139226"/>
            <a:ext cx="1226618" cy="338554"/>
          </a:xfrm>
          <a:prstGeom prst="rect">
            <a:avLst/>
          </a:prstGeom>
          <a:noFill/>
        </p:spPr>
        <p:txBody>
          <a:bodyPr wrap="none" rtlCol="0">
            <a:spAutoFit/>
          </a:bodyPr>
          <a:lstStyle/>
          <a:p>
            <a:r>
              <a:rPr lang="fr-MA" sz="1600" dirty="0">
                <a:solidFill>
                  <a:srgbClr val="757575"/>
                </a:solidFill>
                <a:latin typeface="Dosis ExtraBold" pitchFamily="2" charset="0"/>
              </a:rPr>
              <a:t>2.  Activité 2</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524080"/>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969230"/>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634836"/>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2742973"/>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652729"/>
            <a:ext cx="114005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3018054"/>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419304"/>
            <a:ext cx="540000" cy="540000"/>
          </a:xfrm>
          <a:prstGeom prst="rect">
            <a:avLst/>
          </a:prstGeom>
          <a:noFill/>
        </p:spPr>
        <p:txBody>
          <a:bodyPr/>
          <a:lstStyle/>
          <a:p>
            <a:endParaRPr lang="fr-MA"/>
          </a:p>
        </p:txBody>
      </p:sp>
    </p:spTree>
    <p:extLst>
      <p:ext uri="{BB962C8B-B14F-4D97-AF65-F5344CB8AC3E}">
        <p14:creationId xmlns:p14="http://schemas.microsoft.com/office/powerpoint/2010/main" val="124650069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84227070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62035419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85249757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64385985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2584113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32163252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4156248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3184096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3332058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4123571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a:p>
        </p:txBody>
      </p:sp>
    </p:spTree>
    <p:extLst>
      <p:ext uri="{BB962C8B-B14F-4D97-AF65-F5344CB8AC3E}">
        <p14:creationId xmlns:p14="http://schemas.microsoft.com/office/powerpoint/2010/main" val="20808916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42420015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2984984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0404445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4729216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4829521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4772744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8597369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65483820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0375587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124628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32636970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image" Target="../media/image4.jpg"/><Relationship Id="rId5" Type="http://schemas.openxmlformats.org/officeDocument/2006/relationships/slideLayout" Target="../slideLayouts/slideLayout8.xml"/><Relationship Id="rId10" Type="http://schemas.openxmlformats.org/officeDocument/2006/relationships/theme" Target="../theme/theme2.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image" Target="../media/image11.png"/><Relationship Id="rId2" Type="http://schemas.openxmlformats.org/officeDocument/2006/relationships/slideLayout" Target="../slideLayouts/slideLayout14.xml"/><Relationship Id="rId16" Type="http://schemas.openxmlformats.org/officeDocument/2006/relationships/image" Target="../media/image10.png"/><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jp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slideLayout" Target="../slideLayouts/slideLayout28.xml"/><Relationship Id="rId7" Type="http://schemas.openxmlformats.org/officeDocument/2006/relationships/theme" Target="../theme/theme4.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5" Type="http://schemas.openxmlformats.org/officeDocument/2006/relationships/slideLayout" Target="../slideLayouts/slideLayout30.xml"/><Relationship Id="rId10" Type="http://schemas.openxmlformats.org/officeDocument/2006/relationships/image" Target="../media/image11.png"/><Relationship Id="rId4" Type="http://schemas.openxmlformats.org/officeDocument/2006/relationships/slideLayout" Target="../slideLayouts/slideLayout29.xml"/><Relationship Id="rId9" Type="http://schemas.openxmlformats.org/officeDocument/2006/relationships/image" Target="../media/image10.png"/></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34.xml"/><Relationship Id="rId7" Type="http://schemas.openxmlformats.org/officeDocument/2006/relationships/image" Target="../media/image10.png"/><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image" Target="../media/image9.jpg"/><Relationship Id="rId5" Type="http://schemas.openxmlformats.org/officeDocument/2006/relationships/theme" Target="../theme/theme5.xml"/><Relationship Id="rId4" Type="http://schemas.openxmlformats.org/officeDocument/2006/relationships/slideLayout" Target="../slideLayouts/slideLayout35.xml"/><Relationship Id="rId9" Type="http://schemas.openxmlformats.org/officeDocument/2006/relationships/image" Target="../media/image11.png"/></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37.xml"/><Relationship Id="rId1" Type="http://schemas.openxmlformats.org/officeDocument/2006/relationships/slideLayout" Target="../slideLayouts/slideLayout36.xml"/><Relationship Id="rId4" Type="http://schemas.openxmlformats.org/officeDocument/2006/relationships/image" Target="../media/image13.jp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image" Target="../media/image15.png"/><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image" Target="../media/image14.jpg"/><Relationship Id="rId2" Type="http://schemas.openxmlformats.org/officeDocument/2006/relationships/slideLayout" Target="../slideLayouts/slideLayout39.xml"/><Relationship Id="rId16" Type="http://schemas.openxmlformats.org/officeDocument/2006/relationships/image" Target="../media/image18.png"/><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theme" Target="../theme/theme7.xml"/><Relationship Id="rId5" Type="http://schemas.openxmlformats.org/officeDocument/2006/relationships/slideLayout" Target="../slideLayouts/slideLayout42.xml"/><Relationship Id="rId15" Type="http://schemas.openxmlformats.org/officeDocument/2006/relationships/image" Target="../media/image17.png"/><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image" Target="../media/image16.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image" Target="../media/image17.png"/><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image" Target="../media/image16.png"/><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image" Target="../media/image15.png"/><Relationship Id="rId5" Type="http://schemas.openxmlformats.org/officeDocument/2006/relationships/slideLayout" Target="../slideLayouts/slideLayout52.xml"/><Relationship Id="rId10" Type="http://schemas.openxmlformats.org/officeDocument/2006/relationships/image" Target="../media/image14.jpg"/><Relationship Id="rId4" Type="http://schemas.openxmlformats.org/officeDocument/2006/relationships/slideLayout" Target="../slideLayouts/slideLayout51.xml"/><Relationship Id="rId9" Type="http://schemas.openxmlformats.org/officeDocument/2006/relationships/theme" Target="../theme/theme8.xml"/><Relationship Id="rId14" Type="http://schemas.openxmlformats.org/officeDocument/2006/relationships/image" Target="../media/image18.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7.pn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image" Target="../media/image16.png"/><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image" Target="../media/image15.png"/><Relationship Id="rId5" Type="http://schemas.openxmlformats.org/officeDocument/2006/relationships/slideLayout" Target="../slideLayouts/slideLayout60.xml"/><Relationship Id="rId10" Type="http://schemas.openxmlformats.org/officeDocument/2006/relationships/image" Target="../media/image14.jpg"/><Relationship Id="rId4" Type="http://schemas.openxmlformats.org/officeDocument/2006/relationships/slideLayout" Target="../slideLayouts/slideLayout59.xml"/><Relationship Id="rId9" Type="http://schemas.openxmlformats.org/officeDocument/2006/relationships/theme" Target="../theme/theme9.xml"/><Relationship Id="rId14" Type="http://schemas.openxmlformats.org/officeDocument/2006/relationships/image" Target="../media/image18.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71.xml"/><Relationship Id="rId13" Type="http://schemas.openxmlformats.org/officeDocument/2006/relationships/image" Target="../media/image17.png"/><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image" Target="../media/image16.png"/><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image" Target="../media/image15.png"/><Relationship Id="rId5" Type="http://schemas.openxmlformats.org/officeDocument/2006/relationships/slideLayout" Target="../slideLayouts/slideLayout68.xml"/><Relationship Id="rId10" Type="http://schemas.openxmlformats.org/officeDocument/2006/relationships/image" Target="../media/image14.jpg"/><Relationship Id="rId4" Type="http://schemas.openxmlformats.org/officeDocument/2006/relationships/slideLayout" Target="../slideLayouts/slideLayout67.xml"/><Relationship Id="rId9" Type="http://schemas.openxmlformats.org/officeDocument/2006/relationships/theme" Target="../theme/theme10.xml"/><Relationship Id="rId14" Type="http://schemas.openxmlformats.org/officeDocument/2006/relationships/image" Target="../media/image18.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79.xml"/><Relationship Id="rId3" Type="http://schemas.openxmlformats.org/officeDocument/2006/relationships/slideLayout" Target="../slideLayouts/slideLayout74.xml"/><Relationship Id="rId7" Type="http://schemas.openxmlformats.org/officeDocument/2006/relationships/slideLayout" Target="../slideLayouts/slideLayout78.xml"/><Relationship Id="rId12" Type="http://schemas.openxmlformats.org/officeDocument/2006/relationships/theme" Target="../theme/theme11.xml"/><Relationship Id="rId2" Type="http://schemas.openxmlformats.org/officeDocument/2006/relationships/slideLayout" Target="../slideLayouts/slideLayout73.xml"/><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slideLayout" Target="../slideLayouts/slideLayout82.xml"/><Relationship Id="rId5" Type="http://schemas.openxmlformats.org/officeDocument/2006/relationships/slideLayout" Target="../slideLayouts/slideLayout76.xml"/><Relationship Id="rId10" Type="http://schemas.openxmlformats.org/officeDocument/2006/relationships/slideLayout" Target="../slideLayouts/slideLayout81.xml"/><Relationship Id="rId4" Type="http://schemas.openxmlformats.org/officeDocument/2006/relationships/slideLayout" Target="../slideLayouts/slideLayout75.xml"/><Relationship Id="rId9" Type="http://schemas.openxmlformats.org/officeDocument/2006/relationships/slideLayout" Target="../slideLayouts/slideLayout8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90.xml"/><Relationship Id="rId3" Type="http://schemas.openxmlformats.org/officeDocument/2006/relationships/slideLayout" Target="../slideLayouts/slideLayout85.xml"/><Relationship Id="rId7" Type="http://schemas.openxmlformats.org/officeDocument/2006/relationships/slideLayout" Target="../slideLayouts/slideLayout89.xml"/><Relationship Id="rId2" Type="http://schemas.openxmlformats.org/officeDocument/2006/relationships/slideLayout" Target="../slideLayouts/slideLayout84.xml"/><Relationship Id="rId1" Type="http://schemas.openxmlformats.org/officeDocument/2006/relationships/slideLayout" Target="../slideLayouts/slideLayout83.xml"/><Relationship Id="rId6" Type="http://schemas.openxmlformats.org/officeDocument/2006/relationships/slideLayout" Target="../slideLayouts/slideLayout88.xml"/><Relationship Id="rId11" Type="http://schemas.openxmlformats.org/officeDocument/2006/relationships/image" Target="../media/image4.jpg"/><Relationship Id="rId5" Type="http://schemas.openxmlformats.org/officeDocument/2006/relationships/slideLayout" Target="../slideLayouts/slideLayout87.xml"/><Relationship Id="rId10" Type="http://schemas.openxmlformats.org/officeDocument/2006/relationships/theme" Target="../theme/theme12.xml"/><Relationship Id="rId4" Type="http://schemas.openxmlformats.org/officeDocument/2006/relationships/slideLayout" Target="../slideLayouts/slideLayout86.xml"/><Relationship Id="rId9" Type="http://schemas.openxmlformats.org/officeDocument/2006/relationships/slideLayout" Target="../slideLayouts/slideLayout9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99.xml"/><Relationship Id="rId13" Type="http://schemas.openxmlformats.org/officeDocument/2006/relationships/image" Target="../media/image11.png"/><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image" Target="../media/image10.png"/><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image" Target="../media/image9.jpg"/><Relationship Id="rId5" Type="http://schemas.openxmlformats.org/officeDocument/2006/relationships/slideLayout" Target="../slideLayouts/slideLayout96.xml"/><Relationship Id="rId10" Type="http://schemas.openxmlformats.org/officeDocument/2006/relationships/theme" Target="../theme/theme13.xml"/><Relationship Id="rId4" Type="http://schemas.openxmlformats.org/officeDocument/2006/relationships/slideLayout" Target="../slideLayouts/slideLayout95.xml"/><Relationship Id="rId9" Type="http://schemas.openxmlformats.org/officeDocument/2006/relationships/slideLayout" Target="../slideLayouts/slideLayout100.xml"/></Relationships>
</file>

<file path=ppt/slideMasters/_rels/slideMaster14.xml.rels><?xml version="1.0" encoding="UTF-8" standalone="yes"?>
<Relationships xmlns="http://schemas.openxmlformats.org/package/2006/relationships"><Relationship Id="rId8" Type="http://schemas.openxmlformats.org/officeDocument/2006/relationships/theme" Target="../theme/theme14.xml"/><Relationship Id="rId3" Type="http://schemas.openxmlformats.org/officeDocument/2006/relationships/slideLayout" Target="../slideLayouts/slideLayout103.xml"/><Relationship Id="rId7" Type="http://schemas.openxmlformats.org/officeDocument/2006/relationships/slideLayout" Target="../slideLayouts/slideLayout107.xml"/><Relationship Id="rId2" Type="http://schemas.openxmlformats.org/officeDocument/2006/relationships/slideLayout" Target="../slideLayouts/slideLayout102.xml"/><Relationship Id="rId1" Type="http://schemas.openxmlformats.org/officeDocument/2006/relationships/slideLayout" Target="../slideLayouts/slideLayout101.xml"/><Relationship Id="rId6" Type="http://schemas.openxmlformats.org/officeDocument/2006/relationships/slideLayout" Target="../slideLayouts/slideLayout106.xml"/><Relationship Id="rId5" Type="http://schemas.openxmlformats.org/officeDocument/2006/relationships/slideLayout" Target="../slideLayouts/slideLayout105.xml"/><Relationship Id="rId4" Type="http://schemas.openxmlformats.org/officeDocument/2006/relationships/slideLayout" Target="../slideLayouts/slideLayout104.xml"/><Relationship Id="rId9" Type="http://schemas.openxmlformats.org/officeDocument/2006/relationships/image" Target="../media/image4.jpg"/></Relationships>
</file>

<file path=ppt/slideMasters/_rels/slideMaster1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Layout" Target="../slideLayouts/slideLayout110.xml"/><Relationship Id="rId7" Type="http://schemas.openxmlformats.org/officeDocument/2006/relationships/image" Target="../media/image10.png"/><Relationship Id="rId2" Type="http://schemas.openxmlformats.org/officeDocument/2006/relationships/slideLayout" Target="../slideLayouts/slideLayout109.xml"/><Relationship Id="rId1" Type="http://schemas.openxmlformats.org/officeDocument/2006/relationships/slideLayout" Target="../slideLayouts/slideLayout108.xml"/><Relationship Id="rId6" Type="http://schemas.openxmlformats.org/officeDocument/2006/relationships/image" Target="../media/image9.jpg"/><Relationship Id="rId5" Type="http://schemas.openxmlformats.org/officeDocument/2006/relationships/theme" Target="../theme/theme15.xml"/><Relationship Id="rId4" Type="http://schemas.openxmlformats.org/officeDocument/2006/relationships/slideLayout" Target="../slideLayouts/slideLayout111.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19.xml"/><Relationship Id="rId13" Type="http://schemas.openxmlformats.org/officeDocument/2006/relationships/slideLayout" Target="../slideLayouts/slideLayout124.xml"/><Relationship Id="rId3" Type="http://schemas.openxmlformats.org/officeDocument/2006/relationships/slideLayout" Target="../slideLayouts/slideLayout114.xml"/><Relationship Id="rId7" Type="http://schemas.openxmlformats.org/officeDocument/2006/relationships/slideLayout" Target="../slideLayouts/slideLayout118.xml"/><Relationship Id="rId12" Type="http://schemas.openxmlformats.org/officeDocument/2006/relationships/slideLayout" Target="../slideLayouts/slideLayout123.xml"/><Relationship Id="rId2" Type="http://schemas.openxmlformats.org/officeDocument/2006/relationships/slideLayout" Target="../slideLayouts/slideLayout113.xml"/><Relationship Id="rId1" Type="http://schemas.openxmlformats.org/officeDocument/2006/relationships/slideLayout" Target="../slideLayouts/slideLayout112.xml"/><Relationship Id="rId6" Type="http://schemas.openxmlformats.org/officeDocument/2006/relationships/slideLayout" Target="../slideLayouts/slideLayout117.xml"/><Relationship Id="rId11" Type="http://schemas.openxmlformats.org/officeDocument/2006/relationships/slideLayout" Target="../slideLayouts/slideLayout122.xml"/><Relationship Id="rId5" Type="http://schemas.openxmlformats.org/officeDocument/2006/relationships/slideLayout" Target="../slideLayouts/slideLayout116.xml"/><Relationship Id="rId15" Type="http://schemas.openxmlformats.org/officeDocument/2006/relationships/image" Target="../media/image9.jpg"/><Relationship Id="rId10" Type="http://schemas.openxmlformats.org/officeDocument/2006/relationships/slideLayout" Target="../slideLayouts/slideLayout121.xml"/><Relationship Id="rId4" Type="http://schemas.openxmlformats.org/officeDocument/2006/relationships/slideLayout" Target="../slideLayouts/slideLayout115.xml"/><Relationship Id="rId9" Type="http://schemas.openxmlformats.org/officeDocument/2006/relationships/slideLayout" Target="../slideLayouts/slideLayout120.xml"/><Relationship Id="rId14" Type="http://schemas.openxmlformats.org/officeDocument/2006/relationships/theme" Target="../theme/theme16.xml"/></Relationships>
</file>

<file path=ppt/slideMasters/_rels/slideMaster17.xml.rels><?xml version="1.0" encoding="UTF-8" standalone="yes"?>
<Relationships xmlns="http://schemas.openxmlformats.org/package/2006/relationships"><Relationship Id="rId3" Type="http://schemas.openxmlformats.org/officeDocument/2006/relationships/slideLayout" Target="../slideLayouts/slideLayout127.xml"/><Relationship Id="rId2" Type="http://schemas.openxmlformats.org/officeDocument/2006/relationships/slideLayout" Target="../slideLayouts/slideLayout126.xml"/><Relationship Id="rId1" Type="http://schemas.openxmlformats.org/officeDocument/2006/relationships/slideLayout" Target="../slideLayouts/slideLayout125.xml"/><Relationship Id="rId6" Type="http://schemas.openxmlformats.org/officeDocument/2006/relationships/image" Target="../media/image9.jpg"/><Relationship Id="rId5" Type="http://schemas.openxmlformats.org/officeDocument/2006/relationships/theme" Target="../theme/theme17.xml"/><Relationship Id="rId4" Type="http://schemas.openxmlformats.org/officeDocument/2006/relationships/slideLayout" Target="../slideLayouts/slideLayout12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6846574"/>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2036033"/>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81" r:id="rId7"/>
    <p:sldLayoutId id="2147483753" r:id="rId8"/>
    <p:sldLayoutId id="2147483782"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2" name="Image 1">
            <a:extLst>
              <a:ext uri="{FF2B5EF4-FFF2-40B4-BE49-F238E27FC236}">
                <a16:creationId xmlns:a16="http://schemas.microsoft.com/office/drawing/2014/main" id="{7710B104-D619-7057-0BD4-C359B53F092E}"/>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2812863" y="144877"/>
            <a:ext cx="287999" cy="287999"/>
          </a:xfrm>
          <a:prstGeom prst="rect">
            <a:avLst/>
          </a:prstGeom>
          <a:ln>
            <a:noFill/>
          </a:ln>
        </p:spPr>
      </p:pic>
      <p:sp>
        <p:nvSpPr>
          <p:cNvPr id="4" name="ZoneTexte 3">
            <a:extLst>
              <a:ext uri="{FF2B5EF4-FFF2-40B4-BE49-F238E27FC236}">
                <a16:creationId xmlns:a16="http://schemas.microsoft.com/office/drawing/2014/main" id="{F3047919-77D6-B122-AB64-C8589FBCCE84}"/>
              </a:ext>
            </a:extLst>
          </p:cNvPr>
          <p:cNvSpPr txBox="1"/>
          <p:nvPr userDrawn="1"/>
        </p:nvSpPr>
        <p:spPr>
          <a:xfrm>
            <a:off x="3100863"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Activité 1</a:t>
            </a:r>
          </a:p>
        </p:txBody>
      </p:sp>
      <p:pic>
        <p:nvPicPr>
          <p:cNvPr id="7" name="Image 6">
            <a:extLst>
              <a:ext uri="{FF2B5EF4-FFF2-40B4-BE49-F238E27FC236}">
                <a16:creationId xmlns:a16="http://schemas.microsoft.com/office/drawing/2014/main" id="{171EBB01-E104-1EC2-D8AC-885F9080B720}"/>
              </a:ext>
            </a:extLst>
          </p:cNvPr>
          <p:cNvPicPr>
            <a:picLocks noChangeAspect="1"/>
          </p:cNvPicPr>
          <p:nvPr userDrawn="1"/>
        </p:nvPicPr>
        <p:blipFill>
          <a:blip r:embed="rId17">
            <a:alphaModFix amt="20000"/>
            <a:extLst>
              <a:ext uri="{28A0092B-C50C-407E-A947-70E740481C1C}">
                <a14:useLocalDpi xmlns:a14="http://schemas.microsoft.com/office/drawing/2010/main" val="0"/>
              </a:ext>
            </a:extLst>
          </a:blip>
          <a:srcRect/>
          <a:stretch/>
        </p:blipFill>
        <p:spPr>
          <a:xfrm>
            <a:off x="5175263" y="144877"/>
            <a:ext cx="287999" cy="287999"/>
          </a:xfrm>
          <a:prstGeom prst="rect">
            <a:avLst/>
          </a:prstGeom>
          <a:ln>
            <a:noFill/>
          </a:ln>
        </p:spPr>
      </p:pic>
      <p:sp>
        <p:nvSpPr>
          <p:cNvPr id="8" name="ZoneTexte 7">
            <a:extLst>
              <a:ext uri="{FF2B5EF4-FFF2-40B4-BE49-F238E27FC236}">
                <a16:creationId xmlns:a16="http://schemas.microsoft.com/office/drawing/2014/main" id="{46B62E65-0C4D-AFDC-3705-E1D7BEB779CA}"/>
              </a:ext>
            </a:extLst>
          </p:cNvPr>
          <p:cNvSpPr txBox="1"/>
          <p:nvPr userDrawn="1"/>
        </p:nvSpPr>
        <p:spPr>
          <a:xfrm>
            <a:off x="5473707"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Activité 2</a:t>
            </a:r>
          </a:p>
        </p:txBody>
      </p:sp>
    </p:spTree>
    <p:extLst>
      <p:ext uri="{BB962C8B-B14F-4D97-AF65-F5344CB8AC3E}">
        <p14:creationId xmlns:p14="http://schemas.microsoft.com/office/powerpoint/2010/main" val="1961823333"/>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02"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 id="2147483784" r:id="rId1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3FF78058-0E72-5849-9D36-A9B272F73A50}"/>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4" name="ZoneTexte 3">
            <a:extLst>
              <a:ext uri="{FF2B5EF4-FFF2-40B4-BE49-F238E27FC236}">
                <a16:creationId xmlns:a16="http://schemas.microsoft.com/office/drawing/2014/main" id="{C9EA29A3-0D9D-292C-3F41-8A2F8CBFA1A4}"/>
              </a:ext>
            </a:extLst>
          </p:cNvPr>
          <p:cNvSpPr txBox="1"/>
          <p:nvPr userDrawn="1"/>
        </p:nvSpPr>
        <p:spPr>
          <a:xfrm>
            <a:off x="271707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Révision</a:t>
            </a:r>
          </a:p>
        </p:txBody>
      </p:sp>
      <p:pic>
        <p:nvPicPr>
          <p:cNvPr id="13" name="Image 12">
            <a:extLst>
              <a:ext uri="{FF2B5EF4-FFF2-40B4-BE49-F238E27FC236}">
                <a16:creationId xmlns:a16="http://schemas.microsoft.com/office/drawing/2014/main" id="{5DD6D9EB-2A05-8B24-25EF-3CE5176D6E40}"/>
              </a:ext>
            </a:extLst>
          </p:cNvPr>
          <p:cNvPicPr>
            <a:picLocks noChangeAspect="1"/>
          </p:cNvPicPr>
          <p:nvPr userDrawn="1"/>
        </p:nvPicPr>
        <p:blipFill>
          <a:blip r:embed="rId10">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14" name="ZoneTexte 13">
            <a:extLst>
              <a:ext uri="{FF2B5EF4-FFF2-40B4-BE49-F238E27FC236}">
                <a16:creationId xmlns:a16="http://schemas.microsoft.com/office/drawing/2014/main" id="{FEDB7032-2BAF-B5E6-47FD-53CEB5B1CAA8}"/>
              </a:ext>
            </a:extLst>
          </p:cNvPr>
          <p:cNvSpPr txBox="1"/>
          <p:nvPr userDrawn="1"/>
        </p:nvSpPr>
        <p:spPr>
          <a:xfrm>
            <a:off x="529139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Lecture offerte</a:t>
            </a:r>
          </a:p>
        </p:txBody>
      </p:sp>
    </p:spTree>
    <p:extLst>
      <p:ext uri="{BB962C8B-B14F-4D97-AF65-F5344CB8AC3E}">
        <p14:creationId xmlns:p14="http://schemas.microsoft.com/office/powerpoint/2010/main" val="1653220688"/>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6DEF7DF3-E213-111D-C3FD-A2E9C94F85E0}"/>
              </a:ext>
            </a:extLst>
          </p:cNvPr>
          <p:cNvPicPr>
            <a:picLocks noChangeAspect="1"/>
          </p:cNvPicPr>
          <p:nvPr userDrawn="1"/>
        </p:nvPicPr>
        <p:blipFill>
          <a:blip r:embed="rId7">
            <a:alphaModFix amt="20000"/>
            <a:extLst>
              <a:ext uri="{28A0092B-C50C-407E-A947-70E740481C1C}">
                <a14:useLocalDpi xmlns:a14="http://schemas.microsoft.com/office/drawing/2010/main" val="0"/>
              </a:ext>
            </a:extLst>
          </a:blip>
          <a:srcRect/>
          <a:stretch/>
        </p:blipFill>
        <p:spPr>
          <a:xfrm>
            <a:off x="1232040" y="144877"/>
            <a:ext cx="287999" cy="287999"/>
          </a:xfrm>
          <a:prstGeom prst="rect">
            <a:avLst/>
          </a:prstGeom>
          <a:ln>
            <a:noFill/>
          </a:ln>
        </p:spPr>
      </p:pic>
      <p:sp>
        <p:nvSpPr>
          <p:cNvPr id="4" name="ZoneTexte 3">
            <a:extLst>
              <a:ext uri="{FF2B5EF4-FFF2-40B4-BE49-F238E27FC236}">
                <a16:creationId xmlns:a16="http://schemas.microsoft.com/office/drawing/2014/main" id="{8BC67EEA-2455-E7A1-105F-C69486AC6D46}"/>
              </a:ext>
            </a:extLst>
          </p:cNvPr>
          <p:cNvSpPr txBox="1"/>
          <p:nvPr userDrawn="1"/>
        </p:nvSpPr>
        <p:spPr>
          <a:xfrm>
            <a:off x="1520040"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Présentation</a:t>
            </a:r>
          </a:p>
        </p:txBody>
      </p:sp>
      <p:sp>
        <p:nvSpPr>
          <p:cNvPr id="5" name="ZoneTexte 4">
            <a:extLst>
              <a:ext uri="{FF2B5EF4-FFF2-40B4-BE49-F238E27FC236}">
                <a16:creationId xmlns:a16="http://schemas.microsoft.com/office/drawing/2014/main" id="{D8CE18EC-D9F5-EDC7-0118-1018231BDE39}"/>
              </a:ext>
            </a:extLst>
          </p:cNvPr>
          <p:cNvSpPr txBox="1"/>
          <p:nvPr userDrawn="1"/>
        </p:nvSpPr>
        <p:spPr>
          <a:xfrm>
            <a:off x="6620852" y="134988"/>
            <a:ext cx="1579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Travail sur livret</a:t>
            </a:r>
          </a:p>
        </p:txBody>
      </p:sp>
      <p:pic>
        <p:nvPicPr>
          <p:cNvPr id="12" name="Image 11">
            <a:extLst>
              <a:ext uri="{FF2B5EF4-FFF2-40B4-BE49-F238E27FC236}">
                <a16:creationId xmlns:a16="http://schemas.microsoft.com/office/drawing/2014/main" id="{4CAA2B2E-11CB-3C0E-66EF-839B1B82D91D}"/>
              </a:ext>
            </a:extLst>
          </p:cNvPr>
          <p:cNvPicPr>
            <a:picLocks noChangeAspect="1"/>
          </p:cNvPicPr>
          <p:nvPr userDrawn="1"/>
        </p:nvPicPr>
        <p:blipFill>
          <a:blip r:embed="rId8">
            <a:alphaModFix/>
            <a:extLst>
              <a:ext uri="{28A0092B-C50C-407E-A947-70E740481C1C}">
                <a14:useLocalDpi xmlns:a14="http://schemas.microsoft.com/office/drawing/2010/main" val="0"/>
              </a:ext>
            </a:extLst>
          </a:blip>
          <a:srcRect/>
          <a:stretch/>
        </p:blipFill>
        <p:spPr>
          <a:xfrm>
            <a:off x="6332852" y="144877"/>
            <a:ext cx="287999" cy="287999"/>
          </a:xfrm>
          <a:prstGeom prst="rect">
            <a:avLst/>
          </a:prstGeom>
          <a:ln>
            <a:noFill/>
          </a:ln>
        </p:spPr>
      </p:pic>
      <p:pic>
        <p:nvPicPr>
          <p:cNvPr id="13" name="Image 12">
            <a:extLst>
              <a:ext uri="{FF2B5EF4-FFF2-40B4-BE49-F238E27FC236}">
                <a16:creationId xmlns:a16="http://schemas.microsoft.com/office/drawing/2014/main" id="{AE5B9375-7DDC-2D7F-CE56-DE28B9925499}"/>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3795916" y="144877"/>
            <a:ext cx="287999" cy="287999"/>
          </a:xfrm>
          <a:prstGeom prst="rect">
            <a:avLst/>
          </a:prstGeom>
          <a:ln>
            <a:noFill/>
          </a:ln>
        </p:spPr>
      </p:pic>
      <p:sp>
        <p:nvSpPr>
          <p:cNvPr id="14" name="ZoneTexte 13">
            <a:extLst>
              <a:ext uri="{FF2B5EF4-FFF2-40B4-BE49-F238E27FC236}">
                <a16:creationId xmlns:a16="http://schemas.microsoft.com/office/drawing/2014/main" id="{6E0ED43A-C7DF-65BD-CCBD-5DE25129238E}"/>
              </a:ext>
            </a:extLst>
          </p:cNvPr>
          <p:cNvSpPr txBox="1"/>
          <p:nvPr userDrawn="1"/>
        </p:nvSpPr>
        <p:spPr>
          <a:xfrm>
            <a:off x="409436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Exploitation</a:t>
            </a:r>
          </a:p>
        </p:txBody>
      </p:sp>
    </p:spTree>
    <p:extLst>
      <p:ext uri="{BB962C8B-B14F-4D97-AF65-F5344CB8AC3E}">
        <p14:creationId xmlns:p14="http://schemas.microsoft.com/office/powerpoint/2010/main" val="3588268061"/>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412598"/>
      </p:ext>
    </p:extLst>
  </p:cSld>
  <p:clrMap bg1="lt1" tx1="dk1" bg2="lt2" tx2="dk2" accent1="accent1" accent2="accent2" accent3="accent3" accent4="accent4" accent5="accent5" accent6="accent6" hlink="hlink" folHlink="folHlink"/>
  <p:sldLayoutIdLst>
    <p:sldLayoutId id="2147483694" r:id="rId1"/>
    <p:sldLayoutId id="2147483695"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r>
              <a:rPr lang="fr-MA" sz="1400" b="1" dirty="0">
                <a:solidFill>
                  <a:srgbClr val="424D7B"/>
                </a:solidFill>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r>
              <a:rPr lang="fr-MA" sz="1800" b="1" dirty="0">
                <a:solidFill>
                  <a:srgbClr val="424D7B"/>
                </a:solidFill>
              </a:rPr>
              <a:t>Vocabulaire</a:t>
            </a:r>
          </a:p>
        </p:txBody>
      </p:sp>
    </p:spTree>
    <p:extLst>
      <p:ext uri="{BB962C8B-B14F-4D97-AF65-F5344CB8AC3E}">
        <p14:creationId xmlns:p14="http://schemas.microsoft.com/office/powerpoint/2010/main" val="2073310085"/>
      </p:ext>
    </p:extLst>
  </p:cSld>
  <p:clrMap bg1="lt1" tx1="dk1" bg2="lt2" tx2="dk2" accent1="accent1" accent2="accent2" accent3="accent3" accent4="accent4" accent5="accent5" accent6="accent6" hlink="hlink" folHlink="folHlink"/>
  <p:sldLayoutIdLst>
    <p:sldLayoutId id="2147483698" r:id="rId1"/>
    <p:sldLayoutId id="2147483738" r:id="rId2"/>
    <p:sldLayoutId id="2147483701" r:id="rId3"/>
    <p:sldLayoutId id="2147483700" r:id="rId4"/>
    <p:sldLayoutId id="2147483739" r:id="rId5"/>
    <p:sldLayoutId id="2147483699" r:id="rId6"/>
    <p:sldLayoutId id="2147483705" r:id="rId7"/>
    <p:sldLayoutId id="2147483706" r:id="rId8"/>
    <p:sldLayoutId id="2147483704" r:id="rId9"/>
    <p:sldLayoutId id="2147483741" r:id="rId10"/>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r>
              <a:rPr lang="fr-MA" sz="1400" b="1" dirty="0">
                <a:solidFill>
                  <a:srgbClr val="424D7B"/>
                </a:solidFill>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r>
              <a:rPr lang="fr-MA" sz="1800" b="1" dirty="0">
                <a:solidFill>
                  <a:srgbClr val="424D7B"/>
                </a:solidFill>
              </a:rPr>
              <a:t>Vocabulaire</a:t>
            </a:r>
          </a:p>
        </p:txBody>
      </p:sp>
    </p:spTree>
    <p:extLst>
      <p:ext uri="{BB962C8B-B14F-4D97-AF65-F5344CB8AC3E}">
        <p14:creationId xmlns:p14="http://schemas.microsoft.com/office/powerpoint/2010/main" val="785962496"/>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Calibri" panose="020F0502020204030204"/>
                <a:ea typeface="+mn-ea"/>
                <a:cs typeface="+mn-cs"/>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424D7B"/>
                </a:solidFill>
                <a:effectLst/>
                <a:uLnTx/>
                <a:uFillTx/>
                <a:latin typeface="Calibri" panose="020F0502020204030204"/>
                <a:ea typeface="+mn-ea"/>
                <a:cs typeface="+mn-cs"/>
              </a:rPr>
              <a:t>Vocabulaire</a:t>
            </a:r>
          </a:p>
        </p:txBody>
      </p:sp>
    </p:spTree>
    <p:extLst>
      <p:ext uri="{BB962C8B-B14F-4D97-AF65-F5344CB8AC3E}">
        <p14:creationId xmlns:p14="http://schemas.microsoft.com/office/powerpoint/2010/main" val="3817117479"/>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Calibri" panose="020F0502020204030204"/>
                <a:ea typeface="+mn-ea"/>
                <a:cs typeface="+mn-cs"/>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424D7B"/>
                </a:solidFill>
                <a:effectLst/>
                <a:uLnTx/>
                <a:uFillTx/>
                <a:latin typeface="Calibri" panose="020F0502020204030204"/>
                <a:ea typeface="+mn-ea"/>
                <a:cs typeface="+mn-cs"/>
              </a:rPr>
              <a:t>Vocabulaire</a:t>
            </a:r>
          </a:p>
        </p:txBody>
      </p:sp>
    </p:spTree>
    <p:extLst>
      <p:ext uri="{BB962C8B-B14F-4D97-AF65-F5344CB8AC3E}">
        <p14:creationId xmlns:p14="http://schemas.microsoft.com/office/powerpoint/2010/main" val="2682847695"/>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1D6682A-35AE-4A6A-AAB0-C328489F45FD}" type="datetimeFigureOut">
              <a:rPr lang="fr-MA" smtClean="0"/>
              <a:t>02/03/2026</a:t>
            </a:fld>
            <a:endParaRPr lang="fr-MA"/>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MA"/>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CB627AA-AD07-41B9-863B-7EBB9BA48A27}" type="slidenum">
              <a:rPr lang="fr-MA" smtClean="0"/>
              <a:t>‹N°›</a:t>
            </a:fld>
            <a:endParaRPr lang="fr-MA"/>
          </a:p>
        </p:txBody>
      </p:sp>
    </p:spTree>
    <p:extLst>
      <p:ext uri="{BB962C8B-B14F-4D97-AF65-F5344CB8AC3E}">
        <p14:creationId xmlns:p14="http://schemas.microsoft.com/office/powerpoint/2010/main" val="1979687200"/>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3272285"/>
      </p:ext>
    </p:extLst>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 id="2147483807"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2455979"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2805812" y="209734"/>
            <a:ext cx="1397821" cy="307777"/>
          </a:xfrm>
          <a:prstGeom prst="rect">
            <a:avLst/>
          </a:prstGeom>
          <a:noFill/>
          <a:ln>
            <a:noFill/>
          </a:ln>
        </p:spPr>
        <p:txBody>
          <a:bodyPr wrap="square" rtlCol="0" anchor="ctr" anchorCtr="0">
            <a:spAutoFit/>
          </a:bodyPr>
          <a:lstStyle/>
          <a:p>
            <a:r>
              <a:rPr lang="fr-MA" sz="1400" b="1" dirty="0">
                <a:solidFill>
                  <a:srgbClr val="424D7B">
                    <a:alpha val="20000"/>
                  </a:srgbClr>
                </a:solidFill>
              </a:rPr>
              <a:t>Prise de parole</a:t>
            </a:r>
          </a:p>
        </p:txBody>
      </p:sp>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4524273"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5088222" y="209734"/>
            <a:ext cx="1614424"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a:t>
            </a:r>
          </a:p>
        </p:txBody>
      </p:sp>
    </p:spTree>
    <p:extLst>
      <p:ext uri="{BB962C8B-B14F-4D97-AF65-F5344CB8AC3E}">
        <p14:creationId xmlns:p14="http://schemas.microsoft.com/office/powerpoint/2010/main" val="2281050128"/>
      </p:ext>
    </p:extLst>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29863452"/>
      </p:ext>
    </p:extLst>
  </p:cSld>
  <p:clrMap bg1="lt1" tx1="dk1" bg2="lt2" tx2="dk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6" name="Image 5">
            <a:extLst>
              <a:ext uri="{FF2B5EF4-FFF2-40B4-BE49-F238E27FC236}">
                <a16:creationId xmlns:a16="http://schemas.microsoft.com/office/drawing/2014/main" id="{5578E490-3587-6C7C-1E16-D6291F5BDA80}"/>
              </a:ext>
            </a:extLst>
          </p:cNvPr>
          <p:cNvPicPr>
            <a:picLocks noChangeAspect="1"/>
          </p:cNvPicPr>
          <p:nvPr userDrawn="1"/>
        </p:nvPicPr>
        <p:blipFill>
          <a:blip r:embed="rId7">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7" name="ZoneTexte 6">
            <a:extLst>
              <a:ext uri="{FF2B5EF4-FFF2-40B4-BE49-F238E27FC236}">
                <a16:creationId xmlns:a16="http://schemas.microsoft.com/office/drawing/2014/main" id="{0A694861-BBC5-3AF3-0971-805BFC4CF072}"/>
              </a:ext>
            </a:extLst>
          </p:cNvPr>
          <p:cNvSpPr txBox="1"/>
          <p:nvPr userDrawn="1"/>
        </p:nvSpPr>
        <p:spPr>
          <a:xfrm>
            <a:off x="271707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Activité 1</a:t>
            </a:r>
          </a:p>
        </p:txBody>
      </p:sp>
      <p:pic>
        <p:nvPicPr>
          <p:cNvPr id="8" name="Image 7">
            <a:extLst>
              <a:ext uri="{FF2B5EF4-FFF2-40B4-BE49-F238E27FC236}">
                <a16:creationId xmlns:a16="http://schemas.microsoft.com/office/drawing/2014/main" id="{B015E418-CE1E-BD06-9772-937776599679}"/>
              </a:ext>
            </a:extLst>
          </p:cNvPr>
          <p:cNvPicPr>
            <a:picLocks noChangeAspect="1"/>
          </p:cNvPicPr>
          <p:nvPr userDrawn="1"/>
        </p:nvPicPr>
        <p:blipFill>
          <a:blip r:embed="rId8">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9" name="ZoneTexte 8">
            <a:extLst>
              <a:ext uri="{FF2B5EF4-FFF2-40B4-BE49-F238E27FC236}">
                <a16:creationId xmlns:a16="http://schemas.microsoft.com/office/drawing/2014/main" id="{AF1103E8-F8BB-BA34-32F0-91E45212B9FB}"/>
              </a:ext>
            </a:extLst>
          </p:cNvPr>
          <p:cNvSpPr txBox="1"/>
          <p:nvPr userDrawn="1"/>
        </p:nvSpPr>
        <p:spPr>
          <a:xfrm>
            <a:off x="529139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Activité 2</a:t>
            </a:r>
          </a:p>
        </p:txBody>
      </p:sp>
    </p:spTree>
    <p:extLst>
      <p:ext uri="{BB962C8B-B14F-4D97-AF65-F5344CB8AC3E}">
        <p14:creationId xmlns:p14="http://schemas.microsoft.com/office/powerpoint/2010/main" val="702979552"/>
      </p:ext>
    </p:extLst>
  </p:cSld>
  <p:clrMap bg1="lt1" tx1="dk1" bg2="lt2" tx2="dk2" accent1="accent1" accent2="accent2" accent3="accent3" accent4="accent4" accent5="accent5" accent6="accent6" hlink="hlink" folHlink="folHlink"/>
  <p:sldLayoutIdLst>
    <p:sldLayoutId id="2147483827" r:id="rId1"/>
    <p:sldLayoutId id="2147483828" r:id="rId2"/>
    <p:sldLayoutId id="2147483829" r:id="rId3"/>
    <p:sldLayoutId id="2147483830" r:id="rId4"/>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44778062"/>
      </p:ext>
    </p:extLst>
  </p:cSld>
  <p:clrMap bg1="lt1" tx1="dk1" bg2="lt2" tx2="dk2" accent1="accent1" accent2="accent2" accent3="accent3" accent4="accent4" accent5="accent5" accent6="accent6" hlink="hlink" folHlink="folHlink"/>
  <p:sldLayoutIdLst>
    <p:sldLayoutId id="2147483832" r:id="rId1"/>
    <p:sldLayoutId id="2147483833" r:id="rId2"/>
    <p:sldLayoutId id="2147483834" r:id="rId3"/>
    <p:sldLayoutId id="2147483835" r:id="rId4"/>
    <p:sldLayoutId id="2147483836" r:id="rId5"/>
    <p:sldLayoutId id="2147483837" r:id="rId6"/>
    <p:sldLayoutId id="2147483838" r:id="rId7"/>
    <p:sldLayoutId id="2147483839" r:id="rId8"/>
    <p:sldLayoutId id="2147483840" r:id="rId9"/>
    <p:sldLayoutId id="2147483841" r:id="rId10"/>
    <p:sldLayoutId id="2147483842" r:id="rId11"/>
    <p:sldLayoutId id="2147483843" r:id="rId12"/>
    <p:sldLayoutId id="2147483844" r:id="rId1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spTree>
    <p:extLst>
      <p:ext uri="{BB962C8B-B14F-4D97-AF65-F5344CB8AC3E}">
        <p14:creationId xmlns:p14="http://schemas.microsoft.com/office/powerpoint/2010/main" val="590128523"/>
      </p:ext>
    </p:extLst>
  </p:cSld>
  <p:clrMap bg1="lt1" tx1="dk1" bg2="lt2" tx2="dk2" accent1="accent1" accent2="accent2" accent3="accent3" accent4="accent4" accent5="accent5" accent6="accent6" hlink="hlink" folHlink="folHlink"/>
  <p:sldLayoutIdLst>
    <p:sldLayoutId id="2147483846" r:id="rId1"/>
    <p:sldLayoutId id="2147483847" r:id="rId2"/>
    <p:sldLayoutId id="2147483848" r:id="rId3"/>
    <p:sldLayoutId id="2147483849" r:id="rId4"/>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8.xml"/></Relationships>
</file>

<file path=ppt/slides/_rels/slide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4.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04.xml"/><Relationship Id="rId5" Type="http://schemas.openxmlformats.org/officeDocument/2006/relationships/image" Target="../media/image34.png"/><Relationship Id="rId4" Type="http://schemas.microsoft.com/office/2007/relationships/hdphoto" Target="../media/hdphoto5.wdp"/></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3.xml"/></Relationships>
</file>

<file path=ppt/slides/_rels/slide8.xml.rels><?xml version="1.0" encoding="UTF-8" standalone="yes"?>
<Relationships xmlns="http://schemas.openxmlformats.org/package/2006/relationships"><Relationship Id="rId8" Type="http://schemas.openxmlformats.org/officeDocument/2006/relationships/image" Target="../media/image37.png"/><Relationship Id="rId3" Type="http://schemas.microsoft.com/office/2007/relationships/media" Target="../media/media2.mp4"/><Relationship Id="rId7" Type="http://schemas.openxmlformats.org/officeDocument/2006/relationships/image" Target="../media/image36.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5.png"/><Relationship Id="rId5" Type="http://schemas.openxmlformats.org/officeDocument/2006/relationships/slideLayout" Target="../slideLayouts/slideLayout13.xml"/><Relationship Id="rId4" Type="http://schemas.openxmlformats.org/officeDocument/2006/relationships/video" Target="../media/media2.mp4"/><Relationship Id="rId9" Type="http://schemas.openxmlformats.org/officeDocument/2006/relationships/image" Target="../media/image38.png"/></Relationships>
</file>

<file path=ppt/slides/_rels/slide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4.xml"/><Relationship Id="rId4" Type="http://schemas.openxmlformats.org/officeDocument/2006/relationships/image" Target="../media/image39.png"/></Relationships>
</file>

<file path=ppt/slides/_rels/slide1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9.png"/><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39.png"/><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39.png"/><Relationship Id="rId1" Type="http://schemas.openxmlformats.org/officeDocument/2006/relationships/slideLayout" Target="../slideLayouts/slideLayout24.xml"/><Relationship Id="rId4" Type="http://schemas.openxmlformats.org/officeDocument/2006/relationships/image" Target="../media/image44.png"/></Relationships>
</file>

<file path=ppt/slides/_rels/slide2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39.png"/><Relationship Id="rId1" Type="http://schemas.openxmlformats.org/officeDocument/2006/relationships/slideLayout" Target="../slideLayouts/slideLayout24.xml"/><Relationship Id="rId4" Type="http://schemas.openxmlformats.org/officeDocument/2006/relationships/image" Target="../media/image46.png"/></Relationships>
</file>

<file path=ppt/slides/_rels/slide2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39.png"/><Relationship Id="rId1" Type="http://schemas.openxmlformats.org/officeDocument/2006/relationships/slideLayout" Target="../slideLayouts/slideLayout24.xml"/><Relationship Id="rId4" Type="http://schemas.openxmlformats.org/officeDocument/2006/relationships/image" Target="../media/image48.png"/></Relationships>
</file>

<file path=ppt/slides/_rels/slide2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39.png"/><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39.png"/><Relationship Id="rId1" Type="http://schemas.openxmlformats.org/officeDocument/2006/relationships/slideLayout" Target="../slideLayouts/slideLayout24.xml"/><Relationship Id="rId4" Type="http://schemas.openxmlformats.org/officeDocument/2006/relationships/image" Target="../media/image51.png"/></Relationships>
</file>

<file path=ppt/slides/_rels/slide2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39.png"/><Relationship Id="rId1" Type="http://schemas.openxmlformats.org/officeDocument/2006/relationships/slideLayout" Target="../slideLayouts/slideLayout24.xml"/><Relationship Id="rId5" Type="http://schemas.openxmlformats.org/officeDocument/2006/relationships/image" Target="../media/image54.png"/><Relationship Id="rId4" Type="http://schemas.openxmlformats.org/officeDocument/2006/relationships/image" Target="../media/image53.png"/></Relationships>
</file>

<file path=ppt/slides/_rels/slide2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4.xml"/><Relationship Id="rId4" Type="http://schemas.openxmlformats.org/officeDocument/2006/relationships/image" Target="../media/image30.png"/></Relationships>
</file>

<file path=ppt/slides/_rels/slide2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4.xml"/><Relationship Id="rId5" Type="http://schemas.openxmlformats.org/officeDocument/2006/relationships/image" Target="../media/image56.png"/><Relationship Id="rId4" Type="http://schemas.openxmlformats.org/officeDocument/2006/relationships/image" Target="../media/image55.png"/></Relationships>
</file>

<file path=ppt/slides/_rels/slide2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106.xml"/><Relationship Id="rId4" Type="http://schemas.openxmlformats.org/officeDocument/2006/relationships/image" Target="../media/image34.png"/></Relationships>
</file>

<file path=ppt/slides/_rels/slide2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10.xml"/><Relationship Id="rId5" Type="http://schemas.openxmlformats.org/officeDocument/2006/relationships/image" Target="../media/image60.png"/><Relationship Id="rId4" Type="http://schemas.openxmlformats.org/officeDocument/2006/relationships/image" Target="../media/image59.png"/></Relationships>
</file>

<file path=ppt/slides/_rels/slide2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10.xml"/><Relationship Id="rId5" Type="http://schemas.openxmlformats.org/officeDocument/2006/relationships/image" Target="../media/image60.png"/><Relationship Id="rId4" Type="http://schemas.openxmlformats.org/officeDocument/2006/relationships/image" Target="../media/image59.png"/></Relationships>
</file>

<file path=ppt/slides/_rels/slide3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10.xml"/><Relationship Id="rId5" Type="http://schemas.openxmlformats.org/officeDocument/2006/relationships/image" Target="../media/image60.png"/><Relationship Id="rId4" Type="http://schemas.openxmlformats.org/officeDocument/2006/relationships/image" Target="../media/image59.png"/></Relationships>
</file>

<file path=ppt/slides/_rels/slide3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39.png"/><Relationship Id="rId1" Type="http://schemas.openxmlformats.org/officeDocument/2006/relationships/slideLayout" Target="../slideLayouts/slideLayout110.xml"/><Relationship Id="rId4" Type="http://schemas.openxmlformats.org/officeDocument/2006/relationships/image" Target="../media/image60.png"/></Relationships>
</file>

<file path=ppt/slides/_rels/slide3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4.xml"/><Relationship Id="rId4" Type="http://schemas.openxmlformats.org/officeDocument/2006/relationships/image" Target="../media/image30.png"/></Relationships>
</file>

<file path=ppt/slides/_rels/slide3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4.xml"/><Relationship Id="rId5" Type="http://schemas.openxmlformats.org/officeDocument/2006/relationships/image" Target="../media/image61.png"/><Relationship Id="rId4" Type="http://schemas.openxmlformats.org/officeDocument/2006/relationships/image" Target="../media/image55.png"/></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108.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37.png"/></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slideLayout" Target="../slideLayouts/slideLayout4.xml"/><Relationship Id="rId1" Type="http://schemas.openxmlformats.org/officeDocument/2006/relationships/tags" Target="../tags/tag2.x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3.xml"/></Relationships>
</file>

<file path=ppt/slides/_rels/slide3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12.xml"/><Relationship Id="rId4" Type="http://schemas.openxmlformats.org/officeDocument/2006/relationships/image" Target="../media/image64.png"/></Relationships>
</file>

<file path=ppt/slides/_rels/slide4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Layout" Target="../slideLayouts/slideLayout4.xml"/><Relationship Id="rId1" Type="http://schemas.openxmlformats.org/officeDocument/2006/relationships/tags" Target="../tags/tag4.xml"/></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5.xml"/></Relationships>
</file>

<file path=ppt/slides/_rels/slide42.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35.png"/><Relationship Id="rId7" Type="http://schemas.openxmlformats.org/officeDocument/2006/relationships/image" Target="../media/image65.png"/><Relationship Id="rId2" Type="http://schemas.openxmlformats.org/officeDocument/2006/relationships/slideLayout" Target="../slideLayouts/slideLayout123.xml"/><Relationship Id="rId1" Type="http://schemas.openxmlformats.org/officeDocument/2006/relationships/tags" Target="../tags/tag6.xml"/><Relationship Id="rId6" Type="http://schemas.openxmlformats.org/officeDocument/2006/relationships/image" Target="../media/image40.png"/><Relationship Id="rId5" Type="http://schemas.openxmlformats.org/officeDocument/2006/relationships/image" Target="../media/image51.png"/><Relationship Id="rId4" Type="http://schemas.openxmlformats.org/officeDocument/2006/relationships/image" Target="../media/image36.png"/><Relationship Id="rId9" Type="http://schemas.openxmlformats.org/officeDocument/2006/relationships/image" Target="../media/image45.png"/></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7.xml"/></Relationships>
</file>

<file path=ppt/slides/_rels/slide44.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35.png"/><Relationship Id="rId7" Type="http://schemas.openxmlformats.org/officeDocument/2006/relationships/image" Target="../media/image69.png"/><Relationship Id="rId2" Type="http://schemas.openxmlformats.org/officeDocument/2006/relationships/slideLayout" Target="../slideLayouts/slideLayout123.xml"/><Relationship Id="rId1" Type="http://schemas.openxmlformats.org/officeDocument/2006/relationships/tags" Target="../tags/tag8.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36.png"/><Relationship Id="rId9" Type="http://schemas.openxmlformats.org/officeDocument/2006/relationships/image" Target="../media/image71.png"/></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9.xml"/></Relationships>
</file>

<file path=ppt/slides/_rels/slide46.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35.png"/><Relationship Id="rId7" Type="http://schemas.openxmlformats.org/officeDocument/2006/relationships/image" Target="../media/image41.png"/><Relationship Id="rId2" Type="http://schemas.openxmlformats.org/officeDocument/2006/relationships/slideLayout" Target="../slideLayouts/slideLayout123.xml"/><Relationship Id="rId1" Type="http://schemas.openxmlformats.org/officeDocument/2006/relationships/tags" Target="../tags/tag10.xml"/><Relationship Id="rId6" Type="http://schemas.openxmlformats.org/officeDocument/2006/relationships/image" Target="../media/image72.png"/><Relationship Id="rId5" Type="http://schemas.openxmlformats.org/officeDocument/2006/relationships/image" Target="../media/image44.png"/><Relationship Id="rId4" Type="http://schemas.openxmlformats.org/officeDocument/2006/relationships/image" Target="../media/image36.png"/><Relationship Id="rId9" Type="http://schemas.openxmlformats.org/officeDocument/2006/relationships/image" Target="../media/image47.png"/></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1.xml"/></Relationships>
</file>

<file path=ppt/slides/_rels/slide4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slideLayout" Target="../slideLayouts/slideLayout123.xml"/><Relationship Id="rId1" Type="http://schemas.openxmlformats.org/officeDocument/2006/relationships/tags" Target="../tags/tag12.xml"/><Relationship Id="rId4" Type="http://schemas.openxmlformats.org/officeDocument/2006/relationships/image" Target="../media/image36.png"/></Relationships>
</file>

<file path=ppt/slides/_rels/slide49.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3.xml"/></Relationships>
</file>

<file path=ppt/slides/_rels/slide5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39.png"/><Relationship Id="rId1" Type="http://schemas.openxmlformats.org/officeDocument/2006/relationships/slideLayout" Target="../slideLayouts/slideLayout123.xml"/><Relationship Id="rId4" Type="http://schemas.openxmlformats.org/officeDocument/2006/relationships/image" Target="../media/image60.png"/></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15.xml"/><Relationship Id="rId1" Type="http://schemas.openxmlformats.org/officeDocument/2006/relationships/tags" Target="../tags/tag14.xml"/><Relationship Id="rId4" Type="http://schemas.openxmlformats.org/officeDocument/2006/relationships/image" Target="../media/image64.png"/></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123.xml"/><Relationship Id="rId2" Type="http://schemas.openxmlformats.org/officeDocument/2006/relationships/tags" Target="../tags/tag17.xml"/><Relationship Id="rId1" Type="http://schemas.openxmlformats.org/officeDocument/2006/relationships/tags" Target="../tags/tag16.xml"/><Relationship Id="rId5" Type="http://schemas.openxmlformats.org/officeDocument/2006/relationships/image" Target="../media/image36.png"/><Relationship Id="rId4" Type="http://schemas.openxmlformats.org/officeDocument/2006/relationships/image" Target="../media/image35.png"/></Relationships>
</file>

<file path=ppt/slides/_rels/slide53.xml.rels><?xml version="1.0" encoding="UTF-8" standalone="yes"?>
<Relationships xmlns="http://schemas.openxmlformats.org/package/2006/relationships"><Relationship Id="rId3" Type="http://schemas.openxmlformats.org/officeDocument/2006/relationships/slideLayout" Target="../slideLayouts/slideLayout123.xml"/><Relationship Id="rId2" Type="http://schemas.openxmlformats.org/officeDocument/2006/relationships/tags" Target="../tags/tag19.xml"/><Relationship Id="rId1" Type="http://schemas.openxmlformats.org/officeDocument/2006/relationships/tags" Target="../tags/tag18.xml"/><Relationship Id="rId5" Type="http://schemas.openxmlformats.org/officeDocument/2006/relationships/image" Target="../media/image36.png"/><Relationship Id="rId4" Type="http://schemas.openxmlformats.org/officeDocument/2006/relationships/image" Target="../media/image35.png"/></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21.xml"/><Relationship Id="rId1" Type="http://schemas.openxmlformats.org/officeDocument/2006/relationships/tags" Target="../tags/tag20.xml"/><Relationship Id="rId4" Type="http://schemas.openxmlformats.org/officeDocument/2006/relationships/image" Target="../media/image64.png"/></Relationships>
</file>

<file path=ppt/slides/_rels/slide5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23.xml"/><Relationship Id="rId4" Type="http://schemas.openxmlformats.org/officeDocument/2006/relationships/image" Target="../media/image73.png"/></Relationships>
</file>

<file path=ppt/slides/_rels/slide56.xml.rels><?xml version="1.0" encoding="UTF-8" standalone="yes"?>
<Relationships xmlns="http://schemas.openxmlformats.org/package/2006/relationships"><Relationship Id="rId8" Type="http://schemas.openxmlformats.org/officeDocument/2006/relationships/image" Target="../media/image38.png"/><Relationship Id="rId3" Type="http://schemas.microsoft.com/office/2007/relationships/media" Target="../media/media2.mp4"/><Relationship Id="rId7" Type="http://schemas.openxmlformats.org/officeDocument/2006/relationships/image" Target="../media/image37.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74.png"/><Relationship Id="rId5" Type="http://schemas.openxmlformats.org/officeDocument/2006/relationships/slideLayout" Target="../slideLayouts/slideLayout125.xml"/><Relationship Id="rId4" Type="http://schemas.openxmlformats.org/officeDocument/2006/relationships/video" Target="../media/media2.mp4"/></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738D096B-3109-619A-3164-D1B46A6C16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331"/>
            <a:ext cx="9144000" cy="6858000"/>
          </a:xfrm>
          <a:prstGeom prst="rect">
            <a:avLst/>
          </a:prstGeom>
        </p:spPr>
      </p:pic>
    </p:spTree>
    <p:extLst>
      <p:ext uri="{BB962C8B-B14F-4D97-AF65-F5344CB8AC3E}">
        <p14:creationId xmlns:p14="http://schemas.microsoft.com/office/powerpoint/2010/main" val="56895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2" y="2130317"/>
            <a:ext cx="7886700" cy="720000"/>
          </a:xfrm>
        </p:spPr>
        <p:txBody>
          <a:bodyPr/>
          <a:lstStyle/>
          <a:p>
            <a:r>
              <a:rPr lang="fr-MA" sz="2800" dirty="0">
                <a:solidFill>
                  <a:schemeClr val="accent1">
                    <a:lumMod val="50000"/>
                  </a:schemeClr>
                </a:solidFill>
              </a:rPr>
              <a:t>Il convient de lancer </a:t>
            </a:r>
            <a:r>
              <a:rPr lang="fr-MA" sz="2800" dirty="0">
                <a:solidFill>
                  <a:srgbClr val="00ACA4"/>
                </a:solidFill>
              </a:rPr>
              <a:t>le mode diaporama </a:t>
            </a:r>
            <a:r>
              <a:rPr lang="fr-MA" sz="2800" dirty="0">
                <a:solidFill>
                  <a:schemeClr val="accent1">
                    <a:lumMod val="50000"/>
                  </a:schemeClr>
                </a:solidFill>
              </a:rPr>
              <a:t>pour la diffusion de la leçon en classe</a:t>
            </a:r>
          </a:p>
        </p:txBody>
      </p:sp>
    </p:spTree>
    <p:extLst>
      <p:ext uri="{BB962C8B-B14F-4D97-AF65-F5344CB8AC3E}">
        <p14:creationId xmlns:p14="http://schemas.microsoft.com/office/powerpoint/2010/main" val="3182982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 coins arrondis 29">
            <a:extLst>
              <a:ext uri="{FF2B5EF4-FFF2-40B4-BE49-F238E27FC236}">
                <a16:creationId xmlns:a16="http://schemas.microsoft.com/office/drawing/2014/main" id="{A4634621-90A1-9097-64FE-7E7C31F05198}"/>
              </a:ext>
            </a:extLst>
          </p:cNvPr>
          <p:cNvSpPr/>
          <p:nvPr/>
        </p:nvSpPr>
        <p:spPr>
          <a:xfrm>
            <a:off x="4870382" y="2369548"/>
            <a:ext cx="3732659"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Rectangle : coins arrondis 28">
            <a:extLst>
              <a:ext uri="{FF2B5EF4-FFF2-40B4-BE49-F238E27FC236}">
                <a16:creationId xmlns:a16="http://schemas.microsoft.com/office/drawing/2014/main" id="{B7D7D3B8-245B-822C-D89F-57F16AFB6C1C}"/>
              </a:ext>
            </a:extLst>
          </p:cNvPr>
          <p:cNvSpPr/>
          <p:nvPr/>
        </p:nvSpPr>
        <p:spPr>
          <a:xfrm>
            <a:off x="413887" y="2387067"/>
            <a:ext cx="4129238"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D3080D14-66A9-CA0D-439E-A1B3E6C783A7}"/>
              </a:ext>
            </a:extLst>
          </p:cNvPr>
          <p:cNvSpPr/>
          <p:nvPr/>
        </p:nvSpPr>
        <p:spPr>
          <a:xfrm>
            <a:off x="4870383" y="3091197"/>
            <a:ext cx="3804812" cy="2405146"/>
          </a:xfrm>
          <a:prstGeom prst="roundRect">
            <a:avLst>
              <a:gd name="adj" fmla="val 7549"/>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 coins arrondis 18">
            <a:extLst>
              <a:ext uri="{FF2B5EF4-FFF2-40B4-BE49-F238E27FC236}">
                <a16:creationId xmlns:a16="http://schemas.microsoft.com/office/drawing/2014/main" id="{60614691-22DC-9AA0-152D-DA42CC19D203}"/>
              </a:ext>
            </a:extLst>
          </p:cNvPr>
          <p:cNvSpPr/>
          <p:nvPr/>
        </p:nvSpPr>
        <p:spPr>
          <a:xfrm>
            <a:off x="413886" y="3062321"/>
            <a:ext cx="4177364" cy="2405146"/>
          </a:xfrm>
          <a:prstGeom prst="roundRect">
            <a:avLst>
              <a:gd name="adj" fmla="val 8768"/>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76775" y="1390533"/>
            <a:ext cx="7886700" cy="720000"/>
          </a:xfrm>
        </p:spPr>
        <p:txBody>
          <a:bodyPr/>
          <a:lstStyle/>
          <a:p>
            <a:r>
              <a:rPr lang="fr-MA" sz="3200" dirty="0">
                <a:solidFill>
                  <a:srgbClr val="00ACA4"/>
                </a:solidFill>
              </a:rPr>
              <a:t>Pictogrammes</a:t>
            </a:r>
          </a:p>
        </p:txBody>
      </p:sp>
      <p:pic>
        <p:nvPicPr>
          <p:cNvPr id="12" name="Image 11">
            <a:extLst>
              <a:ext uri="{FF2B5EF4-FFF2-40B4-BE49-F238E27FC236}">
                <a16:creationId xmlns:a16="http://schemas.microsoft.com/office/drawing/2014/main" id="{4D7F8747-B10C-6688-D210-416D6A40CC13}"/>
              </a:ext>
            </a:extLst>
          </p:cNvPr>
          <p:cNvPicPr>
            <a:picLocks noChangeAspect="1"/>
          </p:cNvPicPr>
          <p:nvPr/>
        </p:nvPicPr>
        <p:blipFill>
          <a:blip r:embed="rId3"/>
          <a:stretch>
            <a:fillRect/>
          </a:stretch>
        </p:blipFill>
        <p:spPr>
          <a:xfrm>
            <a:off x="765576" y="3078508"/>
            <a:ext cx="1486736" cy="1384473"/>
          </a:xfrm>
          <a:prstGeom prst="rect">
            <a:avLst/>
          </a:prstGeom>
        </p:spPr>
      </p:pic>
      <p:pic>
        <p:nvPicPr>
          <p:cNvPr id="13" name="Espace réservé pour une image  15" descr="Une image contenant capture d’écran, Graphique, Bleu électrique, conception&#10;&#10;Le contenu généré par l’IA peut être incorrect.">
            <a:extLst>
              <a:ext uri="{FF2B5EF4-FFF2-40B4-BE49-F238E27FC236}">
                <a16:creationId xmlns:a16="http://schemas.microsoft.com/office/drawing/2014/main" id="{576EB041-A14E-90C1-A5C4-7A06A89AD8AC}"/>
              </a:ext>
            </a:extLst>
          </p:cNvPr>
          <p:cNvPicPr>
            <a:picLocks noChangeAspect="1"/>
          </p:cNvPicPr>
          <p:nvPr/>
        </p:nvPicPr>
        <p:blipFill>
          <a:blip r:embed="rId4">
            <a:extLst>
              <a:ext uri="{28A0092B-C50C-407E-A947-70E740481C1C}">
                <a14:useLocalDpi xmlns:a14="http://schemas.microsoft.com/office/drawing/2010/main" val="0"/>
              </a:ext>
            </a:extLst>
          </a:blip>
          <a:srcRect t="18025" b="15661"/>
          <a:stretch>
            <a:fillRect/>
          </a:stretch>
        </p:blipFill>
        <p:spPr>
          <a:xfrm>
            <a:off x="5200940" y="3286180"/>
            <a:ext cx="1577821" cy="1046319"/>
          </a:xfrm>
          <a:prstGeom prst="rect">
            <a:avLst/>
          </a:prstGeom>
        </p:spPr>
      </p:pic>
      <p:pic>
        <p:nvPicPr>
          <p:cNvPr id="14" name="Image 13">
            <a:extLst>
              <a:ext uri="{FF2B5EF4-FFF2-40B4-BE49-F238E27FC236}">
                <a16:creationId xmlns:a16="http://schemas.microsoft.com/office/drawing/2014/main" id="{3C47101B-F13B-CD1D-3895-14656856602D}"/>
              </a:ext>
            </a:extLst>
          </p:cNvPr>
          <p:cNvPicPr>
            <a:picLocks noChangeAspect="1"/>
          </p:cNvPicPr>
          <p:nvPr/>
        </p:nvPicPr>
        <p:blipFill>
          <a:blip r:embed="rId5"/>
          <a:srcRect r="1593" b="11327"/>
          <a:stretch>
            <a:fillRect/>
          </a:stretch>
        </p:blipFill>
        <p:spPr>
          <a:xfrm>
            <a:off x="2810222" y="3216327"/>
            <a:ext cx="1393969" cy="1256076"/>
          </a:xfrm>
          <a:prstGeom prst="ellipse">
            <a:avLst/>
          </a:prstGeom>
        </p:spPr>
      </p:pic>
      <p:pic>
        <p:nvPicPr>
          <p:cNvPr id="17" name="Image 16">
            <a:extLst>
              <a:ext uri="{FF2B5EF4-FFF2-40B4-BE49-F238E27FC236}">
                <a16:creationId xmlns:a16="http://schemas.microsoft.com/office/drawing/2014/main" id="{D31ABA83-526D-4C40-5DE7-2F8664623E71}"/>
              </a:ext>
            </a:extLst>
          </p:cNvPr>
          <p:cNvPicPr>
            <a:picLocks noChangeAspect="1"/>
          </p:cNvPicPr>
          <p:nvPr/>
        </p:nvPicPr>
        <p:blipFill>
          <a:blip r:embed="rId6"/>
          <a:stretch>
            <a:fillRect/>
          </a:stretch>
        </p:blipFill>
        <p:spPr>
          <a:xfrm>
            <a:off x="7144521" y="3436723"/>
            <a:ext cx="1060039" cy="622773"/>
          </a:xfrm>
          <a:prstGeom prst="rect">
            <a:avLst/>
          </a:prstGeom>
        </p:spPr>
      </p:pic>
      <p:sp>
        <p:nvSpPr>
          <p:cNvPr id="23" name="ZoneTexte 22">
            <a:extLst>
              <a:ext uri="{FF2B5EF4-FFF2-40B4-BE49-F238E27FC236}">
                <a16:creationId xmlns:a16="http://schemas.microsoft.com/office/drawing/2014/main" id="{ABAB9CF9-583C-D22B-6FBC-E36FC04EFCAA}"/>
              </a:ext>
            </a:extLst>
          </p:cNvPr>
          <p:cNvSpPr txBox="1"/>
          <p:nvPr/>
        </p:nvSpPr>
        <p:spPr>
          <a:xfrm>
            <a:off x="1538878" y="2479140"/>
            <a:ext cx="214353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L’enseignant parle </a:t>
            </a:r>
          </a:p>
        </p:txBody>
      </p:sp>
      <p:sp>
        <p:nvSpPr>
          <p:cNvPr id="24" name="ZoneTexte 23">
            <a:extLst>
              <a:ext uri="{FF2B5EF4-FFF2-40B4-BE49-F238E27FC236}">
                <a16:creationId xmlns:a16="http://schemas.microsoft.com/office/drawing/2014/main" id="{EEEDC8D4-2152-B186-D017-39DEE08AF553}"/>
              </a:ext>
            </a:extLst>
          </p:cNvPr>
          <p:cNvSpPr txBox="1"/>
          <p:nvPr/>
        </p:nvSpPr>
        <p:spPr>
          <a:xfrm>
            <a:off x="5593605" y="2445506"/>
            <a:ext cx="231986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Diffusion d’un média</a:t>
            </a:r>
          </a:p>
        </p:txBody>
      </p:sp>
      <p:sp>
        <p:nvSpPr>
          <p:cNvPr id="25" name="ZoneTexte 24">
            <a:extLst>
              <a:ext uri="{FF2B5EF4-FFF2-40B4-BE49-F238E27FC236}">
                <a16:creationId xmlns:a16="http://schemas.microsoft.com/office/drawing/2014/main" id="{F59506D7-037B-F526-4725-21B6D96C861C}"/>
              </a:ext>
            </a:extLst>
          </p:cNvPr>
          <p:cNvSpPr txBox="1"/>
          <p:nvPr/>
        </p:nvSpPr>
        <p:spPr>
          <a:xfrm>
            <a:off x="701736" y="4673649"/>
            <a:ext cx="190670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Expliquer, donner une consigne </a:t>
            </a:r>
          </a:p>
        </p:txBody>
      </p:sp>
      <p:sp>
        <p:nvSpPr>
          <p:cNvPr id="26" name="ZoneTexte 25">
            <a:extLst>
              <a:ext uri="{FF2B5EF4-FFF2-40B4-BE49-F238E27FC236}">
                <a16:creationId xmlns:a16="http://schemas.microsoft.com/office/drawing/2014/main" id="{5717ABA6-30A3-FAAD-8DCF-BAB1B7E96E98}"/>
              </a:ext>
            </a:extLst>
          </p:cNvPr>
          <p:cNvSpPr txBox="1"/>
          <p:nvPr/>
        </p:nvSpPr>
        <p:spPr>
          <a:xfrm>
            <a:off x="5068728" y="4558145"/>
            <a:ext cx="182299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Média en cours de diffusion</a:t>
            </a:r>
          </a:p>
        </p:txBody>
      </p:sp>
      <p:sp>
        <p:nvSpPr>
          <p:cNvPr id="27" name="ZoneTexte 26">
            <a:extLst>
              <a:ext uri="{FF2B5EF4-FFF2-40B4-BE49-F238E27FC236}">
                <a16:creationId xmlns:a16="http://schemas.microsoft.com/office/drawing/2014/main" id="{81339EE9-67AA-00E9-E9C0-BC51E26AF252}"/>
              </a:ext>
            </a:extLst>
          </p:cNvPr>
          <p:cNvSpPr txBox="1"/>
          <p:nvPr/>
        </p:nvSpPr>
        <p:spPr>
          <a:xfrm>
            <a:off x="3085923" y="4692898"/>
            <a:ext cx="107984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Désigner un élève</a:t>
            </a:r>
          </a:p>
        </p:txBody>
      </p:sp>
      <p:sp>
        <p:nvSpPr>
          <p:cNvPr id="28" name="ZoneTexte 27">
            <a:extLst>
              <a:ext uri="{FF2B5EF4-FFF2-40B4-BE49-F238E27FC236}">
                <a16:creationId xmlns:a16="http://schemas.microsoft.com/office/drawing/2014/main" id="{E1B8BBA3-D7E9-F5F2-CBC2-8C40C40505DA}"/>
              </a:ext>
            </a:extLst>
          </p:cNvPr>
          <p:cNvSpPr txBox="1"/>
          <p:nvPr/>
        </p:nvSpPr>
        <p:spPr>
          <a:xfrm>
            <a:off x="6882099" y="4435623"/>
            <a:ext cx="1822996"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Fin du média. Passer au slide suivant</a:t>
            </a:r>
          </a:p>
        </p:txBody>
      </p:sp>
      <p:grpSp>
        <p:nvGrpSpPr>
          <p:cNvPr id="2" name="Groupe 1">
            <a:extLst>
              <a:ext uri="{FF2B5EF4-FFF2-40B4-BE49-F238E27FC236}">
                <a16:creationId xmlns:a16="http://schemas.microsoft.com/office/drawing/2014/main" id="{1B844839-3AA5-297E-59E2-1EB658425B9D}"/>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B135D9E-2FAB-347F-3571-811EEE99CC1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866D98C7-2DB6-372A-8B32-B3318DC2381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itre 53">
              <a:extLst>
                <a:ext uri="{FF2B5EF4-FFF2-40B4-BE49-F238E27FC236}">
                  <a16:creationId xmlns:a16="http://schemas.microsoft.com/office/drawing/2014/main" id="{3A63E897-CFDB-F535-82EA-814C1B4ABA90}"/>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34248930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a:extLst>
              <a:ext uri="{FF2B5EF4-FFF2-40B4-BE49-F238E27FC236}">
                <a16:creationId xmlns:a16="http://schemas.microsoft.com/office/drawing/2014/main" id="{D09737C9-5AD9-0BC6-B728-F86997004752}"/>
              </a:ext>
            </a:extLst>
          </p:cNvPr>
          <p:cNvSpPr>
            <a:spLocks noGrp="1"/>
          </p:cNvSpPr>
          <p:nvPr>
            <p:ph type="title"/>
          </p:nvPr>
        </p:nvSpPr>
        <p:spPr>
          <a:xfrm>
            <a:off x="701868" y="1496921"/>
            <a:ext cx="7886700" cy="720000"/>
          </a:xfrm>
        </p:spPr>
        <p:txBody>
          <a:bodyPr/>
          <a:lstStyle/>
          <a:p>
            <a:r>
              <a:rPr lang="fr-MA" sz="3200" dirty="0">
                <a:solidFill>
                  <a:srgbClr val="424D7B"/>
                </a:solidFill>
              </a:rPr>
              <a:t>Contenu de la semaine de soutien </a:t>
            </a:r>
          </a:p>
        </p:txBody>
      </p:sp>
      <p:grpSp>
        <p:nvGrpSpPr>
          <p:cNvPr id="3" name="Groupe 2">
            <a:extLst>
              <a:ext uri="{FF2B5EF4-FFF2-40B4-BE49-F238E27FC236}">
                <a16:creationId xmlns:a16="http://schemas.microsoft.com/office/drawing/2014/main" id="{85BAE690-DEDA-9705-2B1D-FD0055D1F792}"/>
              </a:ext>
            </a:extLst>
          </p:cNvPr>
          <p:cNvGrpSpPr/>
          <p:nvPr/>
        </p:nvGrpSpPr>
        <p:grpSpPr>
          <a:xfrm>
            <a:off x="3120265" y="0"/>
            <a:ext cx="2741519" cy="1084434"/>
            <a:chOff x="3072140" y="0"/>
            <a:chExt cx="2741519" cy="1084434"/>
          </a:xfrm>
        </p:grpSpPr>
        <p:sp>
          <p:nvSpPr>
            <p:cNvPr id="7" name="Rectangle 6">
              <a:extLst>
                <a:ext uri="{FF2B5EF4-FFF2-40B4-BE49-F238E27FC236}">
                  <a16:creationId xmlns:a16="http://schemas.microsoft.com/office/drawing/2014/main" id="{A2D3D0F5-EFA4-B8E5-342F-CB1C2C79E4C6}"/>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ADC44EEB-B312-111D-753D-70D8A4B727DD}"/>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itre 53">
              <a:extLst>
                <a:ext uri="{FF2B5EF4-FFF2-40B4-BE49-F238E27FC236}">
                  <a16:creationId xmlns:a16="http://schemas.microsoft.com/office/drawing/2014/main" id="{48020635-6DD5-93FB-A560-2E415C0BE577}"/>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0" name="Image 9">
            <a:extLst>
              <a:ext uri="{FF2B5EF4-FFF2-40B4-BE49-F238E27FC236}">
                <a16:creationId xmlns:a16="http://schemas.microsoft.com/office/drawing/2014/main" id="{DD92F50D-8ADB-6FF9-8E9E-5DA0EF6531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66026" y="3113934"/>
            <a:ext cx="1553039" cy="2382147"/>
          </a:xfrm>
          <a:prstGeom prst="rect">
            <a:avLst/>
          </a:prstGeom>
        </p:spPr>
      </p:pic>
      <p:pic>
        <p:nvPicPr>
          <p:cNvPr id="14" name="Image 13">
            <a:extLst>
              <a:ext uri="{FF2B5EF4-FFF2-40B4-BE49-F238E27FC236}">
                <a16:creationId xmlns:a16="http://schemas.microsoft.com/office/drawing/2014/main" id="{F22E4F2D-DCC4-70B8-80D4-BA7E681D553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37727" y="3113935"/>
            <a:ext cx="1553039" cy="2382147"/>
          </a:xfrm>
          <a:prstGeom prst="rect">
            <a:avLst/>
          </a:prstGeom>
        </p:spPr>
      </p:pic>
      <p:pic>
        <p:nvPicPr>
          <p:cNvPr id="17" name="Image 16">
            <a:extLst>
              <a:ext uri="{FF2B5EF4-FFF2-40B4-BE49-F238E27FC236}">
                <a16:creationId xmlns:a16="http://schemas.microsoft.com/office/drawing/2014/main" id="{D4D31692-3C2C-27A8-A669-07808196DF1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5887" y="3113935"/>
            <a:ext cx="1553039" cy="2382147"/>
          </a:xfrm>
          <a:prstGeom prst="rect">
            <a:avLst/>
          </a:prstGeom>
        </p:spPr>
      </p:pic>
      <p:pic>
        <p:nvPicPr>
          <p:cNvPr id="19" name="Image 18">
            <a:extLst>
              <a:ext uri="{FF2B5EF4-FFF2-40B4-BE49-F238E27FC236}">
                <a16:creationId xmlns:a16="http://schemas.microsoft.com/office/drawing/2014/main" id="{02181623-73D9-C486-41E5-BCF385BA70F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19065" y="3113934"/>
            <a:ext cx="1553039" cy="2382147"/>
          </a:xfrm>
          <a:prstGeom prst="rect">
            <a:avLst/>
          </a:prstGeom>
        </p:spPr>
      </p:pic>
      <p:pic>
        <p:nvPicPr>
          <p:cNvPr id="21" name="Image 20">
            <a:extLst>
              <a:ext uri="{FF2B5EF4-FFF2-40B4-BE49-F238E27FC236}">
                <a16:creationId xmlns:a16="http://schemas.microsoft.com/office/drawing/2014/main" id="{B1191381-C978-C8E7-8501-FA3A9879A8F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136807" y="3113935"/>
            <a:ext cx="1553039" cy="2382147"/>
          </a:xfrm>
          <a:prstGeom prst="rect">
            <a:avLst/>
          </a:prstGeom>
        </p:spPr>
      </p:pic>
    </p:spTree>
    <p:extLst>
      <p:ext uri="{BB962C8B-B14F-4D97-AF65-F5344CB8AC3E}">
        <p14:creationId xmlns:p14="http://schemas.microsoft.com/office/powerpoint/2010/main" val="35615523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 coins arrondis 35">
            <a:extLst>
              <a:ext uri="{FF2B5EF4-FFF2-40B4-BE49-F238E27FC236}">
                <a16:creationId xmlns:a16="http://schemas.microsoft.com/office/drawing/2014/main" id="{637F9C9C-A02D-128C-B58A-E9E349CF8C1B}"/>
              </a:ext>
            </a:extLst>
          </p:cNvPr>
          <p:cNvSpPr/>
          <p:nvPr/>
        </p:nvSpPr>
        <p:spPr>
          <a:xfrm>
            <a:off x="4839143" y="3473069"/>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Organigramme : Terminateur 36">
            <a:extLst>
              <a:ext uri="{FF2B5EF4-FFF2-40B4-BE49-F238E27FC236}">
                <a16:creationId xmlns:a16="http://schemas.microsoft.com/office/drawing/2014/main" id="{39E02ABA-FCC4-BB47-BAC3-A50DD832EB82}"/>
              </a:ext>
            </a:extLst>
          </p:cNvPr>
          <p:cNvSpPr/>
          <p:nvPr/>
        </p:nvSpPr>
        <p:spPr>
          <a:xfrm>
            <a:off x="5055143" y="3221069"/>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38" name="Rectangle : coins arrondis 37">
            <a:extLst>
              <a:ext uri="{FF2B5EF4-FFF2-40B4-BE49-F238E27FC236}">
                <a16:creationId xmlns:a16="http://schemas.microsoft.com/office/drawing/2014/main" id="{89520A0F-6357-5518-6C05-8C7A31290014}"/>
              </a:ext>
            </a:extLst>
          </p:cNvPr>
          <p:cNvSpPr/>
          <p:nvPr/>
        </p:nvSpPr>
        <p:spPr>
          <a:xfrm>
            <a:off x="473267" y="2124925"/>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rganigramme : Terminateur 38">
            <a:extLst>
              <a:ext uri="{FF2B5EF4-FFF2-40B4-BE49-F238E27FC236}">
                <a16:creationId xmlns:a16="http://schemas.microsoft.com/office/drawing/2014/main" id="{6841D22E-7F63-0123-DE78-6B7D3949BFF3}"/>
              </a:ext>
            </a:extLst>
          </p:cNvPr>
          <p:cNvSpPr/>
          <p:nvPr/>
        </p:nvSpPr>
        <p:spPr>
          <a:xfrm>
            <a:off x="571325" y="1748011"/>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1</a:t>
            </a:r>
          </a:p>
        </p:txBody>
      </p:sp>
      <p:sp>
        <p:nvSpPr>
          <p:cNvPr id="8" name="Titre 30">
            <a:extLst>
              <a:ext uri="{FF2B5EF4-FFF2-40B4-BE49-F238E27FC236}">
                <a16:creationId xmlns:a16="http://schemas.microsoft.com/office/drawing/2014/main" id="{E7505BF1-9FB3-A3D9-F1AE-40542186D09D}"/>
              </a:ext>
            </a:extLst>
          </p:cNvPr>
          <p:cNvSpPr>
            <a:spLocks noGrp="1"/>
          </p:cNvSpPr>
          <p:nvPr>
            <p:ph type="title"/>
          </p:nvPr>
        </p:nvSpPr>
        <p:spPr>
          <a:xfrm>
            <a:off x="552443" y="875187"/>
            <a:ext cx="7886700" cy="720000"/>
          </a:xfrm>
        </p:spPr>
        <p:txBody>
          <a:bodyPr/>
          <a:lstStyle/>
          <a:p>
            <a:r>
              <a:rPr lang="fr-MA" sz="2400" dirty="0"/>
              <a:t>Organisation de la semaine 5</a:t>
            </a:r>
          </a:p>
        </p:txBody>
      </p:sp>
      <p:sp>
        <p:nvSpPr>
          <p:cNvPr id="2" name="Rectangle : coins arrondis 1">
            <a:extLst>
              <a:ext uri="{FF2B5EF4-FFF2-40B4-BE49-F238E27FC236}">
                <a16:creationId xmlns:a16="http://schemas.microsoft.com/office/drawing/2014/main" id="{397D6792-77EF-964B-8655-3B3059F55CA8}"/>
              </a:ext>
            </a:extLst>
          </p:cNvPr>
          <p:cNvSpPr/>
          <p:nvPr/>
        </p:nvSpPr>
        <p:spPr>
          <a:xfrm>
            <a:off x="4839143" y="2000011"/>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Organigramme : Terminateur 2">
            <a:extLst>
              <a:ext uri="{FF2B5EF4-FFF2-40B4-BE49-F238E27FC236}">
                <a16:creationId xmlns:a16="http://schemas.microsoft.com/office/drawing/2014/main" id="{5658D257-978F-A594-EEA1-56A5EF90062C}"/>
              </a:ext>
            </a:extLst>
          </p:cNvPr>
          <p:cNvSpPr/>
          <p:nvPr/>
        </p:nvSpPr>
        <p:spPr>
          <a:xfrm>
            <a:off x="5055143" y="1748011"/>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42" name="Espace réservé du texte 5">
            <a:extLst>
              <a:ext uri="{FF2B5EF4-FFF2-40B4-BE49-F238E27FC236}">
                <a16:creationId xmlns:a16="http://schemas.microsoft.com/office/drawing/2014/main" id="{F17D042A-9C0B-3691-ABA9-FFC53DBA5F5E}"/>
              </a:ext>
            </a:extLst>
          </p:cNvPr>
          <p:cNvSpPr txBox="1">
            <a:spLocks/>
          </p:cNvSpPr>
          <p:nvPr/>
        </p:nvSpPr>
        <p:spPr>
          <a:xfrm>
            <a:off x="5019143" y="2199299"/>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de lecture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a:t>
            </a:r>
          </a:p>
        </p:txBody>
      </p:sp>
      <p:grpSp>
        <p:nvGrpSpPr>
          <p:cNvPr id="5" name="Groupe 4">
            <a:extLst>
              <a:ext uri="{FF2B5EF4-FFF2-40B4-BE49-F238E27FC236}">
                <a16:creationId xmlns:a16="http://schemas.microsoft.com/office/drawing/2014/main" id="{FFE98D44-242C-B857-A26E-6C7163C42EFF}"/>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3188F2D0-04BB-A251-DD36-D1B8EDEBD6A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CC9464FC-2A84-044F-BACA-8005915C7C3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76D3DCA5-D411-2F51-DEC5-EBA796C6E07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6" name="Image 15">
            <a:extLst>
              <a:ext uri="{FF2B5EF4-FFF2-40B4-BE49-F238E27FC236}">
                <a16:creationId xmlns:a16="http://schemas.microsoft.com/office/drawing/2014/main" id="{2D821F4D-459F-10F8-037F-9FC307E61A4C}"/>
              </a:ext>
            </a:extLst>
          </p:cNvPr>
          <p:cNvPicPr>
            <a:picLocks noChangeAspect="1"/>
          </p:cNvPicPr>
          <p:nvPr/>
        </p:nvPicPr>
        <p:blipFill>
          <a:blip r:embed="rId2"/>
          <a:stretch>
            <a:fillRect/>
          </a:stretch>
        </p:blipFill>
        <p:spPr>
          <a:xfrm>
            <a:off x="571325" y="3341094"/>
            <a:ext cx="3828620" cy="1365622"/>
          </a:xfrm>
          <a:prstGeom prst="rect">
            <a:avLst/>
          </a:prstGeom>
        </p:spPr>
      </p:pic>
      <p:sp>
        <p:nvSpPr>
          <p:cNvPr id="17" name="Espace réservé du texte 5">
            <a:extLst>
              <a:ext uri="{FF2B5EF4-FFF2-40B4-BE49-F238E27FC236}">
                <a16:creationId xmlns:a16="http://schemas.microsoft.com/office/drawing/2014/main" id="{A5E18E04-36C4-DDBA-D36A-2F6CAF012C20}"/>
              </a:ext>
            </a:extLst>
          </p:cNvPr>
          <p:cNvSpPr txBox="1">
            <a:spLocks/>
          </p:cNvSpPr>
          <p:nvPr/>
        </p:nvSpPr>
        <p:spPr>
          <a:xfrm>
            <a:off x="5086338" y="3666180"/>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d’écriture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 </a:t>
            </a:r>
          </a:p>
        </p:txBody>
      </p:sp>
      <p:sp>
        <p:nvSpPr>
          <p:cNvPr id="10" name="Organigramme : Terminateur 9">
            <a:extLst>
              <a:ext uri="{FF2B5EF4-FFF2-40B4-BE49-F238E27FC236}">
                <a16:creationId xmlns:a16="http://schemas.microsoft.com/office/drawing/2014/main" id="{62AFBE96-6D58-CF0A-14F1-9A0AB1FC361F}"/>
              </a:ext>
            </a:extLst>
          </p:cNvPr>
          <p:cNvSpPr/>
          <p:nvPr/>
        </p:nvSpPr>
        <p:spPr>
          <a:xfrm>
            <a:off x="795072" y="3329366"/>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2</a:t>
            </a:r>
          </a:p>
        </p:txBody>
      </p:sp>
      <p:sp>
        <p:nvSpPr>
          <p:cNvPr id="4" name="Rectangle : coins arrondis 3">
            <a:extLst>
              <a:ext uri="{FF2B5EF4-FFF2-40B4-BE49-F238E27FC236}">
                <a16:creationId xmlns:a16="http://schemas.microsoft.com/office/drawing/2014/main" id="{A2A74291-E7E7-13E4-B65A-C8356CD292FE}"/>
              </a:ext>
            </a:extLst>
          </p:cNvPr>
          <p:cNvSpPr/>
          <p:nvPr/>
        </p:nvSpPr>
        <p:spPr>
          <a:xfrm>
            <a:off x="4839143" y="4950756"/>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Organigramme : Terminateur 10">
            <a:extLst>
              <a:ext uri="{FF2B5EF4-FFF2-40B4-BE49-F238E27FC236}">
                <a16:creationId xmlns:a16="http://schemas.microsoft.com/office/drawing/2014/main" id="{CFC503CC-4FA1-9F10-684E-6C928131AD4B}"/>
              </a:ext>
            </a:extLst>
          </p:cNvPr>
          <p:cNvSpPr/>
          <p:nvPr/>
        </p:nvSpPr>
        <p:spPr>
          <a:xfrm>
            <a:off x="5055143" y="4698756"/>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12" name="Rectangle : coins arrondis 11">
            <a:extLst>
              <a:ext uri="{FF2B5EF4-FFF2-40B4-BE49-F238E27FC236}">
                <a16:creationId xmlns:a16="http://schemas.microsoft.com/office/drawing/2014/main" id="{E2007DED-A7A4-1496-C6CA-3C0B3D55903F}"/>
              </a:ext>
            </a:extLst>
          </p:cNvPr>
          <p:cNvSpPr/>
          <p:nvPr/>
        </p:nvSpPr>
        <p:spPr>
          <a:xfrm>
            <a:off x="473267" y="497563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Organigramme : Terminateur 12">
            <a:extLst>
              <a:ext uri="{FF2B5EF4-FFF2-40B4-BE49-F238E27FC236}">
                <a16:creationId xmlns:a16="http://schemas.microsoft.com/office/drawing/2014/main" id="{2CC04B81-2F68-9145-2BD8-E6E9F41E90B1}"/>
              </a:ext>
            </a:extLst>
          </p:cNvPr>
          <p:cNvSpPr/>
          <p:nvPr/>
        </p:nvSpPr>
        <p:spPr>
          <a:xfrm>
            <a:off x="689267" y="472363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14" name="Espace réservé du texte 5">
            <a:extLst>
              <a:ext uri="{FF2B5EF4-FFF2-40B4-BE49-F238E27FC236}">
                <a16:creationId xmlns:a16="http://schemas.microsoft.com/office/drawing/2014/main" id="{AF0CA50C-2275-E5C0-2D7C-487CAD1753CB}"/>
              </a:ext>
            </a:extLst>
          </p:cNvPr>
          <p:cNvSpPr txBox="1">
            <a:spLocks/>
          </p:cNvSpPr>
          <p:nvPr/>
        </p:nvSpPr>
        <p:spPr>
          <a:xfrm>
            <a:off x="653267" y="5204443"/>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  </a:t>
            </a:r>
          </a:p>
        </p:txBody>
      </p:sp>
      <p:sp>
        <p:nvSpPr>
          <p:cNvPr id="18" name="Espace réservé du texte 5">
            <a:extLst>
              <a:ext uri="{FF2B5EF4-FFF2-40B4-BE49-F238E27FC236}">
                <a16:creationId xmlns:a16="http://schemas.microsoft.com/office/drawing/2014/main" id="{ECE942AC-D1E4-7C1A-AB4A-F1F11950B0CE}"/>
              </a:ext>
            </a:extLst>
          </p:cNvPr>
          <p:cNvSpPr txBox="1">
            <a:spLocks/>
          </p:cNvSpPr>
          <p:nvPr/>
        </p:nvSpPr>
        <p:spPr>
          <a:xfrm>
            <a:off x="5086338" y="5143867"/>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a:t>
            </a:r>
          </a:p>
        </p:txBody>
      </p:sp>
      <p:sp>
        <p:nvSpPr>
          <p:cNvPr id="19" name="Espace réservé du texte 5">
            <a:extLst>
              <a:ext uri="{FF2B5EF4-FFF2-40B4-BE49-F238E27FC236}">
                <a16:creationId xmlns:a16="http://schemas.microsoft.com/office/drawing/2014/main" id="{86467990-01F6-ABD6-9792-C0400D2C7262}"/>
              </a:ext>
            </a:extLst>
          </p:cNvPr>
          <p:cNvSpPr txBox="1">
            <a:spLocks/>
          </p:cNvSpPr>
          <p:nvPr/>
        </p:nvSpPr>
        <p:spPr>
          <a:xfrm>
            <a:off x="704857" y="2236575"/>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orales</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  </a:t>
            </a:r>
          </a:p>
        </p:txBody>
      </p:sp>
      <p:sp>
        <p:nvSpPr>
          <p:cNvPr id="22" name="ZoneTexte 21">
            <a:extLst>
              <a:ext uri="{FF2B5EF4-FFF2-40B4-BE49-F238E27FC236}">
                <a16:creationId xmlns:a16="http://schemas.microsoft.com/office/drawing/2014/main" id="{1D4C811E-4D55-D080-6B8A-15313E609126}"/>
              </a:ext>
            </a:extLst>
          </p:cNvPr>
          <p:cNvSpPr txBox="1"/>
          <p:nvPr/>
        </p:nvSpPr>
        <p:spPr>
          <a:xfrm>
            <a:off x="839200" y="3834019"/>
            <a:ext cx="2749027" cy="684803"/>
          </a:xfrm>
          <a:prstGeom prst="rect">
            <a:avLst/>
          </a:prstGeom>
          <a:noFill/>
        </p:spPr>
        <p:txBody>
          <a:bodyPr wrap="square">
            <a:spAutoFit/>
          </a:body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800" b="0" i="0" u="none" strike="noStrike" kern="1200" cap="none" spc="0" normalizeH="0" baseline="0" noProof="0" dirty="0">
                <a:ln>
                  <a:noFill/>
                </a:ln>
                <a:solidFill>
                  <a:srgbClr val="757575"/>
                </a:solidFill>
                <a:effectLst/>
                <a:uLnTx/>
                <a:uFillTx/>
                <a:latin typeface="Dosis SemiBold" pitchFamily="2" charset="0"/>
                <a:ea typeface="+mn-ea"/>
                <a:cs typeface="+mn-cs"/>
              </a:rPr>
              <a:t>Activités orales</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800" b="0" i="0" u="none" strike="noStrike" kern="1200" cap="none" spc="0" normalizeH="0" baseline="0" noProof="0" dirty="0">
                <a:ln>
                  <a:noFill/>
                </a:ln>
                <a:solidFill>
                  <a:srgbClr val="757575"/>
                </a:solidFill>
                <a:effectLst/>
                <a:uLnTx/>
                <a:uFillTx/>
                <a:latin typeface="Dosis SemiBold" pitchFamily="2" charset="0"/>
                <a:ea typeface="+mn-ea"/>
                <a:cs typeface="+mn-cs"/>
              </a:rPr>
              <a:t>Évaluation  </a:t>
            </a:r>
          </a:p>
        </p:txBody>
      </p:sp>
    </p:spTree>
    <p:extLst>
      <p:ext uri="{BB962C8B-B14F-4D97-AF65-F5344CB8AC3E}">
        <p14:creationId xmlns:p14="http://schemas.microsoft.com/office/powerpoint/2010/main" val="31640512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texte 13">
            <a:extLst>
              <a:ext uri="{FF2B5EF4-FFF2-40B4-BE49-F238E27FC236}">
                <a16:creationId xmlns:a16="http://schemas.microsoft.com/office/drawing/2014/main" id="{E19C4005-4A51-DD46-6175-E7EA3F0C246E}"/>
              </a:ext>
            </a:extLst>
          </p:cNvPr>
          <p:cNvSpPr>
            <a:spLocks noGrp="1"/>
          </p:cNvSpPr>
          <p:nvPr>
            <p:ph type="body" sz="quarter" idx="19"/>
          </p:nvPr>
        </p:nvSpPr>
        <p:spPr/>
        <p:txBody>
          <a:bodyPr/>
          <a:lstStyle/>
          <a:p>
            <a:r>
              <a:rPr lang="fr-MA" dirty="0"/>
              <a:t>Prise de parole.</a:t>
            </a:r>
          </a:p>
        </p:txBody>
      </p:sp>
      <p:sp>
        <p:nvSpPr>
          <p:cNvPr id="4" name="Titre 1">
            <a:extLst>
              <a:ext uri="{FF2B5EF4-FFF2-40B4-BE49-F238E27FC236}">
                <a16:creationId xmlns:a16="http://schemas.microsoft.com/office/drawing/2014/main" id="{B8AE1112-EE82-8B56-B589-D5C05675E60E}"/>
              </a:ext>
            </a:extLst>
          </p:cNvPr>
          <p:cNvSpPr>
            <a:spLocks noGrp="1"/>
          </p:cNvSpPr>
          <p:nvPr>
            <p:ph type="title"/>
          </p:nvPr>
        </p:nvSpPr>
        <p:spPr>
          <a:xfrm>
            <a:off x="532398" y="1193953"/>
            <a:ext cx="7886700" cy="705267"/>
          </a:xfrm>
        </p:spPr>
        <p:txBody>
          <a:bodyPr/>
          <a:lstStyle/>
          <a:p>
            <a:r>
              <a:rPr lang="fr-MA" sz="3200" dirty="0"/>
              <a:t>Plan de la séance 2</a:t>
            </a:r>
          </a:p>
        </p:txBody>
      </p:sp>
      <p:pic>
        <p:nvPicPr>
          <p:cNvPr id="9" name="Image 8">
            <a:extLst>
              <a:ext uri="{FF2B5EF4-FFF2-40B4-BE49-F238E27FC236}">
                <a16:creationId xmlns:a16="http://schemas.microsoft.com/office/drawing/2014/main" id="{A507B2C7-53CF-9049-FD6D-F24173083DA2}"/>
              </a:ext>
            </a:extLst>
          </p:cNvPr>
          <p:cNvPicPr>
            <a:picLocks noChangeAspect="1"/>
          </p:cNvPicPr>
          <p:nvPr/>
        </p:nvPicPr>
        <p:blipFill>
          <a:blip r:embed="rId2"/>
          <a:srcRect l="1542" t="8381" r="3284" b="18195"/>
          <a:stretch>
            <a:fillRect/>
          </a:stretch>
        </p:blipFill>
        <p:spPr>
          <a:xfrm>
            <a:off x="1438977" y="2376667"/>
            <a:ext cx="6246795" cy="1349939"/>
          </a:xfrm>
          <a:prstGeom prst="rect">
            <a:avLst/>
          </a:prstGeom>
        </p:spPr>
      </p:pic>
      <p:sp>
        <p:nvSpPr>
          <p:cNvPr id="18" name="ZoneTexte 17">
            <a:extLst>
              <a:ext uri="{FF2B5EF4-FFF2-40B4-BE49-F238E27FC236}">
                <a16:creationId xmlns:a16="http://schemas.microsoft.com/office/drawing/2014/main" id="{5DA5B341-DD51-7414-AFFF-5286B69C66DE}"/>
              </a:ext>
            </a:extLst>
          </p:cNvPr>
          <p:cNvSpPr txBox="1"/>
          <p:nvPr/>
        </p:nvSpPr>
        <p:spPr>
          <a:xfrm>
            <a:off x="2275014" y="2506852"/>
            <a:ext cx="1445650" cy="3507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1.  Activité 1</a:t>
            </a:r>
          </a:p>
        </p:txBody>
      </p:sp>
      <p:sp>
        <p:nvSpPr>
          <p:cNvPr id="5" name="Espace réservé du texte 5">
            <a:extLst>
              <a:ext uri="{FF2B5EF4-FFF2-40B4-BE49-F238E27FC236}">
                <a16:creationId xmlns:a16="http://schemas.microsoft.com/office/drawing/2014/main" id="{8BE1566B-D585-7E21-D244-BCFCE70B9FA4}"/>
              </a:ext>
            </a:extLst>
          </p:cNvPr>
          <p:cNvSpPr txBox="1">
            <a:spLocks/>
          </p:cNvSpPr>
          <p:nvPr/>
        </p:nvSpPr>
        <p:spPr>
          <a:xfrm>
            <a:off x="2203199" y="2851086"/>
            <a:ext cx="534526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50000"/>
              </a:lnSpc>
              <a:spcBef>
                <a:spcPts val="300"/>
              </a:spcBef>
              <a:spcAft>
                <a:spcPts val="0"/>
              </a:spcAft>
              <a:buClrTx/>
              <a:buSzTx/>
              <a:buFont typeface="Wingdings" panose="05000000000000000000" pitchFamily="2" charset="2"/>
              <a:buChar char="l"/>
              <a:tabLst/>
              <a:defRPr/>
            </a:pPr>
            <a:r>
              <a:rPr kumimoji="0" lang="fr-MA" sz="1200" b="0" i="0" u="none" strike="noStrike" kern="1200" cap="none" spc="0" normalizeH="0" baseline="0" noProof="0" dirty="0">
                <a:ln>
                  <a:noFill/>
                </a:ln>
                <a:solidFill>
                  <a:srgbClr val="565F88"/>
                </a:solidFill>
                <a:effectLst/>
                <a:uLnTx/>
                <a:uFillTx/>
                <a:latin typeface="Dosis SemiBold" pitchFamily="2" charset="0"/>
                <a:ea typeface="+mn-ea"/>
                <a:cs typeface="+mn-cs"/>
              </a:rPr>
              <a:t>Questions en rafale.</a:t>
            </a:r>
            <a:endPar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endParaRPr>
          </a:p>
        </p:txBody>
      </p:sp>
      <p:grpSp>
        <p:nvGrpSpPr>
          <p:cNvPr id="8" name="Groupe 7">
            <a:extLst>
              <a:ext uri="{FF2B5EF4-FFF2-40B4-BE49-F238E27FC236}">
                <a16:creationId xmlns:a16="http://schemas.microsoft.com/office/drawing/2014/main" id="{AB84BFEE-BBD8-4BF3-2434-8540C33B07CE}"/>
              </a:ext>
            </a:extLst>
          </p:cNvPr>
          <p:cNvGrpSpPr/>
          <p:nvPr/>
        </p:nvGrpSpPr>
        <p:grpSpPr>
          <a:xfrm>
            <a:off x="3120265" y="0"/>
            <a:ext cx="2741519" cy="1084434"/>
            <a:chOff x="3072140" y="0"/>
            <a:chExt cx="2741519" cy="1084434"/>
          </a:xfrm>
        </p:grpSpPr>
        <p:sp>
          <p:nvSpPr>
            <p:cNvPr id="10" name="Rectangle 9">
              <a:extLst>
                <a:ext uri="{FF2B5EF4-FFF2-40B4-BE49-F238E27FC236}">
                  <a16:creationId xmlns:a16="http://schemas.microsoft.com/office/drawing/2014/main" id="{8A7B19E7-13CC-B9C4-EEF2-A555D5EB6D8C}"/>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C0832FF2-03F4-4292-2A21-4B531E2A6D0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itre 53">
              <a:extLst>
                <a:ext uri="{FF2B5EF4-FFF2-40B4-BE49-F238E27FC236}">
                  <a16:creationId xmlns:a16="http://schemas.microsoft.com/office/drawing/2014/main" id="{7400D3D8-5C43-2B92-8B4D-1650CB15D2C6}"/>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2" name="Espace réservé pour une image  10">
            <a:extLst>
              <a:ext uri="{FF2B5EF4-FFF2-40B4-BE49-F238E27FC236}">
                <a16:creationId xmlns:a16="http://schemas.microsoft.com/office/drawing/2014/main" id="{3A3BE96B-F106-41BC-29A1-EAA31D27AC3F}"/>
              </a:ext>
            </a:extLst>
          </p:cNvPr>
          <p:cNvPicPr>
            <a:picLocks noChangeAspect="1"/>
          </p:cNvPicPr>
          <p:nvPr/>
        </p:nvPicPr>
        <p:blipFill rotWithShape="1">
          <a:blip r:embed="rId3">
            <a:grayscl/>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rcRect l="-7526" r="-7526"/>
          <a:stretch>
            <a:fillRect/>
          </a:stretch>
        </p:blipFill>
        <p:spPr>
          <a:xfrm>
            <a:off x="7278464" y="3788874"/>
            <a:ext cx="540000" cy="540000"/>
          </a:xfrm>
          <a:prstGeom prst="rect">
            <a:avLst/>
          </a:prstGeom>
          <a:noFill/>
        </p:spPr>
      </p:pic>
      <p:pic>
        <p:nvPicPr>
          <p:cNvPr id="15" name="Image 14">
            <a:extLst>
              <a:ext uri="{FF2B5EF4-FFF2-40B4-BE49-F238E27FC236}">
                <a16:creationId xmlns:a16="http://schemas.microsoft.com/office/drawing/2014/main" id="{5F0002C7-1E42-8691-D136-BCC3284EEA47}"/>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7123041" y="2081429"/>
            <a:ext cx="850846" cy="850846"/>
          </a:xfrm>
          <a:prstGeom prst="rect">
            <a:avLst/>
          </a:prstGeom>
        </p:spPr>
      </p:pic>
    </p:spTree>
    <p:extLst>
      <p:ext uri="{BB962C8B-B14F-4D97-AF65-F5344CB8AC3E}">
        <p14:creationId xmlns:p14="http://schemas.microsoft.com/office/powerpoint/2010/main" val="14843446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4A62B7-773B-6F25-D285-83EF85460748}"/>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129EC6FD-3DA6-FDDB-7C25-BAD76E1196E0}"/>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F63D64A-3E30-A9AD-6949-0FBE0C271D8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E82AD792-F4DC-3FB0-FA02-537B6BA7895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DFE5E6E7-F254-6047-08F5-66C70F7C4684}"/>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8" name="Titre 1">
            <a:extLst>
              <a:ext uri="{FF2B5EF4-FFF2-40B4-BE49-F238E27FC236}">
                <a16:creationId xmlns:a16="http://schemas.microsoft.com/office/drawing/2014/main" id="{93E0FB99-4246-286D-20E2-2B18452C4298}"/>
              </a:ext>
            </a:extLst>
          </p:cNvPr>
          <p:cNvSpPr txBox="1">
            <a:spLocks/>
          </p:cNvSpPr>
          <p:nvPr/>
        </p:nvSpPr>
        <p:spPr>
          <a:xfrm>
            <a:off x="6374255" y="1063104"/>
            <a:ext cx="3108897" cy="360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ة</a:t>
            </a: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خاص بالأستاذ </a:t>
            </a:r>
            <a:endParaRPr kumimoji="0" lang="fr-FR" sz="1800" b="0" i="0" u="none" strike="noStrike" kern="1200" cap="none" spc="0" normalizeH="0" baseline="0" noProof="0" dirty="0">
              <a:ln>
                <a:noFill/>
              </a:ln>
              <a:solidFill>
                <a:srgbClr val="FFFFFF"/>
              </a:solidFill>
              <a:effectLst/>
              <a:uLnTx/>
              <a:uFillTx/>
              <a:latin typeface="Aptos Display" panose="02110004020202020204"/>
              <a:ea typeface="+mj-ea"/>
              <a:cs typeface="+mj-cs"/>
            </a:endParaRPr>
          </a:p>
        </p:txBody>
      </p:sp>
      <p:sp>
        <p:nvSpPr>
          <p:cNvPr id="9" name="Rectangle : coins arrondis 8">
            <a:extLst>
              <a:ext uri="{FF2B5EF4-FFF2-40B4-BE49-F238E27FC236}">
                <a16:creationId xmlns:a16="http://schemas.microsoft.com/office/drawing/2014/main" id="{774B2A10-15A9-8282-CED3-93E92DD6F21F}"/>
              </a:ext>
            </a:extLst>
          </p:cNvPr>
          <p:cNvSpPr/>
          <p:nvPr/>
        </p:nvSpPr>
        <p:spPr>
          <a:xfrm>
            <a:off x="1294077" y="2938783"/>
            <a:ext cx="6535427" cy="1696280"/>
          </a:xfrm>
          <a:prstGeom prst="roundRect">
            <a:avLst/>
          </a:prstGeom>
          <a:solidFill>
            <a:schemeClr val="accent5">
              <a:lumMod val="20000"/>
              <a:lumOff val="80000"/>
            </a:schemeClr>
          </a:solidFill>
          <a:ln w="19050" cap="flat" cmpd="sng" algn="ctr">
            <a:solidFill>
              <a:srgbClr val="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srgbClr val="FFFFFF"/>
              </a:solidFill>
              <a:effectLst/>
              <a:uLnTx/>
              <a:uFillTx/>
              <a:latin typeface="Aptos" panose="02110004020202020204"/>
              <a:ea typeface="+mn-ea"/>
              <a:cs typeface="+mn-cs"/>
            </a:endParaRPr>
          </a:p>
        </p:txBody>
      </p:sp>
      <p:sp>
        <p:nvSpPr>
          <p:cNvPr id="13" name="TextBox 5">
            <a:extLst>
              <a:ext uri="{FF2B5EF4-FFF2-40B4-BE49-F238E27FC236}">
                <a16:creationId xmlns:a16="http://schemas.microsoft.com/office/drawing/2014/main" id="{8E5EDCA6-A7AE-F91C-375E-03A3F662A750}"/>
              </a:ext>
            </a:extLst>
          </p:cNvPr>
          <p:cNvSpPr txBox="1"/>
          <p:nvPr/>
        </p:nvSpPr>
        <p:spPr>
          <a:xfrm>
            <a:off x="666394" y="1755389"/>
            <a:ext cx="7811212"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fr-FR" sz="24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rPr>
              <a:t>Au terme de cette séance de révision, l’enseignant doit vérifier qu’au moins </a:t>
            </a:r>
            <a:r>
              <a:rPr kumimoji="0" lang="fr-FR" sz="2400" b="1" i="0" u="none" strike="noStrike" kern="0" cap="none" spc="0" normalizeH="0" baseline="0" noProof="0" dirty="0">
                <a:ln>
                  <a:noFill/>
                </a:ln>
                <a:solidFill>
                  <a:srgbClr val="2196B1"/>
                </a:solidFill>
                <a:effectLst/>
                <a:uLnTx/>
                <a:uFillTx/>
                <a:latin typeface="Dosis" pitchFamily="2" charset="0"/>
                <a:ea typeface="+mn-ea"/>
                <a:cs typeface="Calibri" panose="020F0502020204030204" pitchFamily="34" charset="0"/>
              </a:rPr>
              <a:t>80% des élèves </a:t>
            </a:r>
            <a:r>
              <a:rPr kumimoji="0" lang="fr-FR" sz="24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rPr>
              <a:t>sont capables de : </a:t>
            </a:r>
            <a:endParaRPr kumimoji="0" lang="ar-MA" sz="24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endParaRPr>
          </a:p>
        </p:txBody>
      </p:sp>
      <p:sp>
        <p:nvSpPr>
          <p:cNvPr id="15" name="TextBox 5">
            <a:extLst>
              <a:ext uri="{FF2B5EF4-FFF2-40B4-BE49-F238E27FC236}">
                <a16:creationId xmlns:a16="http://schemas.microsoft.com/office/drawing/2014/main" id="{5746AB9A-7886-DD60-98B7-1FF83C8176F0}"/>
              </a:ext>
            </a:extLst>
          </p:cNvPr>
          <p:cNvSpPr txBox="1"/>
          <p:nvPr/>
        </p:nvSpPr>
        <p:spPr>
          <a:xfrm>
            <a:off x="1442335" y="3244973"/>
            <a:ext cx="6387169" cy="923330"/>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lang="fr-FR" sz="2200" b="1" kern="0" dirty="0">
                <a:solidFill>
                  <a:srgbClr val="2196B1"/>
                </a:solidFill>
                <a:latin typeface="Dosis Medium" pitchFamily="2" charset="0"/>
                <a:cs typeface="Calibri" panose="020F0502020204030204" pitchFamily="34" charset="0"/>
              </a:rPr>
              <a:t>R</a:t>
            </a:r>
            <a:r>
              <a:rPr kumimoji="0" lang="fr-FR" sz="2200" b="1" i="0" u="none" strike="noStrike" kern="0" cap="none" spc="0" normalizeH="0" baseline="0" noProof="0" dirty="0" err="1">
                <a:ln>
                  <a:noFill/>
                </a:ln>
                <a:solidFill>
                  <a:srgbClr val="2196B1"/>
                </a:solidFill>
                <a:effectLst/>
                <a:uLnTx/>
                <a:uFillTx/>
                <a:latin typeface="Dosis Medium" pitchFamily="2" charset="0"/>
                <a:ea typeface="+mn-ea"/>
                <a:cs typeface="Calibri" panose="020F0502020204030204" pitchFamily="34" charset="0"/>
              </a:rPr>
              <a:t>épondre</a:t>
            </a: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  à l’oral </a:t>
            </a:r>
            <a:r>
              <a:rPr kumimoji="0" lang="fr-FR" sz="22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rPr>
              <a:t>aux questions.</a:t>
            </a:r>
          </a:p>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Prendre la parole </a:t>
            </a:r>
            <a:r>
              <a:rPr kumimoji="0" lang="fr-FR" sz="22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rPr>
              <a:t>pour partager des informations</a:t>
            </a: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a:t>
            </a:r>
            <a:endParaRPr kumimoji="0" lang="fr-FR" sz="22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endParaRPr>
          </a:p>
        </p:txBody>
      </p:sp>
      <p:sp>
        <p:nvSpPr>
          <p:cNvPr id="32" name="ZoneTexte 31">
            <a:extLst>
              <a:ext uri="{FF2B5EF4-FFF2-40B4-BE49-F238E27FC236}">
                <a16:creationId xmlns:a16="http://schemas.microsoft.com/office/drawing/2014/main" id="{18C8C5DC-7BDC-A408-9DE6-5E9ECC078095}"/>
              </a:ext>
            </a:extLst>
          </p:cNvPr>
          <p:cNvSpPr txBox="1"/>
          <p:nvPr/>
        </p:nvSpPr>
        <p:spPr>
          <a:xfrm>
            <a:off x="1490221" y="4987460"/>
            <a:ext cx="6143137"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1" u="none" strike="noStrike" kern="1200" cap="none" spc="0" normalizeH="0" baseline="0" noProof="0" dirty="0">
                <a:ln>
                  <a:noFill/>
                </a:ln>
                <a:solidFill>
                  <a:prstClr val="black">
                    <a:lumMod val="85000"/>
                    <a:lumOff val="15000"/>
                  </a:prstClr>
                </a:solidFill>
                <a:effectLst/>
                <a:uLnTx/>
                <a:uFillTx/>
                <a:latin typeface="Dosis" pitchFamily="2" charset="0"/>
                <a:ea typeface="+mn-ea"/>
                <a:cs typeface="+mn-cs"/>
              </a:rPr>
              <a:t>* Si ce taux n’est pas atteint, il convient de mettre en place des actions de remédiation, collectives ou individuelles. </a:t>
            </a:r>
          </a:p>
        </p:txBody>
      </p:sp>
    </p:spTree>
    <p:extLst>
      <p:ext uri="{BB962C8B-B14F-4D97-AF65-F5344CB8AC3E}">
        <p14:creationId xmlns:p14="http://schemas.microsoft.com/office/powerpoint/2010/main" val="39452526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76A4C6-0615-4F6F-AB64-975F8AC4A5F4}"/>
              </a:ext>
            </a:extLst>
          </p:cNvPr>
          <p:cNvSpPr>
            <a:spLocks noGrp="1"/>
          </p:cNvSpPr>
          <p:nvPr>
            <p:ph type="title"/>
          </p:nvPr>
        </p:nvSpPr>
        <p:spPr/>
        <p:txBody>
          <a:bodyPr>
            <a:noAutofit/>
          </a:bodyPr>
          <a:lstStyle/>
          <a:p>
            <a:r>
              <a:rPr lang="fr-MA" dirty="0"/>
              <a:t>Bonjour les enfants. Aujourd’hui, nous allons commencer une nouvelle séance de révision. Soyez attentifs.</a:t>
            </a:r>
          </a:p>
        </p:txBody>
      </p:sp>
      <p:grpSp>
        <p:nvGrpSpPr>
          <p:cNvPr id="20" name="Groupe 19">
            <a:extLst>
              <a:ext uri="{FF2B5EF4-FFF2-40B4-BE49-F238E27FC236}">
                <a16:creationId xmlns:a16="http://schemas.microsoft.com/office/drawing/2014/main" id="{D6B75884-FDA7-3C30-D664-B0E9FFEE8DE7}"/>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EA0C3709-4680-5424-D4BD-97BFC2F1480A}"/>
                </a:ext>
              </a:extLst>
            </p:cNvPr>
            <p:cNvPicPr>
              <a:picLocks noChangeAspect="1"/>
            </p:cNvPicPr>
            <p:nvPr/>
          </p:nvPicPr>
          <p:blipFill>
            <a:blip r:embed="rId6"/>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51DB144-9999-2761-71C6-6FD60EF25EB6}"/>
                </a:ext>
              </a:extLst>
            </p:cNvPr>
            <p:cNvPicPr>
              <a:picLocks noChangeAspect="1"/>
            </p:cNvPicPr>
            <p:nvPr/>
          </p:nvPicPr>
          <p:blipFill rotWithShape="1">
            <a:blip r:embed="rId7">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4" name="Nada-Wave">
            <a:hlinkClick r:id="" action="ppaction://media"/>
            <a:extLst>
              <a:ext uri="{FF2B5EF4-FFF2-40B4-BE49-F238E27FC236}">
                <a16:creationId xmlns:a16="http://schemas.microsoft.com/office/drawing/2014/main" id="{F6F75F5E-0F4F-58AD-F00C-F11EB85EF993}"/>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4684327" y="2377440"/>
            <a:ext cx="2138280" cy="3414864"/>
          </a:xfrm>
          <a:prstGeom prst="rect">
            <a:avLst/>
          </a:prstGeom>
        </p:spPr>
      </p:pic>
      <p:pic>
        <p:nvPicPr>
          <p:cNvPr id="5" name="majd_wave">
            <a:hlinkClick r:id="" action="ppaction://media"/>
            <a:extLst>
              <a:ext uri="{FF2B5EF4-FFF2-40B4-BE49-F238E27FC236}">
                <a16:creationId xmlns:a16="http://schemas.microsoft.com/office/drawing/2014/main" id="{E1114E01-4699-1BC6-B605-BBCF6562EB24}"/>
              </a:ext>
            </a:extLst>
          </p:cNvPr>
          <p:cNvPicPr>
            <a:picLocks noGrp="1" noChangeAspect="1"/>
          </p:cNvPicPr>
          <p:nvPr>
            <p:ph type="media" sz="quarter" idx="13"/>
            <a:videoFile r:link="rId4"/>
            <p:extLst>
              <p:ext uri="{DAA4B4D4-6D71-4841-9C94-3DE7FCFB9230}">
                <p14:media xmlns:p14="http://schemas.microsoft.com/office/powerpoint/2010/main" r:embed="rId3"/>
              </p:ext>
            </p:extLst>
          </p:nvPr>
        </p:nvPicPr>
        <p:blipFill>
          <a:blip r:embed="rId9"/>
          <a:srcRect b="1386"/>
          <a:stretch>
            <a:fillRect/>
          </a:stretch>
        </p:blipFill>
        <p:spPr>
          <a:xfrm>
            <a:off x="2479764" y="2377440"/>
            <a:ext cx="1947857" cy="3414865"/>
          </a:xfrm>
        </p:spPr>
      </p:pic>
    </p:spTree>
    <p:extLst>
      <p:ext uri="{BB962C8B-B14F-4D97-AF65-F5344CB8AC3E}">
        <p14:creationId xmlns:p14="http://schemas.microsoft.com/office/powerpoint/2010/main" val="42813586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4"/>
                                        </p:tgtEl>
                                      </p:cBhvr>
                                    </p:cmd>
                                  </p:childTnLst>
                                </p:cTn>
                              </p:par>
                              <p:par>
                                <p:cTn id="7" presetID="1" presetClass="mediacall" presetSubtype="0" fill="hold" nodeType="withEffect">
                                  <p:stCondLst>
                                    <p:cond delay="0"/>
                                  </p:stCondLst>
                                  <p:childTnLst>
                                    <p:cmd type="call" cmd="playFrom(0.0)">
                                      <p:cBhvr>
                                        <p:cTn id="8" dur="322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4"/>
                </p:tgtEl>
              </p:cMediaNode>
            </p:video>
            <p:video>
              <p:cMediaNode vol="80000">
                <p:cTn id="10" fill="hold" display="0">
                  <p:stCondLst>
                    <p:cond delay="indefinite"/>
                  </p:stCondLst>
                </p:cTn>
                <p:tgtEl>
                  <p:spTgt spid="5"/>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8">
            <a:extLst>
              <a:ext uri="{FF2B5EF4-FFF2-40B4-BE49-F238E27FC236}">
                <a16:creationId xmlns:a16="http://schemas.microsoft.com/office/drawing/2014/main" id="{B3685A86-1543-9B75-7BAB-3B0181DADC93}"/>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Maintenant, c’est l’activité des questions en rafale. Je vais désigner des élèves au hasard pour répondre. Tenez-vous prêts. </a:t>
            </a:r>
          </a:p>
        </p:txBody>
      </p:sp>
      <p:grpSp>
        <p:nvGrpSpPr>
          <p:cNvPr id="6" name="Groupe 5">
            <a:extLst>
              <a:ext uri="{FF2B5EF4-FFF2-40B4-BE49-F238E27FC236}">
                <a16:creationId xmlns:a16="http://schemas.microsoft.com/office/drawing/2014/main" id="{FBC8F6A0-8824-A8E0-B940-24F99064F88A}"/>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3AC1C78A-C28E-791B-EDB1-E6ECBFC9B2C5}"/>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24AF809-437E-0619-048F-098AC9B5674E}"/>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C12E2815-338B-2319-D8D2-E921457118AD}"/>
              </a:ext>
            </a:extLst>
          </p:cNvPr>
          <p:cNvPicPr>
            <a:picLocks noChangeAspect="1"/>
          </p:cNvPicPr>
          <p:nvPr/>
        </p:nvPicPr>
        <p:blipFill>
          <a:blip r:embed="rId4">
            <a:extLst>
              <a:ext uri="{28A0092B-C50C-407E-A947-70E740481C1C}">
                <a14:useLocalDpi xmlns:a14="http://schemas.microsoft.com/office/drawing/2010/main" val="0"/>
              </a:ext>
            </a:extLst>
          </a:blip>
          <a:srcRect t="-934" b="22113"/>
          <a:stretch>
            <a:fillRect/>
          </a:stretch>
        </p:blipFill>
        <p:spPr>
          <a:xfrm>
            <a:off x="2769949" y="3323065"/>
            <a:ext cx="2899330" cy="2290311"/>
          </a:xfrm>
          <a:prstGeom prst="ellipse">
            <a:avLst/>
          </a:prstGeom>
        </p:spPr>
      </p:pic>
      <p:sp>
        <p:nvSpPr>
          <p:cNvPr id="11" name="ZoneTexte 10">
            <a:extLst>
              <a:ext uri="{FF2B5EF4-FFF2-40B4-BE49-F238E27FC236}">
                <a16:creationId xmlns:a16="http://schemas.microsoft.com/office/drawing/2014/main" id="{77F64394-F29E-6738-BE7E-5336CF5A0106}"/>
              </a:ext>
            </a:extLst>
          </p:cNvPr>
          <p:cNvSpPr txBox="1"/>
          <p:nvPr/>
        </p:nvSpPr>
        <p:spPr>
          <a:xfrm rot="20098563">
            <a:off x="2608445" y="2538234"/>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
        <p:nvSpPr>
          <p:cNvPr id="12" name="ZoneTexte 11">
            <a:extLst>
              <a:ext uri="{FF2B5EF4-FFF2-40B4-BE49-F238E27FC236}">
                <a16:creationId xmlns:a16="http://schemas.microsoft.com/office/drawing/2014/main" id="{45428AAE-EF40-A2AC-EDC9-F59C9DCBAE7E}"/>
              </a:ext>
            </a:extLst>
          </p:cNvPr>
          <p:cNvSpPr txBox="1"/>
          <p:nvPr/>
        </p:nvSpPr>
        <p:spPr>
          <a:xfrm rot="931438">
            <a:off x="5767180" y="2527091"/>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
        <p:nvSpPr>
          <p:cNvPr id="13" name="ZoneTexte 12">
            <a:extLst>
              <a:ext uri="{FF2B5EF4-FFF2-40B4-BE49-F238E27FC236}">
                <a16:creationId xmlns:a16="http://schemas.microsoft.com/office/drawing/2014/main" id="{D3C51085-6595-C5B9-D7F2-D395C76EDFF1}"/>
              </a:ext>
            </a:extLst>
          </p:cNvPr>
          <p:cNvSpPr txBox="1"/>
          <p:nvPr/>
        </p:nvSpPr>
        <p:spPr>
          <a:xfrm rot="931438">
            <a:off x="4416474" y="1861676"/>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Tree>
    <p:extLst>
      <p:ext uri="{BB962C8B-B14F-4D97-AF65-F5344CB8AC3E}">
        <p14:creationId xmlns:p14="http://schemas.microsoft.com/office/powerpoint/2010/main" val="15050807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28FB41-F608-8F2D-B098-EC56907A4678}"/>
            </a:ext>
          </a:extLst>
        </p:cNvPr>
        <p:cNvGrpSpPr/>
        <p:nvPr/>
      </p:nvGrpSpPr>
      <p:grpSpPr>
        <a:xfrm>
          <a:off x="0" y="0"/>
          <a:ext cx="0" cy="0"/>
          <a:chOff x="0" y="0"/>
          <a:chExt cx="0" cy="0"/>
        </a:xfrm>
      </p:grpSpPr>
      <p:sp>
        <p:nvSpPr>
          <p:cNvPr id="5" name="Rectangle : coins arrondis 4">
            <a:extLst>
              <a:ext uri="{FF2B5EF4-FFF2-40B4-BE49-F238E27FC236}">
                <a16:creationId xmlns:a16="http://schemas.microsoft.com/office/drawing/2014/main" id="{31D38D1B-4091-4956-F6FC-FC94BF2CA9B7}"/>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000"/>
          </a:p>
        </p:txBody>
      </p:sp>
      <p:sp>
        <p:nvSpPr>
          <p:cNvPr id="7" name="Titre 1">
            <a:extLst>
              <a:ext uri="{FF2B5EF4-FFF2-40B4-BE49-F238E27FC236}">
                <a16:creationId xmlns:a16="http://schemas.microsoft.com/office/drawing/2014/main" id="{E222182F-43E2-BBBB-9BF9-49EF0B2AA353}"/>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Comment ça va ? </a:t>
            </a:r>
            <a:endParaRPr lang="fr-MA" dirty="0">
              <a:solidFill>
                <a:schemeClr val="tx1">
                  <a:lumMod val="65000"/>
                  <a:lumOff val="35000"/>
                </a:schemeClr>
              </a:solidFill>
            </a:endParaRPr>
          </a:p>
        </p:txBody>
      </p:sp>
      <p:sp>
        <p:nvSpPr>
          <p:cNvPr id="8" name="Titre 1">
            <a:extLst>
              <a:ext uri="{FF2B5EF4-FFF2-40B4-BE49-F238E27FC236}">
                <a16:creationId xmlns:a16="http://schemas.microsoft.com/office/drawing/2014/main" id="{49B22A04-52C5-8216-4D58-05D9D9E833E3}"/>
              </a:ext>
            </a:extLst>
          </p:cNvPr>
          <p:cNvSpPr txBox="1">
            <a:spLocks/>
          </p:cNvSpPr>
          <p:nvPr/>
        </p:nvSpPr>
        <p:spPr>
          <a:xfrm>
            <a:off x="1899548" y="3998434"/>
            <a:ext cx="534490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200" b="1" dirty="0">
                <a:ln w="0"/>
                <a:solidFill>
                  <a:srgbClr val="2196B1"/>
                </a:solidFill>
                <a:latin typeface="Dosis SemiBold" pitchFamily="2" charset="0"/>
              </a:rPr>
              <a:t>Comment ça va ?</a:t>
            </a: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A28AA86D-CCCC-3233-68C6-ED902FB5827E}"/>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050067" y="2025148"/>
            <a:ext cx="2061933" cy="1628814"/>
          </a:xfrm>
          <a:prstGeom prst="ellipse">
            <a:avLst/>
          </a:prstGeom>
        </p:spPr>
      </p:pic>
      <p:sp>
        <p:nvSpPr>
          <p:cNvPr id="2" name="ZoneTexte 1">
            <a:extLst>
              <a:ext uri="{FF2B5EF4-FFF2-40B4-BE49-F238E27FC236}">
                <a16:creationId xmlns:a16="http://schemas.microsoft.com/office/drawing/2014/main" id="{B8D56563-2C51-9DDC-F09B-F4B021782D6C}"/>
              </a:ext>
            </a:extLst>
          </p:cNvPr>
          <p:cNvSpPr txBox="1"/>
          <p:nvPr/>
        </p:nvSpPr>
        <p:spPr>
          <a:xfrm>
            <a:off x="498313" y="509133"/>
            <a:ext cx="588623" cy="1200329"/>
          </a:xfrm>
          <a:prstGeom prst="rect">
            <a:avLst/>
          </a:prstGeom>
          <a:noFill/>
        </p:spPr>
        <p:txBody>
          <a:bodyPr wrap="none" rtlCol="0">
            <a:spAutoFit/>
          </a:bodyPr>
          <a:lstStyle/>
          <a:p>
            <a:r>
              <a:rPr lang="fr-FR" sz="7200" b="1" dirty="0">
                <a:solidFill>
                  <a:srgbClr val="2196B1"/>
                </a:solidFill>
                <a:latin typeface="Dosis" pitchFamily="2" charset="0"/>
              </a:rPr>
              <a:t>?</a:t>
            </a:r>
          </a:p>
        </p:txBody>
      </p:sp>
    </p:spTree>
    <p:extLst>
      <p:ext uri="{BB962C8B-B14F-4D97-AF65-F5344CB8AC3E}">
        <p14:creationId xmlns:p14="http://schemas.microsoft.com/office/powerpoint/2010/main" val="30692096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68325-CE2C-1A80-29DB-30D2923D2C0E}"/>
            </a:ext>
          </a:extLst>
        </p:cNvPr>
        <p:cNvGrpSpPr/>
        <p:nvPr/>
      </p:nvGrpSpPr>
      <p:grpSpPr>
        <a:xfrm>
          <a:off x="0" y="0"/>
          <a:ext cx="0" cy="0"/>
          <a:chOff x="0" y="0"/>
          <a:chExt cx="0" cy="0"/>
        </a:xfrm>
      </p:grpSpPr>
      <p:sp>
        <p:nvSpPr>
          <p:cNvPr id="6" name="Titre 1">
            <a:extLst>
              <a:ext uri="{FF2B5EF4-FFF2-40B4-BE49-F238E27FC236}">
                <a16:creationId xmlns:a16="http://schemas.microsoft.com/office/drawing/2014/main" id="{496283E9-77A3-256E-1AAE-B6041222AD5D}"/>
              </a:ext>
            </a:extLst>
          </p:cNvPr>
          <p:cNvSpPr>
            <a:spLocks noGrp="1"/>
          </p:cNvSpPr>
          <p:nvPr>
            <p:ph type="title"/>
          </p:nvPr>
        </p:nvSpPr>
        <p:spPr>
          <a:xfrm>
            <a:off x="1692000" y="756000"/>
            <a:ext cx="6840000" cy="612000"/>
          </a:xfrm>
        </p:spPr>
        <p:txBody>
          <a:bodyPr/>
          <a:lstStyle/>
          <a:p>
            <a:r>
              <a:rPr lang="fr-MA" dirty="0">
                <a:solidFill>
                  <a:schemeClr val="tx1">
                    <a:lumMod val="65000"/>
                    <a:lumOff val="35000"/>
                  </a:schemeClr>
                </a:solidFill>
              </a:rPr>
              <a:t>Comment tu t’appelles ?</a:t>
            </a:r>
          </a:p>
        </p:txBody>
      </p:sp>
      <p:sp>
        <p:nvSpPr>
          <p:cNvPr id="7" name="Titre 1">
            <a:extLst>
              <a:ext uri="{FF2B5EF4-FFF2-40B4-BE49-F238E27FC236}">
                <a16:creationId xmlns:a16="http://schemas.microsoft.com/office/drawing/2014/main" id="{C6626C2F-C521-24EE-313B-85F26F7CA61D}"/>
              </a:ext>
            </a:extLst>
          </p:cNvPr>
          <p:cNvSpPr txBox="1">
            <a:spLocks/>
          </p:cNvSpPr>
          <p:nvPr/>
        </p:nvSpPr>
        <p:spPr>
          <a:xfrm>
            <a:off x="1899547" y="3843868"/>
            <a:ext cx="534490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200" b="1" dirty="0">
                <a:ln w="0"/>
                <a:solidFill>
                  <a:srgbClr val="2196B1"/>
                </a:solidFill>
                <a:latin typeface="Dosis SemiBold" pitchFamily="2" charset="0"/>
              </a:rPr>
              <a:t>Comment tu t’appelles ?</a:t>
            </a: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43ECAE10-EFDC-4C6F-6EEA-2BE7AF0D8BEA}"/>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2" name="ZoneTexte 1">
            <a:extLst>
              <a:ext uri="{FF2B5EF4-FFF2-40B4-BE49-F238E27FC236}">
                <a16:creationId xmlns:a16="http://schemas.microsoft.com/office/drawing/2014/main" id="{D7A16DA6-21DF-008F-347D-E87F1AF6D5E7}"/>
              </a:ext>
            </a:extLst>
          </p:cNvPr>
          <p:cNvSpPr txBox="1"/>
          <p:nvPr/>
        </p:nvSpPr>
        <p:spPr>
          <a:xfrm>
            <a:off x="498313" y="509133"/>
            <a:ext cx="588623" cy="1200329"/>
          </a:xfrm>
          <a:prstGeom prst="rect">
            <a:avLst/>
          </a:prstGeom>
          <a:noFill/>
        </p:spPr>
        <p:txBody>
          <a:bodyPr wrap="none" rtlCol="0">
            <a:spAutoFit/>
          </a:bodyPr>
          <a:lstStyle/>
          <a:p>
            <a:r>
              <a:rPr lang="fr-FR" sz="7200" b="1" dirty="0">
                <a:solidFill>
                  <a:srgbClr val="2196B1"/>
                </a:solidFill>
                <a:latin typeface="Dosis" pitchFamily="2" charset="0"/>
              </a:rPr>
              <a:t>?</a:t>
            </a:r>
          </a:p>
        </p:txBody>
      </p:sp>
    </p:spTree>
    <p:extLst>
      <p:ext uri="{BB962C8B-B14F-4D97-AF65-F5344CB8AC3E}">
        <p14:creationId xmlns:p14="http://schemas.microsoft.com/office/powerpoint/2010/main" val="10614588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9808B9-C1D6-6BFF-BDFA-D3AA7DFF3CE4}"/>
            </a:ext>
          </a:extLst>
        </p:cNvPr>
        <p:cNvGrpSpPr/>
        <p:nvPr/>
      </p:nvGrpSpPr>
      <p:grpSpPr>
        <a:xfrm>
          <a:off x="0" y="0"/>
          <a:ext cx="0" cy="0"/>
          <a:chOff x="0" y="0"/>
          <a:chExt cx="0" cy="0"/>
        </a:xfrm>
      </p:grpSpPr>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D0B0B02E-CC35-1658-5C60-17EC4BF17BB5}"/>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4" name="Titre 1">
            <a:extLst>
              <a:ext uri="{FF2B5EF4-FFF2-40B4-BE49-F238E27FC236}">
                <a16:creationId xmlns:a16="http://schemas.microsoft.com/office/drawing/2014/main" id="{9D1DFFFC-9AB7-7A8D-3FC0-B3B4214C13AE}"/>
              </a:ext>
            </a:extLst>
          </p:cNvPr>
          <p:cNvSpPr>
            <a:spLocks noGrp="1"/>
          </p:cNvSpPr>
          <p:nvPr>
            <p:ph type="title"/>
          </p:nvPr>
        </p:nvSpPr>
        <p:spPr>
          <a:xfrm>
            <a:off x="1692000" y="756000"/>
            <a:ext cx="6840000" cy="612000"/>
          </a:xfrm>
        </p:spPr>
        <p:txBody>
          <a:bodyPr/>
          <a:lstStyle/>
          <a:p>
            <a:r>
              <a:rPr lang="fr-MA" dirty="0">
                <a:solidFill>
                  <a:schemeClr val="tx1">
                    <a:lumMod val="65000"/>
                    <a:lumOff val="35000"/>
                  </a:schemeClr>
                </a:solidFill>
              </a:rPr>
              <a:t>Quel est ton nom ?</a:t>
            </a:r>
          </a:p>
        </p:txBody>
      </p:sp>
      <p:sp>
        <p:nvSpPr>
          <p:cNvPr id="5" name="Titre 1">
            <a:extLst>
              <a:ext uri="{FF2B5EF4-FFF2-40B4-BE49-F238E27FC236}">
                <a16:creationId xmlns:a16="http://schemas.microsoft.com/office/drawing/2014/main" id="{D1ECF53A-73F5-6E08-E0A3-B4186F14444E}"/>
              </a:ext>
            </a:extLst>
          </p:cNvPr>
          <p:cNvSpPr txBox="1">
            <a:spLocks/>
          </p:cNvSpPr>
          <p:nvPr/>
        </p:nvSpPr>
        <p:spPr>
          <a:xfrm>
            <a:off x="1899547" y="3843868"/>
            <a:ext cx="534490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200" b="1" dirty="0">
                <a:ln w="0"/>
                <a:solidFill>
                  <a:srgbClr val="2196B1"/>
                </a:solidFill>
                <a:latin typeface="Dosis SemiBold" pitchFamily="2" charset="0"/>
              </a:rPr>
              <a:t>Quel est ton nom ?</a:t>
            </a:r>
          </a:p>
        </p:txBody>
      </p:sp>
      <p:sp>
        <p:nvSpPr>
          <p:cNvPr id="2" name="ZoneTexte 1">
            <a:extLst>
              <a:ext uri="{FF2B5EF4-FFF2-40B4-BE49-F238E27FC236}">
                <a16:creationId xmlns:a16="http://schemas.microsoft.com/office/drawing/2014/main" id="{1FB9B910-F6BE-3E2E-E591-56457805A2A4}"/>
              </a:ext>
            </a:extLst>
          </p:cNvPr>
          <p:cNvSpPr txBox="1"/>
          <p:nvPr/>
        </p:nvSpPr>
        <p:spPr>
          <a:xfrm>
            <a:off x="498313" y="509133"/>
            <a:ext cx="588623" cy="1200329"/>
          </a:xfrm>
          <a:prstGeom prst="rect">
            <a:avLst/>
          </a:prstGeom>
          <a:noFill/>
        </p:spPr>
        <p:txBody>
          <a:bodyPr wrap="none" rtlCol="0">
            <a:spAutoFit/>
          </a:bodyPr>
          <a:lstStyle/>
          <a:p>
            <a:r>
              <a:rPr lang="fr-FR" sz="7200" b="1" dirty="0">
                <a:solidFill>
                  <a:srgbClr val="2196B1"/>
                </a:solidFill>
                <a:latin typeface="Dosis" pitchFamily="2" charset="0"/>
              </a:rPr>
              <a:t>?</a:t>
            </a:r>
          </a:p>
        </p:txBody>
      </p:sp>
    </p:spTree>
    <p:extLst>
      <p:ext uri="{BB962C8B-B14F-4D97-AF65-F5344CB8AC3E}">
        <p14:creationId xmlns:p14="http://schemas.microsoft.com/office/powerpoint/2010/main" val="26548898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9B8E98-4271-F97C-3911-3B8705307F48}"/>
            </a:ext>
          </a:extLst>
        </p:cNvPr>
        <p:cNvGrpSpPr/>
        <p:nvPr/>
      </p:nvGrpSpPr>
      <p:grpSpPr>
        <a:xfrm>
          <a:off x="0" y="0"/>
          <a:ext cx="0" cy="0"/>
          <a:chOff x="0" y="0"/>
          <a:chExt cx="0" cy="0"/>
        </a:xfrm>
      </p:grpSpPr>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BDF34C8B-9636-5632-A364-580E078BDF1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4" name="Titre 1">
            <a:extLst>
              <a:ext uri="{FF2B5EF4-FFF2-40B4-BE49-F238E27FC236}">
                <a16:creationId xmlns:a16="http://schemas.microsoft.com/office/drawing/2014/main" id="{02DC9BE4-D669-BA75-0E71-EC6D004154E0}"/>
              </a:ext>
            </a:extLst>
          </p:cNvPr>
          <p:cNvSpPr>
            <a:spLocks noGrp="1"/>
          </p:cNvSpPr>
          <p:nvPr>
            <p:ph type="title"/>
          </p:nvPr>
        </p:nvSpPr>
        <p:spPr>
          <a:xfrm>
            <a:off x="1692000" y="756000"/>
            <a:ext cx="6840000" cy="612000"/>
          </a:xfrm>
        </p:spPr>
        <p:txBody>
          <a:bodyPr/>
          <a:lstStyle/>
          <a:p>
            <a:r>
              <a:rPr lang="fr-MA" dirty="0">
                <a:solidFill>
                  <a:schemeClr val="tx1">
                    <a:lumMod val="65000"/>
                    <a:lumOff val="35000"/>
                  </a:schemeClr>
                </a:solidFill>
              </a:rPr>
              <a:t>Quel est ton prénom ?</a:t>
            </a:r>
          </a:p>
        </p:txBody>
      </p:sp>
      <p:sp>
        <p:nvSpPr>
          <p:cNvPr id="5" name="Titre 1">
            <a:extLst>
              <a:ext uri="{FF2B5EF4-FFF2-40B4-BE49-F238E27FC236}">
                <a16:creationId xmlns:a16="http://schemas.microsoft.com/office/drawing/2014/main" id="{2630386B-AA5A-7F6B-1B49-287E2A7E68EB}"/>
              </a:ext>
            </a:extLst>
          </p:cNvPr>
          <p:cNvSpPr txBox="1">
            <a:spLocks/>
          </p:cNvSpPr>
          <p:nvPr/>
        </p:nvSpPr>
        <p:spPr>
          <a:xfrm>
            <a:off x="1899547" y="3843868"/>
            <a:ext cx="534490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200" b="1" dirty="0">
                <a:ln w="0"/>
                <a:solidFill>
                  <a:srgbClr val="2196B1"/>
                </a:solidFill>
                <a:latin typeface="Dosis SemiBold" pitchFamily="2" charset="0"/>
              </a:rPr>
              <a:t>Quel est ton prénom ?</a:t>
            </a:r>
          </a:p>
        </p:txBody>
      </p:sp>
      <p:sp>
        <p:nvSpPr>
          <p:cNvPr id="2" name="ZoneTexte 1">
            <a:extLst>
              <a:ext uri="{FF2B5EF4-FFF2-40B4-BE49-F238E27FC236}">
                <a16:creationId xmlns:a16="http://schemas.microsoft.com/office/drawing/2014/main" id="{1E3E31A6-C26B-DC7D-3D3A-43C8C5214DB1}"/>
              </a:ext>
            </a:extLst>
          </p:cNvPr>
          <p:cNvSpPr txBox="1"/>
          <p:nvPr/>
        </p:nvSpPr>
        <p:spPr>
          <a:xfrm>
            <a:off x="498313" y="509133"/>
            <a:ext cx="588623" cy="1200329"/>
          </a:xfrm>
          <a:prstGeom prst="rect">
            <a:avLst/>
          </a:prstGeom>
          <a:noFill/>
        </p:spPr>
        <p:txBody>
          <a:bodyPr wrap="none" rtlCol="0">
            <a:spAutoFit/>
          </a:bodyPr>
          <a:lstStyle/>
          <a:p>
            <a:r>
              <a:rPr lang="fr-FR" sz="7200" b="1" dirty="0">
                <a:solidFill>
                  <a:srgbClr val="2196B1"/>
                </a:solidFill>
                <a:latin typeface="Dosis" pitchFamily="2" charset="0"/>
              </a:rPr>
              <a:t>?</a:t>
            </a:r>
          </a:p>
        </p:txBody>
      </p:sp>
    </p:spTree>
    <p:extLst>
      <p:ext uri="{BB962C8B-B14F-4D97-AF65-F5344CB8AC3E}">
        <p14:creationId xmlns:p14="http://schemas.microsoft.com/office/powerpoint/2010/main" val="2880541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3D5FB1-F690-7A68-E8C5-C93C5F299149}"/>
            </a:ext>
          </a:extLst>
        </p:cNvPr>
        <p:cNvGrpSpPr/>
        <p:nvPr/>
      </p:nvGrpSpPr>
      <p:grpSpPr>
        <a:xfrm>
          <a:off x="0" y="0"/>
          <a:ext cx="0" cy="0"/>
          <a:chOff x="0" y="0"/>
          <a:chExt cx="0" cy="0"/>
        </a:xfrm>
      </p:grpSpPr>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055B15C8-ADA0-73EA-A8C4-20CF074D8840}"/>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4" name="Titre 1">
            <a:extLst>
              <a:ext uri="{FF2B5EF4-FFF2-40B4-BE49-F238E27FC236}">
                <a16:creationId xmlns:a16="http://schemas.microsoft.com/office/drawing/2014/main" id="{F977A151-0DE1-2F74-6D5D-AEB860DAEAB9}"/>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   Quel âge as-tu ?</a:t>
            </a:r>
          </a:p>
        </p:txBody>
      </p:sp>
      <p:sp>
        <p:nvSpPr>
          <p:cNvPr id="5" name="Titre 1">
            <a:extLst>
              <a:ext uri="{FF2B5EF4-FFF2-40B4-BE49-F238E27FC236}">
                <a16:creationId xmlns:a16="http://schemas.microsoft.com/office/drawing/2014/main" id="{E5A7FBB0-C480-DBBC-D712-62F80EDD838F}"/>
              </a:ext>
            </a:extLst>
          </p:cNvPr>
          <p:cNvSpPr txBox="1">
            <a:spLocks/>
          </p:cNvSpPr>
          <p:nvPr/>
        </p:nvSpPr>
        <p:spPr>
          <a:xfrm>
            <a:off x="736938" y="3843868"/>
            <a:ext cx="767012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200" b="1" dirty="0">
                <a:ln w="0"/>
                <a:solidFill>
                  <a:srgbClr val="2196B1"/>
                </a:solidFill>
                <a:latin typeface="Dosis SemiBold" pitchFamily="2" charset="0"/>
              </a:rPr>
              <a:t>Quel âge as-tu ?</a:t>
            </a:r>
          </a:p>
        </p:txBody>
      </p:sp>
      <p:sp>
        <p:nvSpPr>
          <p:cNvPr id="2" name="ZoneTexte 1">
            <a:extLst>
              <a:ext uri="{FF2B5EF4-FFF2-40B4-BE49-F238E27FC236}">
                <a16:creationId xmlns:a16="http://schemas.microsoft.com/office/drawing/2014/main" id="{2626FA28-2A6F-E7C0-D67A-D84F49CB2630}"/>
              </a:ext>
            </a:extLst>
          </p:cNvPr>
          <p:cNvSpPr txBox="1"/>
          <p:nvPr/>
        </p:nvSpPr>
        <p:spPr>
          <a:xfrm>
            <a:off x="498313" y="509133"/>
            <a:ext cx="588623" cy="1200329"/>
          </a:xfrm>
          <a:prstGeom prst="rect">
            <a:avLst/>
          </a:prstGeom>
          <a:noFill/>
        </p:spPr>
        <p:txBody>
          <a:bodyPr wrap="none" rtlCol="0">
            <a:spAutoFit/>
          </a:bodyPr>
          <a:lstStyle/>
          <a:p>
            <a:r>
              <a:rPr lang="fr-FR" sz="7200" b="1" dirty="0">
                <a:solidFill>
                  <a:srgbClr val="2196B1"/>
                </a:solidFill>
                <a:latin typeface="Dosis" pitchFamily="2" charset="0"/>
              </a:rPr>
              <a:t>?</a:t>
            </a:r>
          </a:p>
        </p:txBody>
      </p:sp>
    </p:spTree>
    <p:extLst>
      <p:ext uri="{BB962C8B-B14F-4D97-AF65-F5344CB8AC3E}">
        <p14:creationId xmlns:p14="http://schemas.microsoft.com/office/powerpoint/2010/main" val="8194249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D37B0D-7425-75E4-27A5-F0E55174991E}"/>
            </a:ext>
          </a:extLst>
        </p:cNvPr>
        <p:cNvGrpSpPr/>
        <p:nvPr/>
      </p:nvGrpSpPr>
      <p:grpSpPr>
        <a:xfrm>
          <a:off x="0" y="0"/>
          <a:ext cx="0" cy="0"/>
          <a:chOff x="0" y="0"/>
          <a:chExt cx="0" cy="0"/>
        </a:xfrm>
      </p:grpSpPr>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53E2CC21-5C38-23CF-CE7A-951CC249F1FA}"/>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2" name="ZoneTexte 1">
            <a:extLst>
              <a:ext uri="{FF2B5EF4-FFF2-40B4-BE49-F238E27FC236}">
                <a16:creationId xmlns:a16="http://schemas.microsoft.com/office/drawing/2014/main" id="{E586C64E-4439-E790-F7F4-69F1019AB0B6}"/>
              </a:ext>
            </a:extLst>
          </p:cNvPr>
          <p:cNvSpPr txBox="1"/>
          <p:nvPr/>
        </p:nvSpPr>
        <p:spPr>
          <a:xfrm>
            <a:off x="498313" y="509133"/>
            <a:ext cx="588623" cy="1200329"/>
          </a:xfrm>
          <a:prstGeom prst="rect">
            <a:avLst/>
          </a:prstGeom>
          <a:noFill/>
        </p:spPr>
        <p:txBody>
          <a:bodyPr wrap="none" rtlCol="0">
            <a:spAutoFit/>
          </a:bodyPr>
          <a:lstStyle/>
          <a:p>
            <a:r>
              <a:rPr lang="fr-FR" sz="7200" b="1" dirty="0">
                <a:solidFill>
                  <a:srgbClr val="2196B1"/>
                </a:solidFill>
                <a:latin typeface="Dosis" pitchFamily="2" charset="0"/>
              </a:rPr>
              <a:t>?</a:t>
            </a:r>
          </a:p>
        </p:txBody>
      </p:sp>
      <p:sp>
        <p:nvSpPr>
          <p:cNvPr id="7" name="Titre 1">
            <a:extLst>
              <a:ext uri="{FF2B5EF4-FFF2-40B4-BE49-F238E27FC236}">
                <a16:creationId xmlns:a16="http://schemas.microsoft.com/office/drawing/2014/main" id="{0E7128D0-C65C-2FCA-A9DA-1E680A4BCEDF}"/>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Où habites-tu ?</a:t>
            </a:r>
          </a:p>
        </p:txBody>
      </p:sp>
      <p:sp>
        <p:nvSpPr>
          <p:cNvPr id="8" name="Titre 1">
            <a:extLst>
              <a:ext uri="{FF2B5EF4-FFF2-40B4-BE49-F238E27FC236}">
                <a16:creationId xmlns:a16="http://schemas.microsoft.com/office/drawing/2014/main" id="{01D33908-A58E-D617-54FB-C7B004BBCC23}"/>
              </a:ext>
            </a:extLst>
          </p:cNvPr>
          <p:cNvSpPr txBox="1">
            <a:spLocks/>
          </p:cNvSpPr>
          <p:nvPr/>
        </p:nvSpPr>
        <p:spPr>
          <a:xfrm>
            <a:off x="1692000" y="4035193"/>
            <a:ext cx="6186833"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600" b="1" dirty="0">
                <a:ln w="0"/>
                <a:solidFill>
                  <a:srgbClr val="2196B1"/>
                </a:solidFill>
                <a:latin typeface="Dosis SemiBold" pitchFamily="2" charset="0"/>
              </a:rPr>
              <a:t>Où habites-tu ?</a:t>
            </a:r>
          </a:p>
        </p:txBody>
      </p:sp>
    </p:spTree>
    <p:extLst>
      <p:ext uri="{BB962C8B-B14F-4D97-AF65-F5344CB8AC3E}">
        <p14:creationId xmlns:p14="http://schemas.microsoft.com/office/powerpoint/2010/main" val="25826164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13A2E5-6E79-1F26-F8B6-72BE2D711BD3}"/>
            </a:ext>
          </a:extLst>
        </p:cNvPr>
        <p:cNvGrpSpPr/>
        <p:nvPr/>
      </p:nvGrpSpPr>
      <p:grpSpPr>
        <a:xfrm>
          <a:off x="0" y="0"/>
          <a:ext cx="0" cy="0"/>
          <a:chOff x="0" y="0"/>
          <a:chExt cx="0" cy="0"/>
        </a:xfrm>
      </p:grpSpPr>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30B62998-F07B-8965-F901-3459213B3004}"/>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2469392" y="1876581"/>
            <a:ext cx="1814845" cy="1433628"/>
          </a:xfrm>
          <a:prstGeom prst="ellipse">
            <a:avLst/>
          </a:prstGeom>
        </p:spPr>
      </p:pic>
      <p:sp>
        <p:nvSpPr>
          <p:cNvPr id="4" name="Titre 1">
            <a:extLst>
              <a:ext uri="{FF2B5EF4-FFF2-40B4-BE49-F238E27FC236}">
                <a16:creationId xmlns:a16="http://schemas.microsoft.com/office/drawing/2014/main" id="{21F84B47-EFE4-90D4-06B4-1F7165FAB9FD}"/>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Qu’est-ce que tu aimes faire après l’école ?</a:t>
            </a:r>
          </a:p>
        </p:txBody>
      </p:sp>
      <p:sp>
        <p:nvSpPr>
          <p:cNvPr id="5" name="Titre 1">
            <a:extLst>
              <a:ext uri="{FF2B5EF4-FFF2-40B4-BE49-F238E27FC236}">
                <a16:creationId xmlns:a16="http://schemas.microsoft.com/office/drawing/2014/main" id="{F63301C4-4A2A-AFD9-BD83-D5BDFA547C90}"/>
              </a:ext>
            </a:extLst>
          </p:cNvPr>
          <p:cNvSpPr txBox="1">
            <a:spLocks/>
          </p:cNvSpPr>
          <p:nvPr/>
        </p:nvSpPr>
        <p:spPr>
          <a:xfrm>
            <a:off x="498313" y="3764355"/>
            <a:ext cx="7977689"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3200" b="1" i="0" u="none" strike="noStrike" kern="1200" cap="none" spc="0" normalizeH="0" baseline="0" noProof="0" dirty="0">
                <a:ln w="0"/>
                <a:solidFill>
                  <a:srgbClr val="2196B1"/>
                </a:solidFill>
                <a:effectLst/>
                <a:uLnTx/>
                <a:uFillTx/>
                <a:latin typeface="Dosis SemiBold" pitchFamily="2" charset="0"/>
                <a:ea typeface="+mn-ea"/>
                <a:cs typeface="+mn-cs"/>
              </a:rPr>
              <a:t>Qu’est-ce que tu aimes faire après l’école ?</a:t>
            </a:r>
          </a:p>
        </p:txBody>
      </p:sp>
      <p:sp>
        <p:nvSpPr>
          <p:cNvPr id="2" name="ZoneTexte 1">
            <a:extLst>
              <a:ext uri="{FF2B5EF4-FFF2-40B4-BE49-F238E27FC236}">
                <a16:creationId xmlns:a16="http://schemas.microsoft.com/office/drawing/2014/main" id="{4817A173-5CF4-2917-D004-3BE09DA72DF4}"/>
              </a:ext>
            </a:extLst>
          </p:cNvPr>
          <p:cNvSpPr txBox="1"/>
          <p:nvPr/>
        </p:nvSpPr>
        <p:spPr>
          <a:xfrm>
            <a:off x="498313" y="509133"/>
            <a:ext cx="588623" cy="120032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2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pic>
        <p:nvPicPr>
          <p:cNvPr id="3" name="Image 2">
            <a:extLst>
              <a:ext uri="{FF2B5EF4-FFF2-40B4-BE49-F238E27FC236}">
                <a16:creationId xmlns:a16="http://schemas.microsoft.com/office/drawing/2014/main" id="{3235C713-6217-6F1F-C9F1-EA2B9B6660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65927" y="1931017"/>
            <a:ext cx="1260806" cy="1379192"/>
          </a:xfrm>
          <a:prstGeom prst="rect">
            <a:avLst/>
          </a:prstGeom>
        </p:spPr>
      </p:pic>
    </p:spTree>
    <p:extLst>
      <p:ext uri="{BB962C8B-B14F-4D97-AF65-F5344CB8AC3E}">
        <p14:creationId xmlns:p14="http://schemas.microsoft.com/office/powerpoint/2010/main" val="26414758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283D5F-6240-A34F-E7E8-49F4289CEF52}"/>
            </a:ext>
          </a:extLst>
        </p:cNvPr>
        <p:cNvGrpSpPr/>
        <p:nvPr/>
      </p:nvGrpSpPr>
      <p:grpSpPr>
        <a:xfrm>
          <a:off x="0" y="0"/>
          <a:ext cx="0" cy="0"/>
          <a:chOff x="0" y="0"/>
          <a:chExt cx="0" cy="0"/>
        </a:xfrm>
      </p:grpSpPr>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96489983-A421-5D05-9B4B-5F3C26F415AD}"/>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2469392" y="1876581"/>
            <a:ext cx="1814845" cy="1433628"/>
          </a:xfrm>
          <a:prstGeom prst="ellipse">
            <a:avLst/>
          </a:prstGeom>
        </p:spPr>
      </p:pic>
      <p:sp>
        <p:nvSpPr>
          <p:cNvPr id="4" name="Titre 1">
            <a:extLst>
              <a:ext uri="{FF2B5EF4-FFF2-40B4-BE49-F238E27FC236}">
                <a16:creationId xmlns:a16="http://schemas.microsoft.com/office/drawing/2014/main" id="{860A73F9-A783-6FEE-2E88-1A7AAA5B19AF}"/>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Qu’est-ce que tu aimes lire ?</a:t>
            </a:r>
          </a:p>
        </p:txBody>
      </p:sp>
      <p:sp>
        <p:nvSpPr>
          <p:cNvPr id="5" name="Titre 1">
            <a:extLst>
              <a:ext uri="{FF2B5EF4-FFF2-40B4-BE49-F238E27FC236}">
                <a16:creationId xmlns:a16="http://schemas.microsoft.com/office/drawing/2014/main" id="{7606A2F9-0DB7-02B6-D886-34F5EDEF484A}"/>
              </a:ext>
            </a:extLst>
          </p:cNvPr>
          <p:cNvSpPr txBox="1">
            <a:spLocks/>
          </p:cNvSpPr>
          <p:nvPr/>
        </p:nvSpPr>
        <p:spPr>
          <a:xfrm>
            <a:off x="498313" y="3764355"/>
            <a:ext cx="7977689"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3200" b="1" i="0" u="none" strike="noStrike" kern="1200" cap="none" spc="0" normalizeH="0" baseline="0" noProof="0" dirty="0">
                <a:ln w="0"/>
                <a:solidFill>
                  <a:srgbClr val="2196B1"/>
                </a:solidFill>
                <a:effectLst/>
                <a:uLnTx/>
                <a:uFillTx/>
                <a:latin typeface="Dosis SemiBold" pitchFamily="2" charset="0"/>
                <a:ea typeface="+mn-ea"/>
                <a:cs typeface="+mn-cs"/>
              </a:rPr>
              <a:t>Qu’est-ce que tu aimes lire ?</a:t>
            </a:r>
          </a:p>
        </p:txBody>
      </p:sp>
      <p:sp>
        <p:nvSpPr>
          <p:cNvPr id="2" name="ZoneTexte 1">
            <a:extLst>
              <a:ext uri="{FF2B5EF4-FFF2-40B4-BE49-F238E27FC236}">
                <a16:creationId xmlns:a16="http://schemas.microsoft.com/office/drawing/2014/main" id="{0AAE0034-173C-C1AB-4004-842118F6B888}"/>
              </a:ext>
            </a:extLst>
          </p:cNvPr>
          <p:cNvSpPr txBox="1"/>
          <p:nvPr/>
        </p:nvSpPr>
        <p:spPr>
          <a:xfrm>
            <a:off x="498313" y="509133"/>
            <a:ext cx="588623" cy="120032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2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pic>
        <p:nvPicPr>
          <p:cNvPr id="6" name="Image 5">
            <a:extLst>
              <a:ext uri="{FF2B5EF4-FFF2-40B4-BE49-F238E27FC236}">
                <a16:creationId xmlns:a16="http://schemas.microsoft.com/office/drawing/2014/main" id="{602892CD-6D59-E528-F74A-4E4F60D674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01768" y="1928776"/>
            <a:ext cx="1262855" cy="1381433"/>
          </a:xfrm>
          <a:prstGeom prst="rect">
            <a:avLst/>
          </a:prstGeom>
        </p:spPr>
      </p:pic>
    </p:spTree>
    <p:extLst>
      <p:ext uri="{BB962C8B-B14F-4D97-AF65-F5344CB8AC3E}">
        <p14:creationId xmlns:p14="http://schemas.microsoft.com/office/powerpoint/2010/main" val="6346426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D58813-D1B3-B971-EA52-9ECA766914E9}"/>
            </a:ext>
          </a:extLst>
        </p:cNvPr>
        <p:cNvGrpSpPr/>
        <p:nvPr/>
      </p:nvGrpSpPr>
      <p:grpSpPr>
        <a:xfrm>
          <a:off x="0" y="0"/>
          <a:ext cx="0" cy="0"/>
          <a:chOff x="0" y="0"/>
          <a:chExt cx="0" cy="0"/>
        </a:xfrm>
      </p:grpSpPr>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B08F4A92-F030-EDE5-7A04-72BD9CF2D215}"/>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2624080" y="2044928"/>
            <a:ext cx="1814845" cy="1433628"/>
          </a:xfrm>
          <a:prstGeom prst="ellipse">
            <a:avLst/>
          </a:prstGeom>
        </p:spPr>
      </p:pic>
      <p:sp>
        <p:nvSpPr>
          <p:cNvPr id="2" name="ZoneTexte 1">
            <a:extLst>
              <a:ext uri="{FF2B5EF4-FFF2-40B4-BE49-F238E27FC236}">
                <a16:creationId xmlns:a16="http://schemas.microsoft.com/office/drawing/2014/main" id="{4A85EEFB-CE49-F0D8-1C08-1DBA0A6FCB35}"/>
              </a:ext>
            </a:extLst>
          </p:cNvPr>
          <p:cNvSpPr txBox="1"/>
          <p:nvPr/>
        </p:nvSpPr>
        <p:spPr>
          <a:xfrm>
            <a:off x="498313" y="509133"/>
            <a:ext cx="588623" cy="1200329"/>
          </a:xfrm>
          <a:prstGeom prst="rect">
            <a:avLst/>
          </a:prstGeom>
          <a:noFill/>
        </p:spPr>
        <p:txBody>
          <a:bodyPr wrap="none" rtlCol="0">
            <a:spAutoFit/>
          </a:bodyPr>
          <a:lstStyle/>
          <a:p>
            <a:r>
              <a:rPr lang="fr-FR" sz="7200" b="1" dirty="0">
                <a:solidFill>
                  <a:srgbClr val="2196B1"/>
                </a:solidFill>
                <a:latin typeface="Dosis" pitchFamily="2" charset="0"/>
              </a:rPr>
              <a:t>?</a:t>
            </a:r>
          </a:p>
        </p:txBody>
      </p:sp>
      <p:sp>
        <p:nvSpPr>
          <p:cNvPr id="7" name="Titre 1">
            <a:extLst>
              <a:ext uri="{FF2B5EF4-FFF2-40B4-BE49-F238E27FC236}">
                <a16:creationId xmlns:a16="http://schemas.microsoft.com/office/drawing/2014/main" id="{3CFE469A-64D0-E5DD-E2FE-36E4A8F0CDF6}"/>
              </a:ext>
            </a:extLst>
          </p:cNvPr>
          <p:cNvSpPr txBox="1">
            <a:spLocks/>
          </p:cNvSpPr>
          <p:nvPr/>
        </p:nvSpPr>
        <p:spPr>
          <a:xfrm>
            <a:off x="1738653" y="764994"/>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r>
              <a:rPr lang="fr-FR" dirty="0">
                <a:solidFill>
                  <a:schemeClr val="tx1">
                    <a:lumMod val="65000"/>
                    <a:lumOff val="35000"/>
                  </a:schemeClr>
                </a:solidFill>
              </a:rPr>
              <a:t>Où est-ce que tu joues avec ta trottinette ?</a:t>
            </a:r>
          </a:p>
        </p:txBody>
      </p:sp>
      <p:sp>
        <p:nvSpPr>
          <p:cNvPr id="8" name="Titre 1">
            <a:extLst>
              <a:ext uri="{FF2B5EF4-FFF2-40B4-BE49-F238E27FC236}">
                <a16:creationId xmlns:a16="http://schemas.microsoft.com/office/drawing/2014/main" id="{1D0CF9FA-6E5A-7085-1B76-574F39811DD7}"/>
              </a:ext>
            </a:extLst>
          </p:cNvPr>
          <p:cNvSpPr txBox="1">
            <a:spLocks/>
          </p:cNvSpPr>
          <p:nvPr/>
        </p:nvSpPr>
        <p:spPr>
          <a:xfrm>
            <a:off x="221548" y="4323289"/>
            <a:ext cx="870090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3200" b="1" i="0" u="none" strike="noStrike" kern="1200" cap="none" spc="0" normalizeH="0" baseline="0" noProof="0" dirty="0">
                <a:ln w="0"/>
                <a:solidFill>
                  <a:srgbClr val="2196B1"/>
                </a:solidFill>
                <a:effectLst/>
                <a:uLnTx/>
                <a:uFillTx/>
                <a:latin typeface="Dosis SemiBold" pitchFamily="2" charset="0"/>
                <a:ea typeface="+mn-ea"/>
                <a:cs typeface="+mn-cs"/>
              </a:rPr>
              <a:t>Où est-ce que tu joues avec ta trottinette ?</a:t>
            </a:r>
          </a:p>
        </p:txBody>
      </p:sp>
      <p:pic>
        <p:nvPicPr>
          <p:cNvPr id="12" name="Espace réservé pour une image  5">
            <a:extLst>
              <a:ext uri="{FF2B5EF4-FFF2-40B4-BE49-F238E27FC236}">
                <a16:creationId xmlns:a16="http://schemas.microsoft.com/office/drawing/2014/main" id="{BB5AE43D-99C4-9F0B-9A40-4292F09C6AB1}"/>
              </a:ext>
            </a:extLst>
          </p:cNvPr>
          <p:cNvPicPr>
            <a:picLocks noChangeAspect="1"/>
          </p:cNvPicPr>
          <p:nvPr/>
        </p:nvPicPr>
        <p:blipFill>
          <a:blip r:embed="rId3">
            <a:extLst>
              <a:ext uri="{28A0092B-C50C-407E-A947-70E740481C1C}">
                <a14:useLocalDpi xmlns:a14="http://schemas.microsoft.com/office/drawing/2010/main" val="0"/>
              </a:ext>
            </a:extLst>
          </a:blip>
          <a:srcRect t="4292" b="4292"/>
          <a:stretch>
            <a:fillRect/>
          </a:stretch>
        </p:blipFill>
        <p:spPr>
          <a:xfrm>
            <a:off x="5244983" y="1871212"/>
            <a:ext cx="1883604" cy="1883604"/>
          </a:xfrm>
          <a:prstGeom prst="rect">
            <a:avLst/>
          </a:prstGeom>
          <a:ln>
            <a:noFill/>
          </a:ln>
        </p:spPr>
      </p:pic>
    </p:spTree>
    <p:extLst>
      <p:ext uri="{BB962C8B-B14F-4D97-AF65-F5344CB8AC3E}">
        <p14:creationId xmlns:p14="http://schemas.microsoft.com/office/powerpoint/2010/main" val="6433628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13F1F9-246A-6845-EEF6-4C5ED23AC788}"/>
            </a:ext>
          </a:extLst>
        </p:cNvPr>
        <p:cNvGrpSpPr/>
        <p:nvPr/>
      </p:nvGrpSpPr>
      <p:grpSpPr>
        <a:xfrm>
          <a:off x="0" y="0"/>
          <a:ext cx="0" cy="0"/>
          <a:chOff x="0" y="0"/>
          <a:chExt cx="0" cy="0"/>
        </a:xfrm>
      </p:grpSpPr>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4C6EBEDE-6DAB-28D1-E029-F920D7FEB97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2214957" y="1849363"/>
            <a:ext cx="1814845" cy="1433628"/>
          </a:xfrm>
          <a:prstGeom prst="ellipse">
            <a:avLst/>
          </a:prstGeom>
        </p:spPr>
      </p:pic>
      <p:sp>
        <p:nvSpPr>
          <p:cNvPr id="4" name="Titre 1">
            <a:extLst>
              <a:ext uri="{FF2B5EF4-FFF2-40B4-BE49-F238E27FC236}">
                <a16:creationId xmlns:a16="http://schemas.microsoft.com/office/drawing/2014/main" id="{E0DCBD8B-94DA-BF60-AA81-4CE12100C55E}"/>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Qu’est-ce que tu mets avant de jouer avec ta trottinette ?</a:t>
            </a:r>
          </a:p>
        </p:txBody>
      </p:sp>
      <p:sp>
        <p:nvSpPr>
          <p:cNvPr id="5" name="Titre 1">
            <a:extLst>
              <a:ext uri="{FF2B5EF4-FFF2-40B4-BE49-F238E27FC236}">
                <a16:creationId xmlns:a16="http://schemas.microsoft.com/office/drawing/2014/main" id="{66170070-7193-3D9D-90B7-C8B267D066DE}"/>
              </a:ext>
            </a:extLst>
          </p:cNvPr>
          <p:cNvSpPr txBox="1">
            <a:spLocks/>
          </p:cNvSpPr>
          <p:nvPr/>
        </p:nvSpPr>
        <p:spPr>
          <a:xfrm>
            <a:off x="498313" y="3764355"/>
            <a:ext cx="7977689"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3200" b="1" i="0" u="none" strike="noStrike" kern="1200" cap="none" spc="0" normalizeH="0" baseline="0" noProof="0" dirty="0">
                <a:ln w="0"/>
                <a:solidFill>
                  <a:srgbClr val="2196B1"/>
                </a:solidFill>
                <a:effectLst/>
                <a:uLnTx/>
                <a:uFillTx/>
                <a:latin typeface="Dosis SemiBold" pitchFamily="2" charset="0"/>
                <a:ea typeface="+mn-ea"/>
                <a:cs typeface="+mn-cs"/>
              </a:rPr>
              <a:t>Qu’est-ce que tu mets avant de jouer avec ta trottinette ?</a:t>
            </a:r>
          </a:p>
        </p:txBody>
      </p:sp>
      <p:sp>
        <p:nvSpPr>
          <p:cNvPr id="2" name="ZoneTexte 1">
            <a:extLst>
              <a:ext uri="{FF2B5EF4-FFF2-40B4-BE49-F238E27FC236}">
                <a16:creationId xmlns:a16="http://schemas.microsoft.com/office/drawing/2014/main" id="{4F706942-4E06-6095-AAED-DE8D7DEDC5EE}"/>
              </a:ext>
            </a:extLst>
          </p:cNvPr>
          <p:cNvSpPr txBox="1"/>
          <p:nvPr/>
        </p:nvSpPr>
        <p:spPr>
          <a:xfrm>
            <a:off x="498313" y="509133"/>
            <a:ext cx="588623" cy="120032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2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pic>
        <p:nvPicPr>
          <p:cNvPr id="3" name="Image 2">
            <a:extLst>
              <a:ext uri="{FF2B5EF4-FFF2-40B4-BE49-F238E27FC236}">
                <a16:creationId xmlns:a16="http://schemas.microsoft.com/office/drawing/2014/main" id="{A7FE2AC0-4C35-286B-B180-10DDB28F45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62820" y="1746652"/>
            <a:ext cx="1498360" cy="1639051"/>
          </a:xfrm>
          <a:prstGeom prst="rect">
            <a:avLst/>
          </a:prstGeom>
        </p:spPr>
      </p:pic>
      <p:pic>
        <p:nvPicPr>
          <p:cNvPr id="6" name="Image 5">
            <a:extLst>
              <a:ext uri="{FF2B5EF4-FFF2-40B4-BE49-F238E27FC236}">
                <a16:creationId xmlns:a16="http://schemas.microsoft.com/office/drawing/2014/main" id="{5AC9556A-79EC-3BA6-AFD4-481842CF71E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32386" y="1764443"/>
            <a:ext cx="1451977" cy="1588313"/>
          </a:xfrm>
          <a:prstGeom prst="rect">
            <a:avLst/>
          </a:prstGeom>
        </p:spPr>
      </p:pic>
    </p:spTree>
    <p:extLst>
      <p:ext uri="{BB962C8B-B14F-4D97-AF65-F5344CB8AC3E}">
        <p14:creationId xmlns:p14="http://schemas.microsoft.com/office/powerpoint/2010/main" val="12793102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D61EDA-6ACE-0349-F5B5-9ACA2127C7B7}"/>
            </a:ext>
          </a:extLst>
        </p:cNvPr>
        <p:cNvGrpSpPr/>
        <p:nvPr/>
      </p:nvGrpSpPr>
      <p:grpSpPr>
        <a:xfrm>
          <a:off x="0" y="0"/>
          <a:ext cx="0" cy="0"/>
          <a:chOff x="0" y="0"/>
          <a:chExt cx="0" cy="0"/>
        </a:xfrm>
      </p:grpSpPr>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5717035F-9788-2FD2-F997-AA590679DFAD}"/>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1809263" y="2029011"/>
            <a:ext cx="1814845" cy="1433628"/>
          </a:xfrm>
          <a:prstGeom prst="ellipse">
            <a:avLst/>
          </a:prstGeom>
        </p:spPr>
      </p:pic>
      <p:sp>
        <p:nvSpPr>
          <p:cNvPr id="2" name="ZoneTexte 1">
            <a:extLst>
              <a:ext uri="{FF2B5EF4-FFF2-40B4-BE49-F238E27FC236}">
                <a16:creationId xmlns:a16="http://schemas.microsoft.com/office/drawing/2014/main" id="{FD5C2560-7524-44F9-5777-9EC7C78799F2}"/>
              </a:ext>
            </a:extLst>
          </p:cNvPr>
          <p:cNvSpPr txBox="1"/>
          <p:nvPr/>
        </p:nvSpPr>
        <p:spPr>
          <a:xfrm>
            <a:off x="498313" y="509133"/>
            <a:ext cx="588623" cy="1200329"/>
          </a:xfrm>
          <a:prstGeom prst="rect">
            <a:avLst/>
          </a:prstGeom>
          <a:noFill/>
        </p:spPr>
        <p:txBody>
          <a:bodyPr wrap="none" rtlCol="0">
            <a:spAutoFit/>
          </a:bodyPr>
          <a:lstStyle/>
          <a:p>
            <a:r>
              <a:rPr lang="fr-FR" sz="7200" b="1" dirty="0">
                <a:solidFill>
                  <a:srgbClr val="2196B1"/>
                </a:solidFill>
                <a:latin typeface="Dosis" pitchFamily="2" charset="0"/>
              </a:rPr>
              <a:t>?</a:t>
            </a:r>
          </a:p>
        </p:txBody>
      </p:sp>
      <p:sp>
        <p:nvSpPr>
          <p:cNvPr id="7" name="Titre 1">
            <a:extLst>
              <a:ext uri="{FF2B5EF4-FFF2-40B4-BE49-F238E27FC236}">
                <a16:creationId xmlns:a16="http://schemas.microsoft.com/office/drawing/2014/main" id="{C9B0E839-A735-BF38-0B57-602363D9B26E}"/>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Que veux-tu acheter de l’épicerie ?</a:t>
            </a:r>
          </a:p>
        </p:txBody>
      </p:sp>
      <p:sp>
        <p:nvSpPr>
          <p:cNvPr id="8" name="ZoneTexte 7">
            <a:extLst>
              <a:ext uri="{FF2B5EF4-FFF2-40B4-BE49-F238E27FC236}">
                <a16:creationId xmlns:a16="http://schemas.microsoft.com/office/drawing/2014/main" id="{FD9052AF-9CE4-1159-1DFA-87EAA2FB5AC2}"/>
              </a:ext>
            </a:extLst>
          </p:cNvPr>
          <p:cNvSpPr txBox="1"/>
          <p:nvPr/>
        </p:nvSpPr>
        <p:spPr>
          <a:xfrm>
            <a:off x="1897630" y="4539111"/>
            <a:ext cx="5678859"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2196B1"/>
                </a:solidFill>
                <a:effectLst/>
                <a:uLnTx/>
                <a:uFillTx/>
                <a:latin typeface="Dosis SemiBold" pitchFamily="2" charset="0"/>
                <a:ea typeface="+mn-ea"/>
                <a:cs typeface="+mn-cs"/>
              </a:rPr>
              <a:t>Que veux-tu acheter de l’épicerie ?</a:t>
            </a:r>
          </a:p>
        </p:txBody>
      </p:sp>
      <p:pic>
        <p:nvPicPr>
          <p:cNvPr id="10" name="Image 9">
            <a:extLst>
              <a:ext uri="{FF2B5EF4-FFF2-40B4-BE49-F238E27FC236}">
                <a16:creationId xmlns:a16="http://schemas.microsoft.com/office/drawing/2014/main" id="{E83535E6-B807-D155-5D8C-5BDC90DBFC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87227" y="2029011"/>
            <a:ext cx="1372074" cy="1499297"/>
          </a:xfrm>
          <a:prstGeom prst="rect">
            <a:avLst/>
          </a:prstGeom>
        </p:spPr>
      </p:pic>
      <p:pic>
        <p:nvPicPr>
          <p:cNvPr id="11" name="Image 10">
            <a:extLst>
              <a:ext uri="{FF2B5EF4-FFF2-40B4-BE49-F238E27FC236}">
                <a16:creationId xmlns:a16="http://schemas.microsoft.com/office/drawing/2014/main" id="{A8AADC26-5B4D-B600-EDFF-034C77DB7B7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22420" y="2027401"/>
            <a:ext cx="1372074" cy="1500907"/>
          </a:xfrm>
          <a:prstGeom prst="rect">
            <a:avLst/>
          </a:prstGeom>
        </p:spPr>
      </p:pic>
    </p:spTree>
    <p:extLst>
      <p:ext uri="{BB962C8B-B14F-4D97-AF65-F5344CB8AC3E}">
        <p14:creationId xmlns:p14="http://schemas.microsoft.com/office/powerpoint/2010/main" val="36975903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AF0AC5-9FAB-0C2C-2B91-C0041381A3C7}"/>
            </a:ext>
          </a:extLst>
        </p:cNvPr>
        <p:cNvGrpSpPr/>
        <p:nvPr/>
      </p:nvGrpSpPr>
      <p:grpSpPr>
        <a:xfrm>
          <a:off x="0" y="0"/>
          <a:ext cx="0" cy="0"/>
          <a:chOff x="0" y="0"/>
          <a:chExt cx="0" cy="0"/>
        </a:xfrm>
      </p:grpSpPr>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FC5EA591-2B9E-6A8C-FEA1-17698B07F845}"/>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1966405" y="1889120"/>
            <a:ext cx="1814845" cy="1433628"/>
          </a:xfrm>
          <a:prstGeom prst="ellipse">
            <a:avLst/>
          </a:prstGeom>
        </p:spPr>
      </p:pic>
      <p:sp>
        <p:nvSpPr>
          <p:cNvPr id="4" name="Titre 1">
            <a:extLst>
              <a:ext uri="{FF2B5EF4-FFF2-40B4-BE49-F238E27FC236}">
                <a16:creationId xmlns:a16="http://schemas.microsoft.com/office/drawing/2014/main" id="{C305BEAE-AB83-64AE-51F8-F339C68F8AAA}"/>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Combien veux-tu acheter de sucre et de lait ?</a:t>
            </a:r>
          </a:p>
        </p:txBody>
      </p:sp>
      <p:sp>
        <p:nvSpPr>
          <p:cNvPr id="5" name="Titre 1">
            <a:extLst>
              <a:ext uri="{FF2B5EF4-FFF2-40B4-BE49-F238E27FC236}">
                <a16:creationId xmlns:a16="http://schemas.microsoft.com/office/drawing/2014/main" id="{845AEC8F-A7DB-0CE1-CD69-21B7D23CD359}"/>
              </a:ext>
            </a:extLst>
          </p:cNvPr>
          <p:cNvSpPr txBox="1">
            <a:spLocks/>
          </p:cNvSpPr>
          <p:nvPr/>
        </p:nvSpPr>
        <p:spPr>
          <a:xfrm>
            <a:off x="736938" y="3843868"/>
            <a:ext cx="767012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200" b="1" dirty="0">
                <a:ln w="0"/>
                <a:solidFill>
                  <a:srgbClr val="2196B1"/>
                </a:solidFill>
                <a:latin typeface="Dosis SemiBold" pitchFamily="2" charset="0"/>
              </a:rPr>
              <a:t>Combien veux-tu acheter de sucre et de lait ?</a:t>
            </a:r>
          </a:p>
        </p:txBody>
      </p:sp>
      <p:sp>
        <p:nvSpPr>
          <p:cNvPr id="2" name="ZoneTexte 1">
            <a:extLst>
              <a:ext uri="{FF2B5EF4-FFF2-40B4-BE49-F238E27FC236}">
                <a16:creationId xmlns:a16="http://schemas.microsoft.com/office/drawing/2014/main" id="{0ED3A9FC-1D67-B17E-5602-90BF1822E73E}"/>
              </a:ext>
            </a:extLst>
          </p:cNvPr>
          <p:cNvSpPr txBox="1"/>
          <p:nvPr/>
        </p:nvSpPr>
        <p:spPr>
          <a:xfrm>
            <a:off x="498313" y="509133"/>
            <a:ext cx="588623" cy="1200329"/>
          </a:xfrm>
          <a:prstGeom prst="rect">
            <a:avLst/>
          </a:prstGeom>
          <a:noFill/>
        </p:spPr>
        <p:txBody>
          <a:bodyPr wrap="none" rtlCol="0">
            <a:spAutoFit/>
          </a:bodyPr>
          <a:lstStyle/>
          <a:p>
            <a:r>
              <a:rPr lang="fr-FR" sz="7200" b="1" dirty="0">
                <a:solidFill>
                  <a:srgbClr val="2196B1"/>
                </a:solidFill>
                <a:latin typeface="Dosis" pitchFamily="2" charset="0"/>
              </a:rPr>
              <a:t>?</a:t>
            </a:r>
          </a:p>
        </p:txBody>
      </p:sp>
      <p:pic>
        <p:nvPicPr>
          <p:cNvPr id="3" name="Image 2">
            <a:extLst>
              <a:ext uri="{FF2B5EF4-FFF2-40B4-BE49-F238E27FC236}">
                <a16:creationId xmlns:a16="http://schemas.microsoft.com/office/drawing/2014/main" id="{900F1C30-9841-FDE3-02D8-CAF802C86F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00563" y="1995727"/>
            <a:ext cx="1329766" cy="1454627"/>
          </a:xfrm>
          <a:prstGeom prst="rect">
            <a:avLst/>
          </a:prstGeom>
        </p:spPr>
      </p:pic>
      <p:pic>
        <p:nvPicPr>
          <p:cNvPr id="6" name="Image 5" descr="Une image contenant cylindre, bouteille, conception&#10;&#10;Le contenu généré par l’IA peut être incorrect.">
            <a:extLst>
              <a:ext uri="{FF2B5EF4-FFF2-40B4-BE49-F238E27FC236}">
                <a16:creationId xmlns:a16="http://schemas.microsoft.com/office/drawing/2014/main" id="{144A08EB-2396-83D8-C238-F36C39B3A20B}"/>
              </a:ext>
            </a:extLst>
          </p:cNvPr>
          <p:cNvPicPr>
            <a:picLocks noChangeAspect="1"/>
          </p:cNvPicPr>
          <p:nvPr/>
        </p:nvPicPr>
        <p:blipFill>
          <a:blip r:embed="rId4"/>
          <a:srcRect l="1542" t="3883" r="4440" b="3364"/>
          <a:stretch>
            <a:fillRect/>
          </a:stretch>
        </p:blipFill>
        <p:spPr>
          <a:xfrm>
            <a:off x="4251296" y="2047779"/>
            <a:ext cx="1418108" cy="1454627"/>
          </a:xfrm>
          <a:prstGeom prst="rect">
            <a:avLst/>
          </a:prstGeom>
        </p:spPr>
      </p:pic>
    </p:spTree>
    <p:extLst>
      <p:ext uri="{BB962C8B-B14F-4D97-AF65-F5344CB8AC3E}">
        <p14:creationId xmlns:p14="http://schemas.microsoft.com/office/powerpoint/2010/main" val="42350287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454EC5-4983-792F-B40E-8AB273925B2F}"/>
            </a:ext>
          </a:extLst>
        </p:cNvPr>
        <p:cNvGrpSpPr/>
        <p:nvPr/>
      </p:nvGrpSpPr>
      <p:grpSpPr>
        <a:xfrm>
          <a:off x="0" y="0"/>
          <a:ext cx="0" cy="0"/>
          <a:chOff x="0" y="0"/>
          <a:chExt cx="0" cy="0"/>
        </a:xfrm>
      </p:grpSpPr>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E662D225-1E21-B456-4E31-C2D1366408A6}"/>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2757155" y="1995372"/>
            <a:ext cx="1814845" cy="1433628"/>
          </a:xfrm>
          <a:prstGeom prst="ellipse">
            <a:avLst/>
          </a:prstGeom>
        </p:spPr>
      </p:pic>
      <p:sp>
        <p:nvSpPr>
          <p:cNvPr id="2" name="ZoneTexte 1">
            <a:extLst>
              <a:ext uri="{FF2B5EF4-FFF2-40B4-BE49-F238E27FC236}">
                <a16:creationId xmlns:a16="http://schemas.microsoft.com/office/drawing/2014/main" id="{1065DE1D-ADF8-C44B-3919-50BCAA321805}"/>
              </a:ext>
            </a:extLst>
          </p:cNvPr>
          <p:cNvSpPr txBox="1"/>
          <p:nvPr/>
        </p:nvSpPr>
        <p:spPr>
          <a:xfrm>
            <a:off x="498313" y="509133"/>
            <a:ext cx="588623" cy="1200329"/>
          </a:xfrm>
          <a:prstGeom prst="rect">
            <a:avLst/>
          </a:prstGeom>
          <a:noFill/>
        </p:spPr>
        <p:txBody>
          <a:bodyPr wrap="none" rtlCol="0">
            <a:spAutoFit/>
          </a:bodyPr>
          <a:lstStyle/>
          <a:p>
            <a:r>
              <a:rPr lang="fr-FR" sz="7200" b="1" dirty="0">
                <a:solidFill>
                  <a:srgbClr val="2196B1"/>
                </a:solidFill>
                <a:latin typeface="Dosis" pitchFamily="2" charset="0"/>
              </a:rPr>
              <a:t>?</a:t>
            </a:r>
          </a:p>
        </p:txBody>
      </p:sp>
      <p:sp>
        <p:nvSpPr>
          <p:cNvPr id="7" name="Titre 1">
            <a:extLst>
              <a:ext uri="{FF2B5EF4-FFF2-40B4-BE49-F238E27FC236}">
                <a16:creationId xmlns:a16="http://schemas.microsoft.com/office/drawing/2014/main" id="{B413E006-0E2F-64B1-400A-A1ED9F528AFD}"/>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Qu’est-ce que tu as fait dimanche dernier ?</a:t>
            </a:r>
          </a:p>
        </p:txBody>
      </p:sp>
      <p:sp>
        <p:nvSpPr>
          <p:cNvPr id="8" name="ZoneTexte 7">
            <a:extLst>
              <a:ext uri="{FF2B5EF4-FFF2-40B4-BE49-F238E27FC236}">
                <a16:creationId xmlns:a16="http://schemas.microsoft.com/office/drawing/2014/main" id="{DD666739-478B-6F7F-14B9-21556A7C99A7}"/>
              </a:ext>
            </a:extLst>
          </p:cNvPr>
          <p:cNvSpPr txBox="1"/>
          <p:nvPr/>
        </p:nvSpPr>
        <p:spPr>
          <a:xfrm>
            <a:off x="1054250" y="4177112"/>
            <a:ext cx="6652758"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2196B1"/>
                </a:solidFill>
                <a:effectLst/>
                <a:uLnTx/>
                <a:uFillTx/>
                <a:latin typeface="Dosis SemiBold" pitchFamily="2" charset="0"/>
                <a:ea typeface="+mn-ea"/>
                <a:cs typeface="+mn-cs"/>
              </a:rPr>
              <a:t>Qu’est-ce que tu as fait dimanche dernier ?</a:t>
            </a:r>
          </a:p>
        </p:txBody>
      </p:sp>
      <p:pic>
        <p:nvPicPr>
          <p:cNvPr id="10" name="Image 9">
            <a:extLst>
              <a:ext uri="{FF2B5EF4-FFF2-40B4-BE49-F238E27FC236}">
                <a16:creationId xmlns:a16="http://schemas.microsoft.com/office/drawing/2014/main" id="{CDFC0BA9-2A5E-F149-F336-792E9E379AB6}"/>
              </a:ext>
            </a:extLst>
          </p:cNvPr>
          <p:cNvPicPr>
            <a:picLocks noChangeAspect="1"/>
          </p:cNvPicPr>
          <p:nvPr/>
        </p:nvPicPr>
        <p:blipFill>
          <a:blip r:embed="rId3">
            <a:extLst>
              <a:ext uri="{28A0092B-C50C-407E-A947-70E740481C1C}">
                <a14:useLocalDpi xmlns:a14="http://schemas.microsoft.com/office/drawing/2010/main" val="0"/>
              </a:ext>
            </a:extLst>
          </a:blip>
          <a:srcRect l="1790" t="5678" r="2956" b="2855"/>
          <a:stretch>
            <a:fillRect/>
          </a:stretch>
        </p:blipFill>
        <p:spPr>
          <a:xfrm>
            <a:off x="5549161" y="2095066"/>
            <a:ext cx="1599999" cy="1354979"/>
          </a:xfrm>
          <a:prstGeom prst="roundRect">
            <a:avLst/>
          </a:prstGeom>
        </p:spPr>
      </p:pic>
    </p:spTree>
    <p:extLst>
      <p:ext uri="{BB962C8B-B14F-4D97-AF65-F5344CB8AC3E}">
        <p14:creationId xmlns:p14="http://schemas.microsoft.com/office/powerpoint/2010/main" val="42641066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2D77BD-9B6F-35D7-5F37-85E7439A8D13}"/>
            </a:ext>
          </a:extLst>
        </p:cNvPr>
        <p:cNvGrpSpPr/>
        <p:nvPr/>
      </p:nvGrpSpPr>
      <p:grpSpPr>
        <a:xfrm>
          <a:off x="0" y="0"/>
          <a:ext cx="0" cy="0"/>
          <a:chOff x="0" y="0"/>
          <a:chExt cx="0" cy="0"/>
        </a:xfrm>
      </p:grpSpPr>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A9DCAF13-D38D-D0D3-E448-50CEDDCD8FFE}"/>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2141334" y="1964074"/>
            <a:ext cx="1814845" cy="1433628"/>
          </a:xfrm>
          <a:prstGeom prst="ellipse">
            <a:avLst/>
          </a:prstGeom>
        </p:spPr>
      </p:pic>
      <p:sp>
        <p:nvSpPr>
          <p:cNvPr id="2" name="ZoneTexte 1">
            <a:extLst>
              <a:ext uri="{FF2B5EF4-FFF2-40B4-BE49-F238E27FC236}">
                <a16:creationId xmlns:a16="http://schemas.microsoft.com/office/drawing/2014/main" id="{B295BE7D-6523-E359-26E7-D21164554164}"/>
              </a:ext>
            </a:extLst>
          </p:cNvPr>
          <p:cNvSpPr txBox="1"/>
          <p:nvPr/>
        </p:nvSpPr>
        <p:spPr>
          <a:xfrm>
            <a:off x="498313" y="509133"/>
            <a:ext cx="588623" cy="120032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2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
        <p:nvSpPr>
          <p:cNvPr id="7" name="Titre 1">
            <a:extLst>
              <a:ext uri="{FF2B5EF4-FFF2-40B4-BE49-F238E27FC236}">
                <a16:creationId xmlns:a16="http://schemas.microsoft.com/office/drawing/2014/main" id="{F62E2343-AC1B-23CF-355E-117ED448FF50}"/>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Qu’est-ce que tu as vu  dans  la montagne ?</a:t>
            </a:r>
          </a:p>
        </p:txBody>
      </p:sp>
      <p:sp>
        <p:nvSpPr>
          <p:cNvPr id="8" name="ZoneTexte 7">
            <a:extLst>
              <a:ext uri="{FF2B5EF4-FFF2-40B4-BE49-F238E27FC236}">
                <a16:creationId xmlns:a16="http://schemas.microsoft.com/office/drawing/2014/main" id="{B8B2ECE7-1718-65B4-E813-5C2A3136B89E}"/>
              </a:ext>
            </a:extLst>
          </p:cNvPr>
          <p:cNvSpPr txBox="1"/>
          <p:nvPr/>
        </p:nvSpPr>
        <p:spPr>
          <a:xfrm>
            <a:off x="1054250" y="4177112"/>
            <a:ext cx="6652758"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2196B1"/>
                </a:solidFill>
                <a:effectLst/>
                <a:uLnTx/>
                <a:uFillTx/>
                <a:latin typeface="Dosis SemiBold" pitchFamily="2" charset="0"/>
                <a:ea typeface="+mn-ea"/>
                <a:cs typeface="+mn-cs"/>
              </a:rPr>
              <a:t>Qu’est-ce que tu as vu dans  la montagne ?</a:t>
            </a:r>
          </a:p>
        </p:txBody>
      </p:sp>
      <p:pic>
        <p:nvPicPr>
          <p:cNvPr id="3" name="Image 2">
            <a:extLst>
              <a:ext uri="{FF2B5EF4-FFF2-40B4-BE49-F238E27FC236}">
                <a16:creationId xmlns:a16="http://schemas.microsoft.com/office/drawing/2014/main" id="{D7ABDCD1-0715-14DF-C20A-CCE71998D8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76366" y="2147410"/>
            <a:ext cx="1088544" cy="1190754"/>
          </a:xfrm>
          <a:prstGeom prst="rect">
            <a:avLst/>
          </a:prstGeom>
        </p:spPr>
      </p:pic>
      <p:pic>
        <p:nvPicPr>
          <p:cNvPr id="4" name="Image 3">
            <a:extLst>
              <a:ext uri="{FF2B5EF4-FFF2-40B4-BE49-F238E27FC236}">
                <a16:creationId xmlns:a16="http://schemas.microsoft.com/office/drawing/2014/main" id="{6FCA4D45-66E0-791C-F063-3304A4D74BF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2147410"/>
            <a:ext cx="1088545" cy="1190755"/>
          </a:xfrm>
          <a:prstGeom prst="rect">
            <a:avLst/>
          </a:prstGeom>
        </p:spPr>
      </p:pic>
    </p:spTree>
    <p:extLst>
      <p:ext uri="{BB962C8B-B14F-4D97-AF65-F5344CB8AC3E}">
        <p14:creationId xmlns:p14="http://schemas.microsoft.com/office/powerpoint/2010/main" val="27391775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8C96D8-F554-B415-0F78-EF20FE175B64}"/>
            </a:ext>
          </a:extLst>
        </p:cNvPr>
        <p:cNvGrpSpPr/>
        <p:nvPr/>
      </p:nvGrpSpPr>
      <p:grpSpPr>
        <a:xfrm>
          <a:off x="0" y="0"/>
          <a:ext cx="0" cy="0"/>
          <a:chOff x="0" y="0"/>
          <a:chExt cx="0" cy="0"/>
        </a:xfrm>
      </p:grpSpPr>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1F924C81-12F3-BA98-61A2-8F35349F3DE6}"/>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1260495" y="1976785"/>
            <a:ext cx="1814845" cy="1433628"/>
          </a:xfrm>
          <a:prstGeom prst="ellipse">
            <a:avLst/>
          </a:prstGeom>
        </p:spPr>
      </p:pic>
      <p:sp>
        <p:nvSpPr>
          <p:cNvPr id="2" name="ZoneTexte 1">
            <a:extLst>
              <a:ext uri="{FF2B5EF4-FFF2-40B4-BE49-F238E27FC236}">
                <a16:creationId xmlns:a16="http://schemas.microsoft.com/office/drawing/2014/main" id="{C5010F67-F3F6-37CC-029C-AAEE4DE38AB2}"/>
              </a:ext>
            </a:extLst>
          </p:cNvPr>
          <p:cNvSpPr txBox="1"/>
          <p:nvPr/>
        </p:nvSpPr>
        <p:spPr>
          <a:xfrm>
            <a:off x="498313" y="509133"/>
            <a:ext cx="588623" cy="120032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2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
        <p:nvSpPr>
          <p:cNvPr id="7" name="Titre 1">
            <a:extLst>
              <a:ext uri="{FF2B5EF4-FFF2-40B4-BE49-F238E27FC236}">
                <a16:creationId xmlns:a16="http://schemas.microsoft.com/office/drawing/2014/main" id="{ED4263B5-3FD3-025B-BDA4-0EF2DC78F253}"/>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Qu’est-ce que tu as vu  dans  la forêt ?</a:t>
            </a:r>
          </a:p>
        </p:txBody>
      </p:sp>
      <p:sp>
        <p:nvSpPr>
          <p:cNvPr id="8" name="ZoneTexte 7">
            <a:extLst>
              <a:ext uri="{FF2B5EF4-FFF2-40B4-BE49-F238E27FC236}">
                <a16:creationId xmlns:a16="http://schemas.microsoft.com/office/drawing/2014/main" id="{E600D305-A4F3-5561-0BAA-DDA5C1DCD887}"/>
              </a:ext>
            </a:extLst>
          </p:cNvPr>
          <p:cNvSpPr txBox="1"/>
          <p:nvPr/>
        </p:nvSpPr>
        <p:spPr>
          <a:xfrm>
            <a:off x="1054250" y="4177112"/>
            <a:ext cx="6652758"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2196B1"/>
                </a:solidFill>
                <a:effectLst/>
                <a:uLnTx/>
                <a:uFillTx/>
                <a:latin typeface="Dosis SemiBold" pitchFamily="2" charset="0"/>
                <a:ea typeface="+mn-ea"/>
                <a:cs typeface="+mn-cs"/>
              </a:rPr>
              <a:t>Qu’est-ce que tu as vu dans  la forêt ?</a:t>
            </a:r>
          </a:p>
        </p:txBody>
      </p:sp>
      <p:pic>
        <p:nvPicPr>
          <p:cNvPr id="5" name="Image 4">
            <a:extLst>
              <a:ext uri="{FF2B5EF4-FFF2-40B4-BE49-F238E27FC236}">
                <a16:creationId xmlns:a16="http://schemas.microsoft.com/office/drawing/2014/main" id="{4AF92088-2C8B-F4B4-BECD-AD6AAAA8E2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29190" y="2239037"/>
            <a:ext cx="1324201" cy="1448539"/>
          </a:xfrm>
          <a:prstGeom prst="rect">
            <a:avLst/>
          </a:prstGeom>
        </p:spPr>
      </p:pic>
      <p:pic>
        <p:nvPicPr>
          <p:cNvPr id="6" name="Espace réservé pour une image  7">
            <a:extLst>
              <a:ext uri="{FF2B5EF4-FFF2-40B4-BE49-F238E27FC236}">
                <a16:creationId xmlns:a16="http://schemas.microsoft.com/office/drawing/2014/main" id="{601E5581-C973-5053-8A9F-39841DB572CA}"/>
              </a:ext>
            </a:extLst>
          </p:cNvPr>
          <p:cNvPicPr>
            <a:picLocks noChangeAspect="1"/>
          </p:cNvPicPr>
          <p:nvPr/>
        </p:nvPicPr>
        <p:blipFill>
          <a:blip r:embed="rId4">
            <a:extLst>
              <a:ext uri="{28A0092B-C50C-407E-A947-70E740481C1C}">
                <a14:useLocalDpi xmlns:a14="http://schemas.microsoft.com/office/drawing/2010/main" val="0"/>
              </a:ext>
            </a:extLst>
          </a:blip>
          <a:srcRect t="4292" b="4292"/>
          <a:stretch>
            <a:fillRect/>
          </a:stretch>
        </p:blipFill>
        <p:spPr>
          <a:xfrm>
            <a:off x="5107241" y="2277399"/>
            <a:ext cx="1307666" cy="1307666"/>
          </a:xfrm>
          <a:prstGeom prst="rect">
            <a:avLst/>
          </a:prstGeom>
        </p:spPr>
      </p:pic>
      <p:pic>
        <p:nvPicPr>
          <p:cNvPr id="13" name="Espace réservé pour une image  2">
            <a:extLst>
              <a:ext uri="{FF2B5EF4-FFF2-40B4-BE49-F238E27FC236}">
                <a16:creationId xmlns:a16="http://schemas.microsoft.com/office/drawing/2014/main" id="{E477BD6D-FC40-407D-CCBB-CA0CB71B000A}"/>
              </a:ext>
            </a:extLst>
          </p:cNvPr>
          <p:cNvPicPr>
            <a:picLocks noChangeAspect="1"/>
          </p:cNvPicPr>
          <p:nvPr/>
        </p:nvPicPr>
        <p:blipFill>
          <a:blip r:embed="rId5">
            <a:extLst>
              <a:ext uri="{28A0092B-C50C-407E-A947-70E740481C1C}">
                <a14:useLocalDpi xmlns:a14="http://schemas.microsoft.com/office/drawing/2010/main" val="0"/>
              </a:ext>
            </a:extLst>
          </a:blip>
          <a:srcRect t="4292" b="4292"/>
          <a:stretch>
            <a:fillRect/>
          </a:stretch>
        </p:blipFill>
        <p:spPr>
          <a:xfrm>
            <a:off x="6768757" y="2245324"/>
            <a:ext cx="1254064" cy="1371816"/>
          </a:xfrm>
          <a:prstGeom prst="rect">
            <a:avLst/>
          </a:prstGeom>
        </p:spPr>
      </p:pic>
    </p:spTree>
    <p:extLst>
      <p:ext uri="{BB962C8B-B14F-4D97-AF65-F5344CB8AC3E}">
        <p14:creationId xmlns:p14="http://schemas.microsoft.com/office/powerpoint/2010/main" val="7483945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24E04E-4195-F578-B65E-08E6D739729F}"/>
            </a:ext>
          </a:extLst>
        </p:cNvPr>
        <p:cNvGrpSpPr/>
        <p:nvPr/>
      </p:nvGrpSpPr>
      <p:grpSpPr>
        <a:xfrm>
          <a:off x="0" y="0"/>
          <a:ext cx="0" cy="0"/>
          <a:chOff x="0" y="0"/>
          <a:chExt cx="0" cy="0"/>
        </a:xfrm>
      </p:grpSpPr>
      <p:sp>
        <p:nvSpPr>
          <p:cNvPr id="15" name="Titre 3">
            <a:extLst>
              <a:ext uri="{FF2B5EF4-FFF2-40B4-BE49-F238E27FC236}">
                <a16:creationId xmlns:a16="http://schemas.microsoft.com/office/drawing/2014/main" id="{4028D763-82A6-913A-5F00-0C18E140FD49}"/>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Prenez vos livrets à la page 81.</a:t>
            </a:r>
          </a:p>
        </p:txBody>
      </p:sp>
      <p:grpSp>
        <p:nvGrpSpPr>
          <p:cNvPr id="16" name="Groupe 15">
            <a:extLst>
              <a:ext uri="{FF2B5EF4-FFF2-40B4-BE49-F238E27FC236}">
                <a16:creationId xmlns:a16="http://schemas.microsoft.com/office/drawing/2014/main" id="{B71F0C3C-0589-B016-DCB5-B3D0A82E1219}"/>
              </a:ext>
            </a:extLst>
          </p:cNvPr>
          <p:cNvGrpSpPr/>
          <p:nvPr/>
        </p:nvGrpSpPr>
        <p:grpSpPr>
          <a:xfrm>
            <a:off x="80765" y="643788"/>
            <a:ext cx="1147140" cy="980797"/>
            <a:chOff x="113769" y="634753"/>
            <a:chExt cx="1147140" cy="980797"/>
          </a:xfrm>
        </p:grpSpPr>
        <p:pic>
          <p:nvPicPr>
            <p:cNvPr id="17" name="Image 16">
              <a:extLst>
                <a:ext uri="{FF2B5EF4-FFF2-40B4-BE49-F238E27FC236}">
                  <a16:creationId xmlns:a16="http://schemas.microsoft.com/office/drawing/2014/main" id="{6F88DF4B-143C-06D5-43F5-8265F94DBE99}"/>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DCE3513-DD7D-ADA6-7800-9FB2E5922918}"/>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 name="Image 1">
            <a:extLst>
              <a:ext uri="{FF2B5EF4-FFF2-40B4-BE49-F238E27FC236}">
                <a16:creationId xmlns:a16="http://schemas.microsoft.com/office/drawing/2014/main" id="{B003AE12-3722-3371-66B3-E98CE21CFE5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93146" y="1733004"/>
            <a:ext cx="2957708" cy="4536715"/>
          </a:xfrm>
          <a:prstGeom prst="rect">
            <a:avLst/>
          </a:prstGeom>
        </p:spPr>
      </p:pic>
      <p:sp>
        <p:nvSpPr>
          <p:cNvPr id="3" name="Rectangle : coins arrondis 2">
            <a:extLst>
              <a:ext uri="{FF2B5EF4-FFF2-40B4-BE49-F238E27FC236}">
                <a16:creationId xmlns:a16="http://schemas.microsoft.com/office/drawing/2014/main" id="{B1D499C1-D72C-C687-9F3B-94A31D603D9A}"/>
              </a:ext>
            </a:extLst>
          </p:cNvPr>
          <p:cNvSpPr/>
          <p:nvPr/>
        </p:nvSpPr>
        <p:spPr>
          <a:xfrm>
            <a:off x="3109189" y="2537440"/>
            <a:ext cx="2925621" cy="1288109"/>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MA" dirty="0"/>
              <a:t>x</a:t>
            </a:r>
          </a:p>
        </p:txBody>
      </p:sp>
    </p:spTree>
    <p:extLst>
      <p:ext uri="{BB962C8B-B14F-4D97-AF65-F5344CB8AC3E}">
        <p14:creationId xmlns:p14="http://schemas.microsoft.com/office/powerpoint/2010/main" val="12897049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04A86D-8761-22EA-27C2-45F671D342D8}"/>
            </a:ext>
          </a:extLst>
        </p:cNvPr>
        <p:cNvGrpSpPr/>
        <p:nvPr/>
      </p:nvGrpSpPr>
      <p:grpSpPr>
        <a:xfrm>
          <a:off x="0" y="0"/>
          <a:ext cx="0" cy="0"/>
          <a:chOff x="0" y="0"/>
          <a:chExt cx="0" cy="0"/>
        </a:xfrm>
      </p:grpSpPr>
      <p:sp>
        <p:nvSpPr>
          <p:cNvPr id="6" name="Titre 8">
            <a:extLst>
              <a:ext uri="{FF2B5EF4-FFF2-40B4-BE49-F238E27FC236}">
                <a16:creationId xmlns:a16="http://schemas.microsoft.com/office/drawing/2014/main" id="{F2EB7FC9-0E25-E1A2-26C6-087E27AC4732}"/>
              </a:ext>
            </a:extLst>
          </p:cNvPr>
          <p:cNvSpPr>
            <a:spLocks noGrp="1"/>
          </p:cNvSpPr>
          <p:nvPr>
            <p:ph type="title"/>
          </p:nvPr>
        </p:nvSpPr>
        <p:spPr>
          <a:xfrm>
            <a:off x="1692000" y="756000"/>
            <a:ext cx="6840000" cy="612000"/>
          </a:xfrm>
        </p:spPr>
        <p:txBody>
          <a:bodyPr/>
          <a:lstStyle/>
          <a:p>
            <a:pPr algn="l"/>
            <a:r>
              <a:rPr lang="fr-FR" dirty="0">
                <a:solidFill>
                  <a:schemeClr val="tx1">
                    <a:lumMod val="65000"/>
                    <a:lumOff val="35000"/>
                  </a:schemeClr>
                </a:solidFill>
                <a:latin typeface="Dosis Medium" pitchFamily="2" charset="0"/>
              </a:rPr>
              <a:t>Maintenant, tout le monde participe. </a:t>
            </a:r>
            <a:r>
              <a:rPr lang="fr-FR" dirty="0">
                <a:solidFill>
                  <a:schemeClr val="tx1">
                    <a:lumMod val="65000"/>
                    <a:lumOff val="35000"/>
                  </a:schemeClr>
                </a:solidFill>
              </a:rPr>
              <a:t>Chacun pose à l’autre les questions suivantes</a:t>
            </a:r>
            <a:r>
              <a:rPr lang="fr-FR" dirty="0">
                <a:solidFill>
                  <a:schemeClr val="tx1">
                    <a:lumMod val="65000"/>
                    <a:lumOff val="35000"/>
                  </a:schemeClr>
                </a:solidFill>
                <a:latin typeface="Dosis Medium" pitchFamily="2" charset="0"/>
              </a:rPr>
              <a:t>.</a:t>
            </a:r>
          </a:p>
        </p:txBody>
      </p:sp>
      <p:grpSp>
        <p:nvGrpSpPr>
          <p:cNvPr id="7" name="Groupe 6">
            <a:extLst>
              <a:ext uri="{FF2B5EF4-FFF2-40B4-BE49-F238E27FC236}">
                <a16:creationId xmlns:a16="http://schemas.microsoft.com/office/drawing/2014/main" id="{347A1A63-F9FA-20CE-1F6F-F0CF505EB154}"/>
              </a:ext>
            </a:extLst>
          </p:cNvPr>
          <p:cNvGrpSpPr/>
          <p:nvPr/>
        </p:nvGrpSpPr>
        <p:grpSpPr>
          <a:xfrm>
            <a:off x="96835" y="643220"/>
            <a:ext cx="1147140" cy="980797"/>
            <a:chOff x="113769" y="634753"/>
            <a:chExt cx="1147140" cy="980797"/>
          </a:xfrm>
        </p:grpSpPr>
        <p:pic>
          <p:nvPicPr>
            <p:cNvPr id="8" name="Image 7">
              <a:extLst>
                <a:ext uri="{FF2B5EF4-FFF2-40B4-BE49-F238E27FC236}">
                  <a16:creationId xmlns:a16="http://schemas.microsoft.com/office/drawing/2014/main" id="{9BF30DF0-BC2C-072C-3D7A-8E2D92547212}"/>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0BD20F5-D665-6645-5A62-1AF5067A3017}"/>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2" name="Image 11">
            <a:extLst>
              <a:ext uri="{FF2B5EF4-FFF2-40B4-BE49-F238E27FC236}">
                <a16:creationId xmlns:a16="http://schemas.microsoft.com/office/drawing/2014/main" id="{5C72FE1E-BE26-562A-32CD-EE1ADD931D2E}"/>
              </a:ext>
            </a:extLst>
          </p:cNvPr>
          <p:cNvPicPr>
            <a:picLocks noChangeAspect="1"/>
          </p:cNvPicPr>
          <p:nvPr/>
        </p:nvPicPr>
        <p:blipFill>
          <a:blip r:embed="rId4"/>
          <a:stretch>
            <a:fillRect/>
          </a:stretch>
        </p:blipFill>
        <p:spPr>
          <a:xfrm flipH="1">
            <a:off x="6076920" y="2405387"/>
            <a:ext cx="2737061" cy="1824707"/>
          </a:xfrm>
          <a:prstGeom prst="rect">
            <a:avLst/>
          </a:prstGeom>
        </p:spPr>
      </p:pic>
      <p:pic>
        <p:nvPicPr>
          <p:cNvPr id="4" name="Image 3" descr="Une image contenant texte, Visage humain, dessin humoristique, capture d’écran&#10;&#10;Le contenu généré par l’IA peut être incorrect.">
            <a:extLst>
              <a:ext uri="{FF2B5EF4-FFF2-40B4-BE49-F238E27FC236}">
                <a16:creationId xmlns:a16="http://schemas.microsoft.com/office/drawing/2014/main" id="{D4EDC720-E2B1-E67E-4A3E-2BD5398D728C}"/>
              </a:ext>
            </a:extLst>
          </p:cNvPr>
          <p:cNvPicPr>
            <a:picLocks noChangeAspect="1"/>
          </p:cNvPicPr>
          <p:nvPr/>
        </p:nvPicPr>
        <p:blipFill>
          <a:blip r:embed="rId5"/>
          <a:stretch>
            <a:fillRect/>
          </a:stretch>
        </p:blipFill>
        <p:spPr>
          <a:xfrm>
            <a:off x="1163583" y="2198333"/>
            <a:ext cx="4485982" cy="2238814"/>
          </a:xfrm>
          <a:prstGeom prst="rect">
            <a:avLst/>
          </a:prstGeom>
        </p:spPr>
      </p:pic>
    </p:spTree>
    <p:extLst>
      <p:ext uri="{BB962C8B-B14F-4D97-AF65-F5344CB8AC3E}">
        <p14:creationId xmlns:p14="http://schemas.microsoft.com/office/powerpoint/2010/main" val="11607434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FEEE8B-3733-68BD-2BAF-3A7A73A4672E}"/>
            </a:ext>
          </a:extLst>
        </p:cNvPr>
        <p:cNvGrpSpPr/>
        <p:nvPr/>
      </p:nvGrpSpPr>
      <p:grpSpPr>
        <a:xfrm>
          <a:off x="0" y="0"/>
          <a:ext cx="0" cy="0"/>
          <a:chOff x="0" y="0"/>
          <a:chExt cx="0" cy="0"/>
        </a:xfrm>
      </p:grpSpPr>
      <p:sp>
        <p:nvSpPr>
          <p:cNvPr id="8" name="Titre 1">
            <a:extLst>
              <a:ext uri="{FF2B5EF4-FFF2-40B4-BE49-F238E27FC236}">
                <a16:creationId xmlns:a16="http://schemas.microsoft.com/office/drawing/2014/main" id="{58FFB303-06D9-83F6-ED18-6902AC45D61C}"/>
              </a:ext>
            </a:extLst>
          </p:cNvPr>
          <p:cNvSpPr>
            <a:spLocks noGrp="1"/>
          </p:cNvSpPr>
          <p:nvPr>
            <p:ph type="title"/>
          </p:nvPr>
        </p:nvSpPr>
        <p:spPr>
          <a:xfrm>
            <a:off x="532398" y="1193953"/>
            <a:ext cx="7886700" cy="705267"/>
          </a:xfrm>
        </p:spPr>
        <p:txBody>
          <a:bodyPr/>
          <a:lstStyle/>
          <a:p>
            <a:r>
              <a:rPr lang="fr-MA" sz="3200" dirty="0"/>
              <a:t>Plan de la séance</a:t>
            </a:r>
          </a:p>
        </p:txBody>
      </p:sp>
      <p:pic>
        <p:nvPicPr>
          <p:cNvPr id="6" name="Image 5">
            <a:extLst>
              <a:ext uri="{FF2B5EF4-FFF2-40B4-BE49-F238E27FC236}">
                <a16:creationId xmlns:a16="http://schemas.microsoft.com/office/drawing/2014/main" id="{FD3F18F9-BA78-0CBA-47E8-44912CD3525B}"/>
              </a:ext>
            </a:extLst>
          </p:cNvPr>
          <p:cNvPicPr>
            <a:picLocks noChangeAspect="1"/>
          </p:cNvPicPr>
          <p:nvPr/>
        </p:nvPicPr>
        <p:blipFill>
          <a:blip r:embed="rId2"/>
          <a:stretch>
            <a:fillRect/>
          </a:stretch>
        </p:blipFill>
        <p:spPr>
          <a:xfrm>
            <a:off x="1399732" y="4042784"/>
            <a:ext cx="6344535" cy="1495634"/>
          </a:xfrm>
          <a:prstGeom prst="rect">
            <a:avLst/>
          </a:prstGeom>
        </p:spPr>
      </p:pic>
      <p:sp>
        <p:nvSpPr>
          <p:cNvPr id="14" name="ZoneTexte 13">
            <a:extLst>
              <a:ext uri="{FF2B5EF4-FFF2-40B4-BE49-F238E27FC236}">
                <a16:creationId xmlns:a16="http://schemas.microsoft.com/office/drawing/2014/main" id="{3364B865-7311-DE2F-2B9C-7CDF9BC91F83}"/>
              </a:ext>
            </a:extLst>
          </p:cNvPr>
          <p:cNvSpPr txBox="1"/>
          <p:nvPr/>
        </p:nvSpPr>
        <p:spPr>
          <a:xfrm>
            <a:off x="2380260" y="4185526"/>
            <a:ext cx="33756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600" dirty="0">
                <a:solidFill>
                  <a:srgbClr val="424D7B"/>
                </a:solidFill>
                <a:latin typeface="Dosis ExtraBold" pitchFamily="2" charset="0"/>
              </a:rPr>
              <a:t>2, </a:t>
            </a: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Activité 2</a:t>
            </a:r>
          </a:p>
        </p:txBody>
      </p:sp>
      <p:grpSp>
        <p:nvGrpSpPr>
          <p:cNvPr id="2" name="Groupe 1">
            <a:extLst>
              <a:ext uri="{FF2B5EF4-FFF2-40B4-BE49-F238E27FC236}">
                <a16:creationId xmlns:a16="http://schemas.microsoft.com/office/drawing/2014/main" id="{9180DAB7-6646-5A73-5C33-F3A50E8BC883}"/>
              </a:ext>
            </a:extLst>
          </p:cNvPr>
          <p:cNvGrpSpPr/>
          <p:nvPr/>
        </p:nvGrpSpPr>
        <p:grpSpPr>
          <a:xfrm>
            <a:off x="3120265" y="0"/>
            <a:ext cx="2741519" cy="1084434"/>
            <a:chOff x="3072140" y="0"/>
            <a:chExt cx="2741519" cy="1084434"/>
          </a:xfrm>
        </p:grpSpPr>
        <p:sp>
          <p:nvSpPr>
            <p:cNvPr id="5" name="Rectangle 4">
              <a:extLst>
                <a:ext uri="{FF2B5EF4-FFF2-40B4-BE49-F238E27FC236}">
                  <a16:creationId xmlns:a16="http://schemas.microsoft.com/office/drawing/2014/main" id="{B2BFBA93-2963-08BC-1DA3-469CC5ADD678}"/>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85D8C0C9-459A-55D8-6D8C-7314D4982E26}"/>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Titre 53">
              <a:extLst>
                <a:ext uri="{FF2B5EF4-FFF2-40B4-BE49-F238E27FC236}">
                  <a16:creationId xmlns:a16="http://schemas.microsoft.com/office/drawing/2014/main" id="{1B154FB0-B00B-39E6-3DC9-0C91F4952F3A}"/>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0" name="Espace réservé du texte 5">
            <a:extLst>
              <a:ext uri="{FF2B5EF4-FFF2-40B4-BE49-F238E27FC236}">
                <a16:creationId xmlns:a16="http://schemas.microsoft.com/office/drawing/2014/main" id="{355116EA-4FE2-8E53-B43F-E1AF81F4F4F7}"/>
              </a:ext>
            </a:extLst>
          </p:cNvPr>
          <p:cNvSpPr txBox="1">
            <a:spLocks noGrp="1"/>
          </p:cNvSpPr>
          <p:nvPr>
            <p:ph type="body" sz="quarter" idx="21"/>
          </p:nvPr>
        </p:nvSpPr>
        <p:spPr>
          <a:xfrm>
            <a:off x="2192797" y="3028796"/>
            <a:ext cx="5169321" cy="75565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defRPr/>
            </a:pPr>
            <a:r>
              <a:rPr lang="fr-MA" dirty="0">
                <a:solidFill>
                  <a:schemeClr val="bg1">
                    <a:lumMod val="50000"/>
                  </a:schemeClr>
                </a:solidFill>
              </a:rPr>
              <a:t>Questions en rafale.</a:t>
            </a:r>
          </a:p>
        </p:txBody>
      </p:sp>
      <p:sp>
        <p:nvSpPr>
          <p:cNvPr id="3" name="Espace réservé du texte 2">
            <a:extLst>
              <a:ext uri="{FF2B5EF4-FFF2-40B4-BE49-F238E27FC236}">
                <a16:creationId xmlns:a16="http://schemas.microsoft.com/office/drawing/2014/main" id="{5DC566B6-A7BC-76A4-19B4-275D440E37B6}"/>
              </a:ext>
            </a:extLst>
          </p:cNvPr>
          <p:cNvSpPr>
            <a:spLocks noGrp="1"/>
          </p:cNvSpPr>
          <p:nvPr>
            <p:ph type="body" sz="quarter" idx="19"/>
          </p:nvPr>
        </p:nvSpPr>
        <p:spPr/>
        <p:txBody>
          <a:bodyPr/>
          <a:lstStyle/>
          <a:p>
            <a:r>
              <a:rPr lang="fr-MA" dirty="0">
                <a:solidFill>
                  <a:srgbClr val="424D7B"/>
                </a:solidFill>
              </a:rPr>
              <a:t>Prise de parole.</a:t>
            </a:r>
          </a:p>
        </p:txBody>
      </p:sp>
      <p:pic>
        <p:nvPicPr>
          <p:cNvPr id="37" name="Espace réservé pour une image  36" descr="Une image contenant horloge, cercle, symbole, Police&#10;&#10;Le contenu généré par l’IA peut être incorrect.">
            <a:extLst>
              <a:ext uri="{FF2B5EF4-FFF2-40B4-BE49-F238E27FC236}">
                <a16:creationId xmlns:a16="http://schemas.microsoft.com/office/drawing/2014/main" id="{58424BAA-A47B-4E20-FFE5-6432611FA8F2}"/>
              </a:ext>
            </a:extLst>
          </p:cNvPr>
          <p:cNvPicPr>
            <a:picLocks noChangeAspect="1"/>
          </p:cNvPicPr>
          <p:nvPr/>
        </p:nvPicPr>
        <p:blipFill rotWithShape="1">
          <a:blip r:embed="rId3">
            <a:extLst>
              <a:ext uri="{28A0092B-C50C-407E-A947-70E740481C1C}">
                <a14:useLocalDpi xmlns:a14="http://schemas.microsoft.com/office/drawing/2010/main" val="0"/>
              </a:ext>
            </a:extLst>
          </a:blip>
          <a:srcRect l="-7526" r="-7526"/>
          <a:stretch>
            <a:fillRect/>
          </a:stretch>
        </p:blipFill>
        <p:spPr>
          <a:xfrm>
            <a:off x="7298796" y="3984080"/>
            <a:ext cx="540000" cy="540000"/>
          </a:xfrm>
          <a:prstGeom prst="rect">
            <a:avLst/>
          </a:prstGeom>
          <a:noFill/>
        </p:spPr>
      </p:pic>
      <p:pic>
        <p:nvPicPr>
          <p:cNvPr id="20" name="Image 19">
            <a:extLst>
              <a:ext uri="{FF2B5EF4-FFF2-40B4-BE49-F238E27FC236}">
                <a16:creationId xmlns:a16="http://schemas.microsoft.com/office/drawing/2014/main" id="{8D828657-A3E8-44BD-A4B3-1F247FD05D1E}"/>
              </a:ext>
            </a:extLst>
          </p:cNvPr>
          <p:cNvPicPr>
            <a:picLocks noChangeAspect="1"/>
          </p:cNvPicPr>
          <p:nvPr/>
        </p:nvPicPr>
        <p:blipFill>
          <a:blip r:embed="rId4">
            <a:clrChange>
              <a:clrFrom>
                <a:srgbClr val="FFFFFF"/>
              </a:clrFrom>
              <a:clrTo>
                <a:srgbClr val="FFFFFF">
                  <a:alpha val="0"/>
                </a:srgbClr>
              </a:clrTo>
            </a:clrChange>
            <a:grayscl/>
          </a:blip>
          <a:stretch>
            <a:fillRect/>
          </a:stretch>
        </p:blipFill>
        <p:spPr>
          <a:xfrm>
            <a:off x="7153602" y="2237774"/>
            <a:ext cx="850846" cy="850846"/>
          </a:xfrm>
          <a:prstGeom prst="rect">
            <a:avLst/>
          </a:prstGeom>
        </p:spPr>
      </p:pic>
    </p:spTree>
    <p:extLst>
      <p:ext uri="{BB962C8B-B14F-4D97-AF65-F5344CB8AC3E}">
        <p14:creationId xmlns:p14="http://schemas.microsoft.com/office/powerpoint/2010/main" val="122841927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a:extLst>
              <a:ext uri="{FF2B5EF4-FFF2-40B4-BE49-F238E27FC236}">
                <a16:creationId xmlns:a16="http://schemas.microsoft.com/office/drawing/2014/main" id="{2169D04F-E572-490F-3C1A-3BE349D62720}"/>
              </a:ext>
            </a:extLst>
          </p:cNvPr>
          <p:cNvGrpSpPr/>
          <p:nvPr/>
        </p:nvGrpSpPr>
        <p:grpSpPr>
          <a:xfrm>
            <a:off x="96835" y="643220"/>
            <a:ext cx="1147140" cy="980797"/>
            <a:chOff x="113769" y="634753"/>
            <a:chExt cx="1147140" cy="980797"/>
          </a:xfrm>
        </p:grpSpPr>
        <p:pic>
          <p:nvPicPr>
            <p:cNvPr id="4" name="Image 3">
              <a:extLst>
                <a:ext uri="{FF2B5EF4-FFF2-40B4-BE49-F238E27FC236}">
                  <a16:creationId xmlns:a16="http://schemas.microsoft.com/office/drawing/2014/main" id="{A5148736-FF37-0DD4-6F63-4DF9BC377B33}"/>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87070DD-AEF3-B56E-454D-A4D2CB892F53}"/>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7" name="Rectangle : coins arrondis 6">
            <a:extLst>
              <a:ext uri="{FF2B5EF4-FFF2-40B4-BE49-F238E27FC236}">
                <a16:creationId xmlns:a16="http://schemas.microsoft.com/office/drawing/2014/main" id="{EAD60062-E06C-B6AF-3FA3-328ADE8FF9B8}"/>
              </a:ext>
            </a:extLst>
          </p:cNvPr>
          <p:cNvSpPr/>
          <p:nvPr/>
        </p:nvSpPr>
        <p:spPr>
          <a:xfrm>
            <a:off x="2112377" y="164300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ZoneTexte 8">
            <a:extLst>
              <a:ext uri="{FF2B5EF4-FFF2-40B4-BE49-F238E27FC236}">
                <a16:creationId xmlns:a16="http://schemas.microsoft.com/office/drawing/2014/main" id="{87727FFA-9411-C79E-2EC8-0A2EBFD5EC06}"/>
              </a:ext>
            </a:extLst>
          </p:cNvPr>
          <p:cNvSpPr txBox="1"/>
          <p:nvPr/>
        </p:nvSpPr>
        <p:spPr>
          <a:xfrm>
            <a:off x="2353195" y="165190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1</a:t>
            </a:r>
          </a:p>
        </p:txBody>
      </p:sp>
      <p:sp>
        <p:nvSpPr>
          <p:cNvPr id="10" name="Rectangle : coins arrondis 9">
            <a:extLst>
              <a:ext uri="{FF2B5EF4-FFF2-40B4-BE49-F238E27FC236}">
                <a16:creationId xmlns:a16="http://schemas.microsoft.com/office/drawing/2014/main" id="{974D8143-D259-B08A-AE77-572571ECE7EF}"/>
              </a:ext>
            </a:extLst>
          </p:cNvPr>
          <p:cNvSpPr/>
          <p:nvPr/>
        </p:nvSpPr>
        <p:spPr>
          <a:xfrm>
            <a:off x="3832400" y="163832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ZoneTexte 10">
            <a:extLst>
              <a:ext uri="{FF2B5EF4-FFF2-40B4-BE49-F238E27FC236}">
                <a16:creationId xmlns:a16="http://schemas.microsoft.com/office/drawing/2014/main" id="{9A794857-7CF9-ECDA-301B-8577779E19BD}"/>
              </a:ext>
            </a:extLst>
          </p:cNvPr>
          <p:cNvSpPr txBox="1"/>
          <p:nvPr/>
        </p:nvSpPr>
        <p:spPr>
          <a:xfrm>
            <a:off x="4073218" y="162797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2</a:t>
            </a:r>
          </a:p>
        </p:txBody>
      </p:sp>
      <p:sp>
        <p:nvSpPr>
          <p:cNvPr id="12" name="Rectangle : coins arrondis 11">
            <a:extLst>
              <a:ext uri="{FF2B5EF4-FFF2-40B4-BE49-F238E27FC236}">
                <a16:creationId xmlns:a16="http://schemas.microsoft.com/office/drawing/2014/main" id="{F6912815-E625-9B39-EE08-05C2D9334281}"/>
              </a:ext>
            </a:extLst>
          </p:cNvPr>
          <p:cNvSpPr/>
          <p:nvPr/>
        </p:nvSpPr>
        <p:spPr>
          <a:xfrm>
            <a:off x="5571674" y="1648672"/>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ZoneTexte 12">
            <a:extLst>
              <a:ext uri="{FF2B5EF4-FFF2-40B4-BE49-F238E27FC236}">
                <a16:creationId xmlns:a16="http://schemas.microsoft.com/office/drawing/2014/main" id="{A42D1CE7-62DD-3FDF-0BA4-623BEAA2FD45}"/>
              </a:ext>
            </a:extLst>
          </p:cNvPr>
          <p:cNvSpPr txBox="1"/>
          <p:nvPr/>
        </p:nvSpPr>
        <p:spPr>
          <a:xfrm>
            <a:off x="5812492" y="1638321"/>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3</a:t>
            </a:r>
          </a:p>
        </p:txBody>
      </p:sp>
      <p:sp>
        <p:nvSpPr>
          <p:cNvPr id="16" name="Titre 1">
            <a:extLst>
              <a:ext uri="{FF2B5EF4-FFF2-40B4-BE49-F238E27FC236}">
                <a16:creationId xmlns:a16="http://schemas.microsoft.com/office/drawing/2014/main" id="{03EA3A7E-3C72-5CD0-579D-34E5CCED002C}"/>
              </a:ext>
            </a:extLst>
          </p:cNvPr>
          <p:cNvSpPr>
            <a:spLocks noGrp="1"/>
          </p:cNvSpPr>
          <p:nvPr>
            <p:ph type="title"/>
          </p:nvPr>
        </p:nvSpPr>
        <p:spPr>
          <a:xfrm>
            <a:off x="1574357" y="756000"/>
            <a:ext cx="7172077" cy="612000"/>
          </a:xfrm>
        </p:spPr>
        <p:txBody>
          <a:bodyPr>
            <a:normAutofit fontScale="90000"/>
          </a:bodyPr>
          <a:lstStyle/>
          <a:p>
            <a:pPr algn="l"/>
            <a:r>
              <a:rPr lang="fr-FR" dirty="0">
                <a:solidFill>
                  <a:schemeClr val="tx1">
                    <a:lumMod val="65000"/>
                    <a:lumOff val="35000"/>
                  </a:schemeClr>
                </a:solidFill>
                <a:latin typeface="Dosis Medium" pitchFamily="2" charset="0"/>
              </a:rPr>
              <a:t>Maintenant, vous allez prendre la parole pour parler de ce qui s’est passé, de ce que vous avez acheté, de ce que vous aimez faire après l’école et de ce que vous avez fait dimanche dernier. Vous allez le faire en 3 étapes. Soyez attentifs. </a:t>
            </a:r>
          </a:p>
        </p:txBody>
      </p:sp>
      <p:grpSp>
        <p:nvGrpSpPr>
          <p:cNvPr id="8" name="Groupe 7">
            <a:extLst>
              <a:ext uri="{FF2B5EF4-FFF2-40B4-BE49-F238E27FC236}">
                <a16:creationId xmlns:a16="http://schemas.microsoft.com/office/drawing/2014/main" id="{41B2AC6B-95B9-A26E-BA28-6517AFF15938}"/>
              </a:ext>
            </a:extLst>
          </p:cNvPr>
          <p:cNvGrpSpPr/>
          <p:nvPr/>
        </p:nvGrpSpPr>
        <p:grpSpPr>
          <a:xfrm>
            <a:off x="312697" y="2266897"/>
            <a:ext cx="8605454" cy="3779740"/>
            <a:chOff x="312697" y="2266897"/>
            <a:chExt cx="8605454" cy="3779740"/>
          </a:xfrm>
        </p:grpSpPr>
        <p:pic>
          <p:nvPicPr>
            <p:cNvPr id="14" name="Image 13">
              <a:extLst>
                <a:ext uri="{FF2B5EF4-FFF2-40B4-BE49-F238E27FC236}">
                  <a16:creationId xmlns:a16="http://schemas.microsoft.com/office/drawing/2014/main" id="{8B0E2B92-0CE2-3E8A-6A5A-1FADE7FA3A13}"/>
                </a:ext>
              </a:extLst>
            </p:cNvPr>
            <p:cNvPicPr>
              <a:picLocks noChangeAspect="1"/>
            </p:cNvPicPr>
            <p:nvPr/>
          </p:nvPicPr>
          <p:blipFill>
            <a:blip r:embed="rId4"/>
            <a:stretch>
              <a:fillRect/>
            </a:stretch>
          </p:blipFill>
          <p:spPr>
            <a:xfrm>
              <a:off x="1154004" y="3368407"/>
              <a:ext cx="1705779" cy="2558668"/>
            </a:xfrm>
            <a:prstGeom prst="rect">
              <a:avLst/>
            </a:prstGeom>
          </p:spPr>
        </p:pic>
        <p:pic>
          <p:nvPicPr>
            <p:cNvPr id="15" name="Image 14">
              <a:extLst>
                <a:ext uri="{FF2B5EF4-FFF2-40B4-BE49-F238E27FC236}">
                  <a16:creationId xmlns:a16="http://schemas.microsoft.com/office/drawing/2014/main" id="{63CA5ACD-C768-F883-7564-A0C68C61A898}"/>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312697" y="2266897"/>
              <a:ext cx="1219370" cy="1362265"/>
            </a:xfrm>
            <a:prstGeom prst="rect">
              <a:avLst/>
            </a:prstGeom>
          </p:spPr>
        </p:pic>
        <p:sp>
          <p:nvSpPr>
            <p:cNvPr id="17" name="Rectangle : coins arrondis 16">
              <a:extLst>
                <a:ext uri="{FF2B5EF4-FFF2-40B4-BE49-F238E27FC236}">
                  <a16:creationId xmlns:a16="http://schemas.microsoft.com/office/drawing/2014/main" id="{E9347527-FBF4-D6B8-FCCB-A9A7CFC7AABA}"/>
                </a:ext>
              </a:extLst>
            </p:cNvPr>
            <p:cNvSpPr/>
            <p:nvPr/>
          </p:nvSpPr>
          <p:spPr>
            <a:xfrm>
              <a:off x="2993200" y="3064759"/>
              <a:ext cx="5316554" cy="2981878"/>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ZoneTexte 17">
              <a:extLst>
                <a:ext uri="{FF2B5EF4-FFF2-40B4-BE49-F238E27FC236}">
                  <a16:creationId xmlns:a16="http://schemas.microsoft.com/office/drawing/2014/main" id="{2298BA3F-B1E3-3F5D-C442-AC4E5AE34BB4}"/>
                </a:ext>
              </a:extLst>
            </p:cNvPr>
            <p:cNvSpPr txBox="1"/>
            <p:nvPr/>
          </p:nvSpPr>
          <p:spPr>
            <a:xfrm>
              <a:off x="3117383" y="3219779"/>
              <a:ext cx="5800768" cy="2631490"/>
            </a:xfrm>
            <a:prstGeom prst="rect">
              <a:avLst/>
            </a:prstGeom>
            <a:noFill/>
          </p:spPr>
          <p:txBody>
            <a:bodyPr wrap="square">
              <a:spAutoFit/>
            </a:bodyPr>
            <a:lstStyle/>
            <a:p>
              <a:pPr lvl="0">
                <a:lnSpc>
                  <a:spcPct val="150000"/>
                </a:lnSpc>
                <a:defRPr/>
              </a:pPr>
              <a:r>
                <a:rPr lang="fr-FR" sz="1600" dirty="0">
                  <a:solidFill>
                    <a:srgbClr val="5B9BD5">
                      <a:lumMod val="50000"/>
                    </a:srgbClr>
                  </a:solidFill>
                  <a:latin typeface="Dosis" pitchFamily="2" charset="0"/>
                </a:rPr>
                <a:t>Après l’école, j’aime___________ </a:t>
              </a:r>
              <a:r>
                <a:rPr lang="fr-FR" sz="1600" b="1" dirty="0">
                  <a:solidFill>
                    <a:srgbClr val="5B9BD5">
                      <a:lumMod val="50000"/>
                    </a:srgbClr>
                  </a:solidFill>
                  <a:latin typeface="Dosis" pitchFamily="2" charset="0"/>
                </a:rPr>
                <a:t>[action].</a:t>
              </a:r>
              <a:r>
                <a:rPr lang="fr-FR" sz="1600" dirty="0">
                  <a:solidFill>
                    <a:srgbClr val="5B9BD5">
                      <a:lumMod val="50000"/>
                    </a:srgbClr>
                  </a:solidFill>
                  <a:latin typeface="Dosis" pitchFamily="2" charset="0"/>
                </a:rPr>
                <a:t> </a:t>
              </a:r>
            </a:p>
            <a:p>
              <a:pPr lvl="0">
                <a:lnSpc>
                  <a:spcPct val="150000"/>
                </a:lnSpc>
                <a:defRPr/>
              </a:pPr>
              <a:r>
                <a:rPr lang="fr-FR" sz="1600" dirty="0">
                  <a:solidFill>
                    <a:srgbClr val="5B9BD5">
                      <a:lumMod val="50000"/>
                    </a:srgbClr>
                  </a:solidFill>
                  <a:latin typeface="Dosis" pitchFamily="2" charset="0"/>
                </a:rPr>
                <a:t>Dimanche dernier, je suis allé(e)__________</a:t>
              </a:r>
              <a:r>
                <a:rPr lang="fr-FR" sz="1600" b="1" dirty="0">
                  <a:solidFill>
                    <a:srgbClr val="5B9BD5">
                      <a:lumMod val="50000"/>
                    </a:srgbClr>
                  </a:solidFill>
                  <a:latin typeface="Dosis" pitchFamily="2" charset="0"/>
                </a:rPr>
                <a:t>[lieu].</a:t>
              </a:r>
            </a:p>
            <a:p>
              <a:pPr lvl="0">
                <a:lnSpc>
                  <a:spcPct val="150000"/>
                </a:lnSpc>
                <a:defRPr/>
              </a:pPr>
              <a:r>
                <a:rPr lang="fr-FR" sz="1600" dirty="0">
                  <a:solidFill>
                    <a:srgbClr val="5B9BD5">
                      <a:lumMod val="50000"/>
                    </a:srgbClr>
                  </a:solidFill>
                  <a:latin typeface="Dosis" pitchFamily="2" charset="0"/>
                </a:rPr>
                <a:t>J’ai vu__________</a:t>
              </a:r>
              <a:r>
                <a:rPr lang="fr-FR" sz="1600" b="1" dirty="0">
                  <a:solidFill>
                    <a:srgbClr val="5B9BD5">
                      <a:lumMod val="50000"/>
                    </a:srgbClr>
                  </a:solidFill>
                  <a:latin typeface="Dosis" pitchFamily="2" charset="0"/>
                </a:rPr>
                <a:t> [animaux/objets].</a:t>
              </a:r>
            </a:p>
            <a:p>
              <a:pPr lvl="0">
                <a:lnSpc>
                  <a:spcPct val="150000"/>
                </a:lnSpc>
                <a:defRPr/>
              </a:pPr>
              <a:r>
                <a:rPr kumimoji="0" lang="fr-FR" sz="1600" b="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Hier, je suis ____</a:t>
              </a:r>
              <a:r>
                <a:rPr kumimoji="0" lang="fr-FR" sz="16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[action] </a:t>
              </a:r>
              <a:r>
                <a:rPr kumimoji="0" lang="fr-FR" sz="1600" b="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du/de la ___ </a:t>
              </a:r>
              <a:r>
                <a:rPr kumimoji="0" lang="fr-FR" sz="16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[vélo/trottinette]</a:t>
              </a:r>
              <a:r>
                <a:rPr kumimoji="0" lang="fr-FR" sz="1600" b="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 </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600" b="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J’ai mal  _____ </a:t>
              </a:r>
              <a:r>
                <a:rPr lang="fr-FR" sz="1600" b="1" dirty="0">
                  <a:solidFill>
                    <a:srgbClr val="5B9BD5">
                      <a:lumMod val="50000"/>
                    </a:srgbClr>
                  </a:solidFill>
                  <a:latin typeface="Dosis" pitchFamily="2" charset="0"/>
                </a:rPr>
                <a:t>[</a:t>
              </a:r>
              <a:r>
                <a:rPr kumimoji="0" lang="fr-FR" sz="16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partie du corps].</a:t>
              </a:r>
            </a:p>
            <a:p>
              <a:pPr lvl="0">
                <a:lnSpc>
                  <a:spcPct val="150000"/>
                </a:lnSpc>
                <a:defRPr/>
              </a:pPr>
              <a:r>
                <a:rPr kumimoji="0" lang="fr-FR" sz="160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Je suis à l’épicerie, je veux acheter </a:t>
              </a:r>
              <a:r>
                <a:rPr lang="fr-FR" sz="1600" dirty="0">
                  <a:solidFill>
                    <a:srgbClr val="5B9BD5">
                      <a:lumMod val="50000"/>
                    </a:srgbClr>
                  </a:solidFill>
                  <a:latin typeface="Dosis" pitchFamily="2" charset="0"/>
                </a:rPr>
                <a:t> _____ </a:t>
              </a:r>
              <a:r>
                <a:rPr lang="fr-FR" sz="1600" b="1" dirty="0">
                  <a:solidFill>
                    <a:srgbClr val="5B9BD5">
                      <a:lumMod val="50000"/>
                    </a:srgbClr>
                  </a:solidFill>
                  <a:latin typeface="Dosis" pitchFamily="2" charset="0"/>
                </a:rPr>
                <a:t>[achat]  </a:t>
              </a:r>
              <a:r>
                <a:rPr lang="fr-FR" sz="1600" dirty="0">
                  <a:solidFill>
                    <a:srgbClr val="5B9BD5">
                      <a:lumMod val="50000"/>
                    </a:srgbClr>
                  </a:solidFill>
                  <a:latin typeface="Dosis" pitchFamily="2" charset="0"/>
                </a:rPr>
                <a:t>et  ___ </a:t>
              </a:r>
              <a:r>
                <a:rPr kumimoji="0" lang="fr-FR" sz="16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[achat].</a:t>
              </a:r>
              <a:endParaRPr lang="fr-FR" sz="1600" b="1" dirty="0">
                <a:solidFill>
                  <a:srgbClr val="5B9BD5">
                    <a:lumMod val="50000"/>
                  </a:srgbClr>
                </a:solidFill>
                <a:latin typeface="Dosis" pitchFamily="2"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60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Je veux </a:t>
              </a:r>
              <a:r>
                <a:rPr lang="fr-FR" sz="1600" dirty="0">
                  <a:solidFill>
                    <a:srgbClr val="5B9BD5">
                      <a:lumMod val="50000"/>
                    </a:srgbClr>
                  </a:solidFill>
                  <a:latin typeface="Dosis" pitchFamily="2" charset="0"/>
                </a:rPr>
                <a:t>___________</a:t>
              </a:r>
              <a:r>
                <a:rPr lang="fr-FR" sz="1600" b="1" dirty="0">
                  <a:solidFill>
                    <a:srgbClr val="5B9BD5">
                      <a:lumMod val="50000"/>
                    </a:srgbClr>
                  </a:solidFill>
                  <a:latin typeface="Dosis" pitchFamily="2" charset="0"/>
                </a:rPr>
                <a:t>[quantité] </a:t>
              </a:r>
              <a:r>
                <a:rPr lang="fr-FR" sz="1600" dirty="0">
                  <a:solidFill>
                    <a:srgbClr val="5B9BD5">
                      <a:lumMod val="50000"/>
                    </a:srgbClr>
                  </a:solidFill>
                  <a:latin typeface="Dosis" pitchFamily="2" charset="0"/>
                </a:rPr>
                <a:t>de _____</a:t>
              </a:r>
              <a:r>
                <a:rPr kumimoji="0" lang="fr-FR" sz="1600" b="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__</a:t>
              </a:r>
              <a:r>
                <a:rPr kumimoji="0" lang="fr-FR" sz="16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 [achat].</a:t>
              </a:r>
              <a:endParaRPr lang="fr-FR" sz="1600" b="1" dirty="0">
                <a:solidFill>
                  <a:srgbClr val="5B9BD5">
                    <a:lumMod val="50000"/>
                  </a:srgbClr>
                </a:solidFill>
                <a:latin typeface="Dosis" pitchFamily="2" charset="0"/>
              </a:endParaRPr>
            </a:p>
          </p:txBody>
        </p:sp>
        <p:sp>
          <p:nvSpPr>
            <p:cNvPr id="19" name="ZoneTexte 18">
              <a:extLst>
                <a:ext uri="{FF2B5EF4-FFF2-40B4-BE49-F238E27FC236}">
                  <a16:creationId xmlns:a16="http://schemas.microsoft.com/office/drawing/2014/main" id="{9A650F80-8406-526E-EE89-3471C47C02FD}"/>
                </a:ext>
              </a:extLst>
            </p:cNvPr>
            <p:cNvSpPr txBox="1"/>
            <p:nvPr/>
          </p:nvSpPr>
          <p:spPr>
            <a:xfrm>
              <a:off x="1878378" y="2266897"/>
              <a:ext cx="5938090" cy="646331"/>
            </a:xfrm>
            <a:prstGeom prst="rect">
              <a:avLst/>
            </a:prstGeom>
            <a:noFill/>
          </p:spPr>
          <p:txBody>
            <a:bodyPr wrap="square" rtlCol="0">
              <a:spAutoFit/>
            </a:bodyPr>
            <a:lstStyle/>
            <a:p>
              <a:pPr lvl="0" algn="just">
                <a:defRPr/>
              </a:pPr>
              <a:r>
                <a:rPr kumimoji="0" lang="fr-FR"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kumimoji="0" lang="fr-FR"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Parle </a:t>
              </a:r>
              <a:r>
                <a:rPr lang="fr-FR" dirty="0">
                  <a:solidFill>
                    <a:srgbClr val="5B9BD5">
                      <a:lumMod val="50000"/>
                    </a:srgbClr>
                  </a:solidFill>
                  <a:latin typeface="Dosis Medium" pitchFamily="2" charset="0"/>
                </a:rPr>
                <a:t>de ce que tu aimes faire après l’école, de ce que tu as fait dimanche dernier, de </a:t>
              </a:r>
              <a:r>
                <a:rPr kumimoji="0" lang="fr-FR"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ce qui s’est passé</a:t>
              </a:r>
              <a:r>
                <a:rPr lang="fr-FR" dirty="0">
                  <a:solidFill>
                    <a:srgbClr val="5B9BD5">
                      <a:lumMod val="50000"/>
                    </a:srgbClr>
                  </a:solidFill>
                  <a:latin typeface="Dosis Medium" pitchFamily="2" charset="0"/>
                </a:rPr>
                <a:t> et </a:t>
              </a:r>
              <a:r>
                <a:rPr kumimoji="0" lang="fr-FR"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de </a:t>
              </a:r>
              <a:r>
                <a:rPr lang="fr-FR" dirty="0">
                  <a:solidFill>
                    <a:srgbClr val="5B9BD5">
                      <a:lumMod val="50000"/>
                    </a:srgbClr>
                  </a:solidFill>
                  <a:latin typeface="Dosis Medium" pitchFamily="2" charset="0"/>
                </a:rPr>
                <a:t>tes achats</a:t>
              </a:r>
              <a:r>
                <a:rPr kumimoji="0" lang="fr-FR"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a:t>
              </a:r>
            </a:p>
          </p:txBody>
        </p:sp>
      </p:grpSp>
    </p:spTree>
    <p:extLst>
      <p:ext uri="{BB962C8B-B14F-4D97-AF65-F5344CB8AC3E}">
        <p14:creationId xmlns:p14="http://schemas.microsoft.com/office/powerpoint/2010/main" val="267653739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EFF664-2ABF-A95B-EC29-49C53FB857F4}"/>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0C4375F2-CE50-8EAC-9701-86A50FD9D735}"/>
              </a:ext>
            </a:extLst>
          </p:cNvPr>
          <p:cNvGrpSpPr/>
          <p:nvPr/>
        </p:nvGrpSpPr>
        <p:grpSpPr>
          <a:xfrm>
            <a:off x="96835" y="643220"/>
            <a:ext cx="1147140" cy="980797"/>
            <a:chOff x="113769" y="634753"/>
            <a:chExt cx="1147140" cy="980797"/>
          </a:xfrm>
        </p:grpSpPr>
        <p:pic>
          <p:nvPicPr>
            <p:cNvPr id="4" name="Image 3">
              <a:extLst>
                <a:ext uri="{FF2B5EF4-FFF2-40B4-BE49-F238E27FC236}">
                  <a16:creationId xmlns:a16="http://schemas.microsoft.com/office/drawing/2014/main" id="{BD3F2871-AB84-3200-48FC-EC6D5F031DA0}"/>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6615E0A2-92F1-9BD2-2F44-71E1601F6A9F}"/>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9" name="Rectangle : coins arrondis 8">
            <a:extLst>
              <a:ext uri="{FF2B5EF4-FFF2-40B4-BE49-F238E27FC236}">
                <a16:creationId xmlns:a16="http://schemas.microsoft.com/office/drawing/2014/main" id="{A2DBB55B-27AB-42E5-4A53-55562953B9F6}"/>
              </a:ext>
            </a:extLst>
          </p:cNvPr>
          <p:cNvSpPr/>
          <p:nvPr/>
        </p:nvSpPr>
        <p:spPr>
          <a:xfrm>
            <a:off x="2281091" y="1658578"/>
            <a:ext cx="1388084" cy="36860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ZoneTexte 9">
            <a:extLst>
              <a:ext uri="{FF2B5EF4-FFF2-40B4-BE49-F238E27FC236}">
                <a16:creationId xmlns:a16="http://schemas.microsoft.com/office/drawing/2014/main" id="{3A2A3BE6-339E-0082-E5A6-07144FF93CEF}"/>
              </a:ext>
            </a:extLst>
          </p:cNvPr>
          <p:cNvSpPr txBox="1"/>
          <p:nvPr/>
        </p:nvSpPr>
        <p:spPr>
          <a:xfrm>
            <a:off x="2521909" y="1667477"/>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1</a:t>
            </a:r>
          </a:p>
        </p:txBody>
      </p:sp>
      <p:sp>
        <p:nvSpPr>
          <p:cNvPr id="11" name="Rectangle : coins arrondis 10">
            <a:extLst>
              <a:ext uri="{FF2B5EF4-FFF2-40B4-BE49-F238E27FC236}">
                <a16:creationId xmlns:a16="http://schemas.microsoft.com/office/drawing/2014/main" id="{1BDEAEE6-405B-3DCC-6C63-20FF9379C38A}"/>
              </a:ext>
            </a:extLst>
          </p:cNvPr>
          <p:cNvSpPr/>
          <p:nvPr/>
        </p:nvSpPr>
        <p:spPr>
          <a:xfrm>
            <a:off x="4001114" y="1653898"/>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ZoneTexte 11">
            <a:extLst>
              <a:ext uri="{FF2B5EF4-FFF2-40B4-BE49-F238E27FC236}">
                <a16:creationId xmlns:a16="http://schemas.microsoft.com/office/drawing/2014/main" id="{1D90221D-7CA5-EBA6-A306-9E713C37C3C4}"/>
              </a:ext>
            </a:extLst>
          </p:cNvPr>
          <p:cNvSpPr txBox="1"/>
          <p:nvPr/>
        </p:nvSpPr>
        <p:spPr>
          <a:xfrm>
            <a:off x="4241932" y="1643547"/>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2</a:t>
            </a:r>
          </a:p>
        </p:txBody>
      </p:sp>
      <p:sp>
        <p:nvSpPr>
          <p:cNvPr id="13" name="Rectangle : coins arrondis 12">
            <a:extLst>
              <a:ext uri="{FF2B5EF4-FFF2-40B4-BE49-F238E27FC236}">
                <a16:creationId xmlns:a16="http://schemas.microsoft.com/office/drawing/2014/main" id="{E32AE9D0-0F9C-B999-C746-EC8C1A543D93}"/>
              </a:ext>
            </a:extLst>
          </p:cNvPr>
          <p:cNvSpPr/>
          <p:nvPr/>
        </p:nvSpPr>
        <p:spPr>
          <a:xfrm>
            <a:off x="5740388" y="1664249"/>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ZoneTexte 13">
            <a:extLst>
              <a:ext uri="{FF2B5EF4-FFF2-40B4-BE49-F238E27FC236}">
                <a16:creationId xmlns:a16="http://schemas.microsoft.com/office/drawing/2014/main" id="{863EA277-8448-BB32-03DA-576B419633B8}"/>
              </a:ext>
            </a:extLst>
          </p:cNvPr>
          <p:cNvSpPr txBox="1"/>
          <p:nvPr/>
        </p:nvSpPr>
        <p:spPr>
          <a:xfrm>
            <a:off x="5981206" y="1653898"/>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3</a:t>
            </a:r>
          </a:p>
        </p:txBody>
      </p:sp>
      <p:sp>
        <p:nvSpPr>
          <p:cNvPr id="17" name="Titre 1">
            <a:extLst>
              <a:ext uri="{FF2B5EF4-FFF2-40B4-BE49-F238E27FC236}">
                <a16:creationId xmlns:a16="http://schemas.microsoft.com/office/drawing/2014/main" id="{8E130A73-E7BC-1D79-63C8-F44A538BCB3A}"/>
              </a:ext>
            </a:extLst>
          </p:cNvPr>
          <p:cNvSpPr>
            <a:spLocks noGrp="1"/>
          </p:cNvSpPr>
          <p:nvPr>
            <p:ph type="title"/>
          </p:nvPr>
        </p:nvSpPr>
        <p:spPr>
          <a:xfrm>
            <a:off x="1692000" y="756000"/>
            <a:ext cx="6840000" cy="612000"/>
          </a:xfrm>
        </p:spPr>
        <p:txBody>
          <a:bodyPr/>
          <a:lstStyle/>
          <a:p>
            <a:pPr algn="l"/>
            <a:r>
              <a:rPr lang="fr-FR" dirty="0">
                <a:solidFill>
                  <a:schemeClr val="tx1">
                    <a:lumMod val="65000"/>
                    <a:lumOff val="35000"/>
                  </a:schemeClr>
                </a:solidFill>
                <a:latin typeface="Dosis Medium" pitchFamily="2" charset="0"/>
              </a:rPr>
              <a:t>Etape 1. Je vais vous expliquer la situation. </a:t>
            </a:r>
          </a:p>
        </p:txBody>
      </p:sp>
      <p:grpSp>
        <p:nvGrpSpPr>
          <p:cNvPr id="7" name="Groupe 6">
            <a:extLst>
              <a:ext uri="{FF2B5EF4-FFF2-40B4-BE49-F238E27FC236}">
                <a16:creationId xmlns:a16="http://schemas.microsoft.com/office/drawing/2014/main" id="{B7B2D198-8722-6B5E-512F-0ECC9271C614}"/>
              </a:ext>
            </a:extLst>
          </p:cNvPr>
          <p:cNvGrpSpPr/>
          <p:nvPr/>
        </p:nvGrpSpPr>
        <p:grpSpPr>
          <a:xfrm>
            <a:off x="312697" y="2266897"/>
            <a:ext cx="8605454" cy="3779740"/>
            <a:chOff x="312697" y="2266897"/>
            <a:chExt cx="8605454" cy="3779740"/>
          </a:xfrm>
        </p:grpSpPr>
        <p:pic>
          <p:nvPicPr>
            <p:cNvPr id="8" name="Image 7">
              <a:extLst>
                <a:ext uri="{FF2B5EF4-FFF2-40B4-BE49-F238E27FC236}">
                  <a16:creationId xmlns:a16="http://schemas.microsoft.com/office/drawing/2014/main" id="{C2E9CD49-1984-810E-241A-8EB1F2012784}"/>
                </a:ext>
              </a:extLst>
            </p:cNvPr>
            <p:cNvPicPr>
              <a:picLocks noChangeAspect="1"/>
            </p:cNvPicPr>
            <p:nvPr/>
          </p:nvPicPr>
          <p:blipFill>
            <a:blip r:embed="rId4"/>
            <a:stretch>
              <a:fillRect/>
            </a:stretch>
          </p:blipFill>
          <p:spPr>
            <a:xfrm>
              <a:off x="1154004" y="3368407"/>
              <a:ext cx="1705779" cy="2558668"/>
            </a:xfrm>
            <a:prstGeom prst="rect">
              <a:avLst/>
            </a:prstGeom>
          </p:spPr>
        </p:pic>
        <p:pic>
          <p:nvPicPr>
            <p:cNvPr id="16" name="Image 15">
              <a:extLst>
                <a:ext uri="{FF2B5EF4-FFF2-40B4-BE49-F238E27FC236}">
                  <a16:creationId xmlns:a16="http://schemas.microsoft.com/office/drawing/2014/main" id="{D282B515-B77F-98F1-76A2-E99C2C111251}"/>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312697" y="2266897"/>
              <a:ext cx="1219370" cy="1362265"/>
            </a:xfrm>
            <a:prstGeom prst="rect">
              <a:avLst/>
            </a:prstGeom>
          </p:spPr>
        </p:pic>
        <p:sp>
          <p:nvSpPr>
            <p:cNvPr id="18" name="Rectangle : coins arrondis 17">
              <a:extLst>
                <a:ext uri="{FF2B5EF4-FFF2-40B4-BE49-F238E27FC236}">
                  <a16:creationId xmlns:a16="http://schemas.microsoft.com/office/drawing/2014/main" id="{7C2BD509-F56A-1AFE-9A63-C604F04406E9}"/>
                </a:ext>
              </a:extLst>
            </p:cNvPr>
            <p:cNvSpPr/>
            <p:nvPr/>
          </p:nvSpPr>
          <p:spPr>
            <a:xfrm>
              <a:off x="2993200" y="3064759"/>
              <a:ext cx="5316554" cy="2981878"/>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ZoneTexte 18">
              <a:extLst>
                <a:ext uri="{FF2B5EF4-FFF2-40B4-BE49-F238E27FC236}">
                  <a16:creationId xmlns:a16="http://schemas.microsoft.com/office/drawing/2014/main" id="{0F20F706-8FD3-C194-20F3-2FEF275D7D00}"/>
                </a:ext>
              </a:extLst>
            </p:cNvPr>
            <p:cNvSpPr txBox="1"/>
            <p:nvPr/>
          </p:nvSpPr>
          <p:spPr>
            <a:xfrm>
              <a:off x="3117383" y="3219779"/>
              <a:ext cx="5800768" cy="2631490"/>
            </a:xfrm>
            <a:prstGeom prst="rect">
              <a:avLst/>
            </a:prstGeom>
            <a:noFill/>
          </p:spPr>
          <p:txBody>
            <a:bodyPr wrap="square">
              <a:spAutoFit/>
            </a:bodyPr>
            <a:lstStyle/>
            <a:p>
              <a:pPr lvl="0">
                <a:lnSpc>
                  <a:spcPct val="150000"/>
                </a:lnSpc>
                <a:defRPr/>
              </a:pPr>
              <a:r>
                <a:rPr lang="fr-FR" sz="1600" dirty="0">
                  <a:solidFill>
                    <a:srgbClr val="5B9BD5">
                      <a:lumMod val="50000"/>
                    </a:srgbClr>
                  </a:solidFill>
                  <a:latin typeface="Dosis" pitchFamily="2" charset="0"/>
                </a:rPr>
                <a:t>Après l’école, j’aime___________ </a:t>
              </a:r>
              <a:r>
                <a:rPr lang="fr-FR" sz="1600" b="1" dirty="0">
                  <a:solidFill>
                    <a:srgbClr val="5B9BD5">
                      <a:lumMod val="50000"/>
                    </a:srgbClr>
                  </a:solidFill>
                  <a:latin typeface="Dosis" pitchFamily="2" charset="0"/>
                </a:rPr>
                <a:t>[action].</a:t>
              </a:r>
              <a:r>
                <a:rPr lang="fr-FR" sz="1600" dirty="0">
                  <a:solidFill>
                    <a:srgbClr val="5B9BD5">
                      <a:lumMod val="50000"/>
                    </a:srgbClr>
                  </a:solidFill>
                  <a:latin typeface="Dosis" pitchFamily="2" charset="0"/>
                </a:rPr>
                <a:t> </a:t>
              </a:r>
            </a:p>
            <a:p>
              <a:pPr lvl="0">
                <a:lnSpc>
                  <a:spcPct val="150000"/>
                </a:lnSpc>
                <a:defRPr/>
              </a:pPr>
              <a:r>
                <a:rPr lang="fr-FR" sz="1600" dirty="0">
                  <a:solidFill>
                    <a:srgbClr val="5B9BD5">
                      <a:lumMod val="50000"/>
                    </a:srgbClr>
                  </a:solidFill>
                  <a:latin typeface="Dosis" pitchFamily="2" charset="0"/>
                </a:rPr>
                <a:t>Dimanche dernier, je suis allé(e)__________</a:t>
              </a:r>
              <a:r>
                <a:rPr lang="fr-FR" sz="1600" b="1" dirty="0">
                  <a:solidFill>
                    <a:srgbClr val="5B9BD5">
                      <a:lumMod val="50000"/>
                    </a:srgbClr>
                  </a:solidFill>
                  <a:latin typeface="Dosis" pitchFamily="2" charset="0"/>
                </a:rPr>
                <a:t>[lieu].</a:t>
              </a:r>
            </a:p>
            <a:p>
              <a:pPr lvl="0">
                <a:lnSpc>
                  <a:spcPct val="150000"/>
                </a:lnSpc>
                <a:defRPr/>
              </a:pPr>
              <a:r>
                <a:rPr lang="fr-FR" sz="1600" dirty="0">
                  <a:solidFill>
                    <a:srgbClr val="5B9BD5">
                      <a:lumMod val="50000"/>
                    </a:srgbClr>
                  </a:solidFill>
                  <a:latin typeface="Dosis" pitchFamily="2" charset="0"/>
                </a:rPr>
                <a:t>J’ai vu__________</a:t>
              </a:r>
              <a:r>
                <a:rPr lang="fr-FR" sz="1600" b="1" dirty="0">
                  <a:solidFill>
                    <a:srgbClr val="5B9BD5">
                      <a:lumMod val="50000"/>
                    </a:srgbClr>
                  </a:solidFill>
                  <a:latin typeface="Dosis" pitchFamily="2" charset="0"/>
                </a:rPr>
                <a:t> [animaux/objets].</a:t>
              </a:r>
            </a:p>
            <a:p>
              <a:pPr lvl="0">
                <a:lnSpc>
                  <a:spcPct val="150000"/>
                </a:lnSpc>
                <a:defRPr/>
              </a:pPr>
              <a:r>
                <a:rPr kumimoji="0" lang="fr-FR" sz="1600" b="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Hier, je suis ____</a:t>
              </a:r>
              <a:r>
                <a:rPr kumimoji="0" lang="fr-FR" sz="16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[action] </a:t>
              </a:r>
              <a:r>
                <a:rPr kumimoji="0" lang="fr-FR" sz="1600" b="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du/de la ___ </a:t>
              </a:r>
              <a:r>
                <a:rPr kumimoji="0" lang="fr-FR" sz="16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[vélo/trottinette]</a:t>
              </a:r>
              <a:r>
                <a:rPr kumimoji="0" lang="fr-FR" sz="1600" b="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 </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600" b="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J’ai mal  _____ </a:t>
              </a:r>
              <a:r>
                <a:rPr lang="fr-FR" sz="1600" b="1" dirty="0">
                  <a:solidFill>
                    <a:srgbClr val="5B9BD5">
                      <a:lumMod val="50000"/>
                    </a:srgbClr>
                  </a:solidFill>
                  <a:latin typeface="Dosis" pitchFamily="2" charset="0"/>
                </a:rPr>
                <a:t>[</a:t>
              </a:r>
              <a:r>
                <a:rPr kumimoji="0" lang="fr-FR" sz="16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partie du corps].</a:t>
              </a:r>
            </a:p>
            <a:p>
              <a:pPr lvl="0">
                <a:lnSpc>
                  <a:spcPct val="150000"/>
                </a:lnSpc>
                <a:defRPr/>
              </a:pPr>
              <a:r>
                <a:rPr kumimoji="0" lang="fr-FR" sz="160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Je suis à l’épicerie, je veux acheter </a:t>
              </a:r>
              <a:r>
                <a:rPr lang="fr-FR" sz="1600" dirty="0">
                  <a:solidFill>
                    <a:srgbClr val="5B9BD5">
                      <a:lumMod val="50000"/>
                    </a:srgbClr>
                  </a:solidFill>
                  <a:latin typeface="Dosis" pitchFamily="2" charset="0"/>
                </a:rPr>
                <a:t> _____ </a:t>
              </a:r>
              <a:r>
                <a:rPr lang="fr-FR" sz="1600" b="1" dirty="0">
                  <a:solidFill>
                    <a:srgbClr val="5B9BD5">
                      <a:lumMod val="50000"/>
                    </a:srgbClr>
                  </a:solidFill>
                  <a:latin typeface="Dosis" pitchFamily="2" charset="0"/>
                </a:rPr>
                <a:t>[achat]  </a:t>
              </a:r>
              <a:r>
                <a:rPr lang="fr-FR" sz="1600" dirty="0">
                  <a:solidFill>
                    <a:srgbClr val="5B9BD5">
                      <a:lumMod val="50000"/>
                    </a:srgbClr>
                  </a:solidFill>
                  <a:latin typeface="Dosis" pitchFamily="2" charset="0"/>
                </a:rPr>
                <a:t>et  ___ </a:t>
              </a:r>
              <a:r>
                <a:rPr kumimoji="0" lang="fr-FR" sz="16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[achat].</a:t>
              </a:r>
              <a:endParaRPr lang="fr-FR" sz="1600" b="1" dirty="0">
                <a:solidFill>
                  <a:srgbClr val="5B9BD5">
                    <a:lumMod val="50000"/>
                  </a:srgbClr>
                </a:solidFill>
                <a:latin typeface="Dosis" pitchFamily="2"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60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Je veux </a:t>
              </a:r>
              <a:r>
                <a:rPr lang="fr-FR" sz="1600" dirty="0">
                  <a:solidFill>
                    <a:srgbClr val="5B9BD5">
                      <a:lumMod val="50000"/>
                    </a:srgbClr>
                  </a:solidFill>
                  <a:latin typeface="Dosis" pitchFamily="2" charset="0"/>
                </a:rPr>
                <a:t>___________</a:t>
              </a:r>
              <a:r>
                <a:rPr lang="fr-FR" sz="1600" b="1" dirty="0">
                  <a:solidFill>
                    <a:srgbClr val="5B9BD5">
                      <a:lumMod val="50000"/>
                    </a:srgbClr>
                  </a:solidFill>
                  <a:latin typeface="Dosis" pitchFamily="2" charset="0"/>
                </a:rPr>
                <a:t>[quantité] </a:t>
              </a:r>
              <a:r>
                <a:rPr lang="fr-FR" sz="1600" dirty="0">
                  <a:solidFill>
                    <a:srgbClr val="5B9BD5">
                      <a:lumMod val="50000"/>
                    </a:srgbClr>
                  </a:solidFill>
                  <a:latin typeface="Dosis" pitchFamily="2" charset="0"/>
                </a:rPr>
                <a:t>de _____</a:t>
              </a:r>
              <a:r>
                <a:rPr kumimoji="0" lang="fr-FR" sz="1600" b="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__</a:t>
              </a:r>
              <a:r>
                <a:rPr kumimoji="0" lang="fr-FR" sz="16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 [achat].</a:t>
              </a:r>
              <a:endParaRPr lang="fr-FR" sz="1600" b="1" dirty="0">
                <a:solidFill>
                  <a:srgbClr val="5B9BD5">
                    <a:lumMod val="50000"/>
                  </a:srgbClr>
                </a:solidFill>
                <a:latin typeface="Dosis" pitchFamily="2" charset="0"/>
              </a:endParaRPr>
            </a:p>
          </p:txBody>
        </p:sp>
        <p:sp>
          <p:nvSpPr>
            <p:cNvPr id="20" name="ZoneTexte 19">
              <a:extLst>
                <a:ext uri="{FF2B5EF4-FFF2-40B4-BE49-F238E27FC236}">
                  <a16:creationId xmlns:a16="http://schemas.microsoft.com/office/drawing/2014/main" id="{CAF674AC-D7DA-CDD0-FDB2-BAFD94261049}"/>
                </a:ext>
              </a:extLst>
            </p:cNvPr>
            <p:cNvSpPr txBox="1"/>
            <p:nvPr/>
          </p:nvSpPr>
          <p:spPr>
            <a:xfrm>
              <a:off x="1878378" y="2266897"/>
              <a:ext cx="5938090" cy="646331"/>
            </a:xfrm>
            <a:prstGeom prst="rect">
              <a:avLst/>
            </a:prstGeom>
            <a:noFill/>
          </p:spPr>
          <p:txBody>
            <a:bodyPr wrap="square" rtlCol="0">
              <a:spAutoFit/>
            </a:bodyPr>
            <a:lstStyle/>
            <a:p>
              <a:pPr lvl="0" algn="just">
                <a:defRPr/>
              </a:pPr>
              <a:r>
                <a:rPr kumimoji="0" lang="fr-FR"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kumimoji="0" lang="fr-FR"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Parle </a:t>
              </a:r>
              <a:r>
                <a:rPr lang="fr-FR" dirty="0">
                  <a:solidFill>
                    <a:srgbClr val="5B9BD5">
                      <a:lumMod val="50000"/>
                    </a:srgbClr>
                  </a:solidFill>
                  <a:latin typeface="Dosis Medium" pitchFamily="2" charset="0"/>
                </a:rPr>
                <a:t>de ce que tu aimes faire après l’école, de ce que tu as fait dimanche dernier, de </a:t>
              </a:r>
              <a:r>
                <a:rPr kumimoji="0" lang="fr-FR"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ce qui s’est passé</a:t>
              </a:r>
              <a:r>
                <a:rPr lang="fr-FR" dirty="0">
                  <a:solidFill>
                    <a:srgbClr val="5B9BD5">
                      <a:lumMod val="50000"/>
                    </a:srgbClr>
                  </a:solidFill>
                  <a:latin typeface="Dosis Medium" pitchFamily="2" charset="0"/>
                </a:rPr>
                <a:t> et </a:t>
              </a:r>
              <a:r>
                <a:rPr kumimoji="0" lang="fr-FR"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de </a:t>
              </a:r>
              <a:r>
                <a:rPr lang="fr-FR" dirty="0">
                  <a:solidFill>
                    <a:srgbClr val="5B9BD5">
                      <a:lumMod val="50000"/>
                    </a:srgbClr>
                  </a:solidFill>
                  <a:latin typeface="Dosis Medium" pitchFamily="2" charset="0"/>
                </a:rPr>
                <a:t>tes achats</a:t>
              </a:r>
              <a:r>
                <a:rPr kumimoji="0" lang="fr-FR"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a:t>
              </a:r>
            </a:p>
          </p:txBody>
        </p:sp>
      </p:grpSp>
    </p:spTree>
    <p:extLst>
      <p:ext uri="{BB962C8B-B14F-4D97-AF65-F5344CB8AC3E}">
        <p14:creationId xmlns:p14="http://schemas.microsoft.com/office/powerpoint/2010/main" val="7351514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0FDEE1-C221-51CD-2DD6-9046E9C03756}"/>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2719C75D-422B-95EA-6D4D-B7BB77D75531}"/>
              </a:ext>
            </a:extLst>
          </p:cNvPr>
          <p:cNvGrpSpPr/>
          <p:nvPr/>
        </p:nvGrpSpPr>
        <p:grpSpPr>
          <a:xfrm>
            <a:off x="96835" y="643220"/>
            <a:ext cx="1147140" cy="980797"/>
            <a:chOff x="113769" y="634753"/>
            <a:chExt cx="1147140" cy="980797"/>
          </a:xfrm>
        </p:grpSpPr>
        <p:pic>
          <p:nvPicPr>
            <p:cNvPr id="4" name="Image 3">
              <a:extLst>
                <a:ext uri="{FF2B5EF4-FFF2-40B4-BE49-F238E27FC236}">
                  <a16:creationId xmlns:a16="http://schemas.microsoft.com/office/drawing/2014/main" id="{02320889-5DE0-F4D8-2200-D676270AB0AE}"/>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764D9524-7C7D-9553-8804-B07A09F1FC17}"/>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7" name="Rectangle : coins arrondis 6">
            <a:extLst>
              <a:ext uri="{FF2B5EF4-FFF2-40B4-BE49-F238E27FC236}">
                <a16:creationId xmlns:a16="http://schemas.microsoft.com/office/drawing/2014/main" id="{7EFD8A60-9769-27A5-E648-71709D233498}"/>
              </a:ext>
            </a:extLst>
          </p:cNvPr>
          <p:cNvSpPr/>
          <p:nvPr/>
        </p:nvSpPr>
        <p:spPr>
          <a:xfrm>
            <a:off x="2112377" y="164300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ZoneTexte 8">
            <a:extLst>
              <a:ext uri="{FF2B5EF4-FFF2-40B4-BE49-F238E27FC236}">
                <a16:creationId xmlns:a16="http://schemas.microsoft.com/office/drawing/2014/main" id="{599FAA99-021D-3EE8-7F94-24498210535B}"/>
              </a:ext>
            </a:extLst>
          </p:cNvPr>
          <p:cNvSpPr txBox="1"/>
          <p:nvPr/>
        </p:nvSpPr>
        <p:spPr>
          <a:xfrm>
            <a:off x="2353195" y="165190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1</a:t>
            </a:r>
          </a:p>
        </p:txBody>
      </p:sp>
      <p:sp>
        <p:nvSpPr>
          <p:cNvPr id="10" name="Rectangle : coins arrondis 9">
            <a:extLst>
              <a:ext uri="{FF2B5EF4-FFF2-40B4-BE49-F238E27FC236}">
                <a16:creationId xmlns:a16="http://schemas.microsoft.com/office/drawing/2014/main" id="{ADC33947-3E22-7FD3-6DCD-3190B841B464}"/>
              </a:ext>
            </a:extLst>
          </p:cNvPr>
          <p:cNvSpPr/>
          <p:nvPr/>
        </p:nvSpPr>
        <p:spPr>
          <a:xfrm>
            <a:off x="3832400" y="1638321"/>
            <a:ext cx="1388084" cy="36860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ZoneTexte 10">
            <a:extLst>
              <a:ext uri="{FF2B5EF4-FFF2-40B4-BE49-F238E27FC236}">
                <a16:creationId xmlns:a16="http://schemas.microsoft.com/office/drawing/2014/main" id="{1DDF4310-7A2F-049E-3AB2-83821FC88ADC}"/>
              </a:ext>
            </a:extLst>
          </p:cNvPr>
          <p:cNvSpPr txBox="1"/>
          <p:nvPr/>
        </p:nvSpPr>
        <p:spPr>
          <a:xfrm>
            <a:off x="4073218" y="162797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2</a:t>
            </a:r>
          </a:p>
        </p:txBody>
      </p:sp>
      <p:sp>
        <p:nvSpPr>
          <p:cNvPr id="12" name="Rectangle : coins arrondis 11">
            <a:extLst>
              <a:ext uri="{FF2B5EF4-FFF2-40B4-BE49-F238E27FC236}">
                <a16:creationId xmlns:a16="http://schemas.microsoft.com/office/drawing/2014/main" id="{131A1BAC-C6DE-1397-E7BA-ACB2B52D1754}"/>
              </a:ext>
            </a:extLst>
          </p:cNvPr>
          <p:cNvSpPr/>
          <p:nvPr/>
        </p:nvSpPr>
        <p:spPr>
          <a:xfrm>
            <a:off x="5571674" y="1648672"/>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ZoneTexte 12">
            <a:extLst>
              <a:ext uri="{FF2B5EF4-FFF2-40B4-BE49-F238E27FC236}">
                <a16:creationId xmlns:a16="http://schemas.microsoft.com/office/drawing/2014/main" id="{FF367FD3-9528-AF6F-D97B-2235916F1DCB}"/>
              </a:ext>
            </a:extLst>
          </p:cNvPr>
          <p:cNvSpPr txBox="1"/>
          <p:nvPr/>
        </p:nvSpPr>
        <p:spPr>
          <a:xfrm>
            <a:off x="5812492" y="1638321"/>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3</a:t>
            </a:r>
          </a:p>
        </p:txBody>
      </p:sp>
      <p:sp>
        <p:nvSpPr>
          <p:cNvPr id="17" name="Titre 1">
            <a:extLst>
              <a:ext uri="{FF2B5EF4-FFF2-40B4-BE49-F238E27FC236}">
                <a16:creationId xmlns:a16="http://schemas.microsoft.com/office/drawing/2014/main" id="{150F93C3-6D6F-9DBA-59B5-AD6D145F1DC6}"/>
              </a:ext>
            </a:extLst>
          </p:cNvPr>
          <p:cNvSpPr>
            <a:spLocks noGrp="1"/>
          </p:cNvSpPr>
          <p:nvPr>
            <p:ph type="title"/>
          </p:nvPr>
        </p:nvSpPr>
        <p:spPr>
          <a:xfrm>
            <a:off x="1692000" y="756000"/>
            <a:ext cx="6840000" cy="612000"/>
          </a:xfrm>
        </p:spPr>
        <p:txBody>
          <a:bodyPr/>
          <a:lstStyle/>
          <a:p>
            <a:pPr algn="l"/>
            <a:r>
              <a:rPr lang="fr-FR" dirty="0">
                <a:solidFill>
                  <a:schemeClr val="tx1">
                    <a:lumMod val="65000"/>
                    <a:lumOff val="35000"/>
                  </a:schemeClr>
                </a:solidFill>
                <a:latin typeface="Dosis Medium" pitchFamily="2" charset="0"/>
              </a:rPr>
              <a:t>Etape 2.  Chacun réfléchit silencieusement à ce qu’il va dire dans sa prise de parole.</a:t>
            </a:r>
          </a:p>
        </p:txBody>
      </p:sp>
      <p:grpSp>
        <p:nvGrpSpPr>
          <p:cNvPr id="3" name="Groupe 2">
            <a:extLst>
              <a:ext uri="{FF2B5EF4-FFF2-40B4-BE49-F238E27FC236}">
                <a16:creationId xmlns:a16="http://schemas.microsoft.com/office/drawing/2014/main" id="{50C81BE7-A8D1-79C6-48D2-E15ABAF96BBE}"/>
              </a:ext>
            </a:extLst>
          </p:cNvPr>
          <p:cNvGrpSpPr/>
          <p:nvPr/>
        </p:nvGrpSpPr>
        <p:grpSpPr>
          <a:xfrm>
            <a:off x="312697" y="2266897"/>
            <a:ext cx="8605454" cy="3779740"/>
            <a:chOff x="312697" y="2266897"/>
            <a:chExt cx="8605454" cy="3779740"/>
          </a:xfrm>
        </p:grpSpPr>
        <p:pic>
          <p:nvPicPr>
            <p:cNvPr id="5" name="Image 4">
              <a:extLst>
                <a:ext uri="{FF2B5EF4-FFF2-40B4-BE49-F238E27FC236}">
                  <a16:creationId xmlns:a16="http://schemas.microsoft.com/office/drawing/2014/main" id="{F6150550-4926-446D-44FE-8980A6CF3C1B}"/>
                </a:ext>
              </a:extLst>
            </p:cNvPr>
            <p:cNvPicPr>
              <a:picLocks noChangeAspect="1"/>
            </p:cNvPicPr>
            <p:nvPr/>
          </p:nvPicPr>
          <p:blipFill>
            <a:blip r:embed="rId4"/>
            <a:stretch>
              <a:fillRect/>
            </a:stretch>
          </p:blipFill>
          <p:spPr>
            <a:xfrm>
              <a:off x="1154004" y="3368407"/>
              <a:ext cx="1705779" cy="2558668"/>
            </a:xfrm>
            <a:prstGeom prst="rect">
              <a:avLst/>
            </a:prstGeom>
          </p:spPr>
        </p:pic>
        <p:pic>
          <p:nvPicPr>
            <p:cNvPr id="16" name="Image 15">
              <a:extLst>
                <a:ext uri="{FF2B5EF4-FFF2-40B4-BE49-F238E27FC236}">
                  <a16:creationId xmlns:a16="http://schemas.microsoft.com/office/drawing/2014/main" id="{E8C5B086-AE6B-F2D1-A28D-0E0E84E5353A}"/>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312697" y="2266897"/>
              <a:ext cx="1219370" cy="1362265"/>
            </a:xfrm>
            <a:prstGeom prst="rect">
              <a:avLst/>
            </a:prstGeom>
          </p:spPr>
        </p:pic>
        <p:sp>
          <p:nvSpPr>
            <p:cNvPr id="18" name="Rectangle : coins arrondis 17">
              <a:extLst>
                <a:ext uri="{FF2B5EF4-FFF2-40B4-BE49-F238E27FC236}">
                  <a16:creationId xmlns:a16="http://schemas.microsoft.com/office/drawing/2014/main" id="{18E9E0B5-9ACC-55FD-0A4D-037A7F214803}"/>
                </a:ext>
              </a:extLst>
            </p:cNvPr>
            <p:cNvSpPr/>
            <p:nvPr/>
          </p:nvSpPr>
          <p:spPr>
            <a:xfrm>
              <a:off x="2993200" y="3064759"/>
              <a:ext cx="5316554" cy="2981878"/>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ZoneTexte 18">
              <a:extLst>
                <a:ext uri="{FF2B5EF4-FFF2-40B4-BE49-F238E27FC236}">
                  <a16:creationId xmlns:a16="http://schemas.microsoft.com/office/drawing/2014/main" id="{02EA31FF-B2A2-0609-8751-9319FA1E256A}"/>
                </a:ext>
              </a:extLst>
            </p:cNvPr>
            <p:cNvSpPr txBox="1"/>
            <p:nvPr/>
          </p:nvSpPr>
          <p:spPr>
            <a:xfrm>
              <a:off x="3117383" y="3219779"/>
              <a:ext cx="5800768" cy="2631490"/>
            </a:xfrm>
            <a:prstGeom prst="rect">
              <a:avLst/>
            </a:prstGeom>
            <a:noFill/>
          </p:spPr>
          <p:txBody>
            <a:bodyPr wrap="square">
              <a:spAutoFit/>
            </a:bodyPr>
            <a:lstStyle/>
            <a:p>
              <a:pPr lvl="0">
                <a:lnSpc>
                  <a:spcPct val="150000"/>
                </a:lnSpc>
                <a:defRPr/>
              </a:pPr>
              <a:r>
                <a:rPr lang="fr-FR" sz="1600" dirty="0">
                  <a:solidFill>
                    <a:srgbClr val="5B9BD5">
                      <a:lumMod val="50000"/>
                    </a:srgbClr>
                  </a:solidFill>
                  <a:latin typeface="Dosis" pitchFamily="2" charset="0"/>
                </a:rPr>
                <a:t>Après l’école, j’aime___________ </a:t>
              </a:r>
              <a:r>
                <a:rPr lang="fr-FR" sz="1600" b="1" dirty="0">
                  <a:solidFill>
                    <a:srgbClr val="5B9BD5">
                      <a:lumMod val="50000"/>
                    </a:srgbClr>
                  </a:solidFill>
                  <a:latin typeface="Dosis" pitchFamily="2" charset="0"/>
                </a:rPr>
                <a:t>[action].</a:t>
              </a:r>
              <a:r>
                <a:rPr lang="fr-FR" sz="1600" dirty="0">
                  <a:solidFill>
                    <a:srgbClr val="5B9BD5">
                      <a:lumMod val="50000"/>
                    </a:srgbClr>
                  </a:solidFill>
                  <a:latin typeface="Dosis" pitchFamily="2" charset="0"/>
                </a:rPr>
                <a:t> </a:t>
              </a:r>
            </a:p>
            <a:p>
              <a:pPr lvl="0">
                <a:lnSpc>
                  <a:spcPct val="150000"/>
                </a:lnSpc>
                <a:defRPr/>
              </a:pPr>
              <a:r>
                <a:rPr lang="fr-FR" sz="1600" dirty="0">
                  <a:solidFill>
                    <a:srgbClr val="5B9BD5">
                      <a:lumMod val="50000"/>
                    </a:srgbClr>
                  </a:solidFill>
                  <a:latin typeface="Dosis" pitchFamily="2" charset="0"/>
                </a:rPr>
                <a:t>Dimanche dernier, je suis allé(e)__________</a:t>
              </a:r>
              <a:r>
                <a:rPr lang="fr-FR" sz="1600" b="1" dirty="0">
                  <a:solidFill>
                    <a:srgbClr val="5B9BD5">
                      <a:lumMod val="50000"/>
                    </a:srgbClr>
                  </a:solidFill>
                  <a:latin typeface="Dosis" pitchFamily="2" charset="0"/>
                </a:rPr>
                <a:t>[lieu].</a:t>
              </a:r>
            </a:p>
            <a:p>
              <a:pPr lvl="0">
                <a:lnSpc>
                  <a:spcPct val="150000"/>
                </a:lnSpc>
                <a:defRPr/>
              </a:pPr>
              <a:r>
                <a:rPr lang="fr-FR" sz="1600" dirty="0">
                  <a:solidFill>
                    <a:srgbClr val="5B9BD5">
                      <a:lumMod val="50000"/>
                    </a:srgbClr>
                  </a:solidFill>
                  <a:latin typeface="Dosis" pitchFamily="2" charset="0"/>
                </a:rPr>
                <a:t>J’ai vu__________</a:t>
              </a:r>
              <a:r>
                <a:rPr lang="fr-FR" sz="1600" b="1" dirty="0">
                  <a:solidFill>
                    <a:srgbClr val="5B9BD5">
                      <a:lumMod val="50000"/>
                    </a:srgbClr>
                  </a:solidFill>
                  <a:latin typeface="Dosis" pitchFamily="2" charset="0"/>
                </a:rPr>
                <a:t> [animaux/objets].</a:t>
              </a:r>
            </a:p>
            <a:p>
              <a:pPr lvl="0">
                <a:lnSpc>
                  <a:spcPct val="150000"/>
                </a:lnSpc>
                <a:defRPr/>
              </a:pPr>
              <a:r>
                <a:rPr kumimoji="0" lang="fr-FR" sz="1600" b="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Hier, je suis ____</a:t>
              </a:r>
              <a:r>
                <a:rPr kumimoji="0" lang="fr-FR" sz="16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[action] </a:t>
              </a:r>
              <a:r>
                <a:rPr kumimoji="0" lang="fr-FR" sz="1600" b="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du/de la ___ </a:t>
              </a:r>
              <a:r>
                <a:rPr kumimoji="0" lang="fr-FR" sz="16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[vélo/trottinette]</a:t>
              </a:r>
              <a:r>
                <a:rPr kumimoji="0" lang="fr-FR" sz="1600" b="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 </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600" b="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J’ai mal  _____ </a:t>
              </a:r>
              <a:r>
                <a:rPr lang="fr-FR" sz="1600" b="1" dirty="0">
                  <a:solidFill>
                    <a:srgbClr val="5B9BD5">
                      <a:lumMod val="50000"/>
                    </a:srgbClr>
                  </a:solidFill>
                  <a:latin typeface="Dosis" pitchFamily="2" charset="0"/>
                </a:rPr>
                <a:t>[</a:t>
              </a:r>
              <a:r>
                <a:rPr kumimoji="0" lang="fr-FR" sz="16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partie du corps].</a:t>
              </a:r>
            </a:p>
            <a:p>
              <a:pPr lvl="0">
                <a:lnSpc>
                  <a:spcPct val="150000"/>
                </a:lnSpc>
                <a:defRPr/>
              </a:pPr>
              <a:r>
                <a:rPr kumimoji="0" lang="fr-FR" sz="160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Je suis à l’épicerie, je veux acheter </a:t>
              </a:r>
              <a:r>
                <a:rPr lang="fr-FR" sz="1600" dirty="0">
                  <a:solidFill>
                    <a:srgbClr val="5B9BD5">
                      <a:lumMod val="50000"/>
                    </a:srgbClr>
                  </a:solidFill>
                  <a:latin typeface="Dosis" pitchFamily="2" charset="0"/>
                </a:rPr>
                <a:t> _____ </a:t>
              </a:r>
              <a:r>
                <a:rPr lang="fr-FR" sz="1600" b="1" dirty="0">
                  <a:solidFill>
                    <a:srgbClr val="5B9BD5">
                      <a:lumMod val="50000"/>
                    </a:srgbClr>
                  </a:solidFill>
                  <a:latin typeface="Dosis" pitchFamily="2" charset="0"/>
                </a:rPr>
                <a:t>[achat]  </a:t>
              </a:r>
              <a:r>
                <a:rPr lang="fr-FR" sz="1600" dirty="0">
                  <a:solidFill>
                    <a:srgbClr val="5B9BD5">
                      <a:lumMod val="50000"/>
                    </a:srgbClr>
                  </a:solidFill>
                  <a:latin typeface="Dosis" pitchFamily="2" charset="0"/>
                </a:rPr>
                <a:t>et  ___ </a:t>
              </a:r>
              <a:r>
                <a:rPr kumimoji="0" lang="fr-FR" sz="16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[achat].</a:t>
              </a:r>
              <a:endParaRPr lang="fr-FR" sz="1600" b="1" dirty="0">
                <a:solidFill>
                  <a:srgbClr val="5B9BD5">
                    <a:lumMod val="50000"/>
                  </a:srgbClr>
                </a:solidFill>
                <a:latin typeface="Dosis" pitchFamily="2"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60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Je veux </a:t>
              </a:r>
              <a:r>
                <a:rPr lang="fr-FR" sz="1600" dirty="0">
                  <a:solidFill>
                    <a:srgbClr val="5B9BD5">
                      <a:lumMod val="50000"/>
                    </a:srgbClr>
                  </a:solidFill>
                  <a:latin typeface="Dosis" pitchFamily="2" charset="0"/>
                </a:rPr>
                <a:t>___________</a:t>
              </a:r>
              <a:r>
                <a:rPr lang="fr-FR" sz="1600" b="1" dirty="0">
                  <a:solidFill>
                    <a:srgbClr val="5B9BD5">
                      <a:lumMod val="50000"/>
                    </a:srgbClr>
                  </a:solidFill>
                  <a:latin typeface="Dosis" pitchFamily="2" charset="0"/>
                </a:rPr>
                <a:t>[quantité] </a:t>
              </a:r>
              <a:r>
                <a:rPr lang="fr-FR" sz="1600" dirty="0">
                  <a:solidFill>
                    <a:srgbClr val="5B9BD5">
                      <a:lumMod val="50000"/>
                    </a:srgbClr>
                  </a:solidFill>
                  <a:latin typeface="Dosis" pitchFamily="2" charset="0"/>
                </a:rPr>
                <a:t>de _____</a:t>
              </a:r>
              <a:r>
                <a:rPr kumimoji="0" lang="fr-FR" sz="1600" b="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__</a:t>
              </a:r>
              <a:r>
                <a:rPr kumimoji="0" lang="fr-FR" sz="16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 [achat].</a:t>
              </a:r>
              <a:endParaRPr lang="fr-FR" sz="1600" b="1" dirty="0">
                <a:solidFill>
                  <a:srgbClr val="5B9BD5">
                    <a:lumMod val="50000"/>
                  </a:srgbClr>
                </a:solidFill>
                <a:latin typeface="Dosis" pitchFamily="2" charset="0"/>
              </a:endParaRPr>
            </a:p>
          </p:txBody>
        </p:sp>
        <p:sp>
          <p:nvSpPr>
            <p:cNvPr id="20" name="ZoneTexte 19">
              <a:extLst>
                <a:ext uri="{FF2B5EF4-FFF2-40B4-BE49-F238E27FC236}">
                  <a16:creationId xmlns:a16="http://schemas.microsoft.com/office/drawing/2014/main" id="{1A1F9240-2B9A-25B9-F8C6-CF7BE9D9A6D1}"/>
                </a:ext>
              </a:extLst>
            </p:cNvPr>
            <p:cNvSpPr txBox="1"/>
            <p:nvPr/>
          </p:nvSpPr>
          <p:spPr>
            <a:xfrm>
              <a:off x="1878378" y="2266897"/>
              <a:ext cx="5938090" cy="646331"/>
            </a:xfrm>
            <a:prstGeom prst="rect">
              <a:avLst/>
            </a:prstGeom>
            <a:noFill/>
          </p:spPr>
          <p:txBody>
            <a:bodyPr wrap="square" rtlCol="0">
              <a:spAutoFit/>
            </a:bodyPr>
            <a:lstStyle/>
            <a:p>
              <a:pPr lvl="0" algn="just">
                <a:defRPr/>
              </a:pPr>
              <a:r>
                <a:rPr kumimoji="0" lang="fr-FR"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kumimoji="0" lang="fr-FR"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Parle </a:t>
              </a:r>
              <a:r>
                <a:rPr lang="fr-FR" dirty="0">
                  <a:solidFill>
                    <a:srgbClr val="5B9BD5">
                      <a:lumMod val="50000"/>
                    </a:srgbClr>
                  </a:solidFill>
                  <a:latin typeface="Dosis Medium" pitchFamily="2" charset="0"/>
                </a:rPr>
                <a:t>de ce que tu aimes faire après l’école, de ce que tu as fait dimanche dernier, de </a:t>
              </a:r>
              <a:r>
                <a:rPr kumimoji="0" lang="fr-FR"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ce qui s’est passé</a:t>
              </a:r>
              <a:r>
                <a:rPr lang="fr-FR" dirty="0">
                  <a:solidFill>
                    <a:srgbClr val="5B9BD5">
                      <a:lumMod val="50000"/>
                    </a:srgbClr>
                  </a:solidFill>
                  <a:latin typeface="Dosis Medium" pitchFamily="2" charset="0"/>
                </a:rPr>
                <a:t> et </a:t>
              </a:r>
              <a:r>
                <a:rPr kumimoji="0" lang="fr-FR"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de </a:t>
              </a:r>
              <a:r>
                <a:rPr lang="fr-FR" dirty="0">
                  <a:solidFill>
                    <a:srgbClr val="5B9BD5">
                      <a:lumMod val="50000"/>
                    </a:srgbClr>
                  </a:solidFill>
                  <a:latin typeface="Dosis Medium" pitchFamily="2" charset="0"/>
                </a:rPr>
                <a:t>tes achats</a:t>
              </a:r>
              <a:r>
                <a:rPr kumimoji="0" lang="fr-FR"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a:t>
              </a:r>
            </a:p>
          </p:txBody>
        </p:sp>
      </p:grpSp>
    </p:spTree>
    <p:extLst>
      <p:ext uri="{BB962C8B-B14F-4D97-AF65-F5344CB8AC3E}">
        <p14:creationId xmlns:p14="http://schemas.microsoft.com/office/powerpoint/2010/main" val="236187223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4D47A5-4A02-696C-DB38-FD7914423746}"/>
            </a:ext>
          </a:extLst>
        </p:cNvPr>
        <p:cNvGrpSpPr/>
        <p:nvPr/>
      </p:nvGrpSpPr>
      <p:grpSpPr>
        <a:xfrm>
          <a:off x="0" y="0"/>
          <a:ext cx="0" cy="0"/>
          <a:chOff x="0" y="0"/>
          <a:chExt cx="0" cy="0"/>
        </a:xfrm>
      </p:grpSpPr>
      <p:sp>
        <p:nvSpPr>
          <p:cNvPr id="8" name="Titre 1">
            <a:extLst>
              <a:ext uri="{FF2B5EF4-FFF2-40B4-BE49-F238E27FC236}">
                <a16:creationId xmlns:a16="http://schemas.microsoft.com/office/drawing/2014/main" id="{9E034C3A-DB86-0535-E3C0-442A8084289A}"/>
              </a:ext>
            </a:extLst>
          </p:cNvPr>
          <p:cNvSpPr>
            <a:spLocks noGrp="1"/>
          </p:cNvSpPr>
          <p:nvPr>
            <p:ph type="title"/>
          </p:nvPr>
        </p:nvSpPr>
        <p:spPr>
          <a:xfrm>
            <a:off x="1692000" y="756000"/>
            <a:ext cx="6840000" cy="612000"/>
          </a:xfrm>
        </p:spPr>
        <p:txBody>
          <a:bodyPr/>
          <a:lstStyle/>
          <a:p>
            <a:pPr algn="l"/>
            <a:r>
              <a:rPr lang="fr-FR" dirty="0">
                <a:solidFill>
                  <a:schemeClr val="tx1">
                    <a:lumMod val="65000"/>
                    <a:lumOff val="35000"/>
                  </a:schemeClr>
                </a:solidFill>
                <a:latin typeface="Dosis Medium" pitchFamily="2" charset="0"/>
              </a:rPr>
              <a:t>Etape 3.  Maintenant, vous allez prendre la parole. Qui veut passer au tableau ? </a:t>
            </a:r>
          </a:p>
        </p:txBody>
      </p:sp>
      <p:sp>
        <p:nvSpPr>
          <p:cNvPr id="18" name="Rectangle : coins arrondis 17">
            <a:extLst>
              <a:ext uri="{FF2B5EF4-FFF2-40B4-BE49-F238E27FC236}">
                <a16:creationId xmlns:a16="http://schemas.microsoft.com/office/drawing/2014/main" id="{E425F85E-6F16-0B8E-2C48-7454B29F4FFC}"/>
              </a:ext>
            </a:extLst>
          </p:cNvPr>
          <p:cNvSpPr/>
          <p:nvPr/>
        </p:nvSpPr>
        <p:spPr>
          <a:xfrm>
            <a:off x="2601113" y="164300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ZoneTexte 18">
            <a:extLst>
              <a:ext uri="{FF2B5EF4-FFF2-40B4-BE49-F238E27FC236}">
                <a16:creationId xmlns:a16="http://schemas.microsoft.com/office/drawing/2014/main" id="{33F4C90B-4654-6961-2104-97733B0B864E}"/>
              </a:ext>
            </a:extLst>
          </p:cNvPr>
          <p:cNvSpPr txBox="1"/>
          <p:nvPr/>
        </p:nvSpPr>
        <p:spPr>
          <a:xfrm>
            <a:off x="2859783" y="1637595"/>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1</a:t>
            </a:r>
          </a:p>
        </p:txBody>
      </p:sp>
      <p:sp>
        <p:nvSpPr>
          <p:cNvPr id="20" name="Rectangle : coins arrondis 19">
            <a:extLst>
              <a:ext uri="{FF2B5EF4-FFF2-40B4-BE49-F238E27FC236}">
                <a16:creationId xmlns:a16="http://schemas.microsoft.com/office/drawing/2014/main" id="{62EF4C6C-675F-ABE7-0961-BD192490638A}"/>
              </a:ext>
            </a:extLst>
          </p:cNvPr>
          <p:cNvSpPr/>
          <p:nvPr/>
        </p:nvSpPr>
        <p:spPr>
          <a:xfrm>
            <a:off x="4321136" y="163832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ZoneTexte 20">
            <a:extLst>
              <a:ext uri="{FF2B5EF4-FFF2-40B4-BE49-F238E27FC236}">
                <a16:creationId xmlns:a16="http://schemas.microsoft.com/office/drawing/2014/main" id="{5A87F4F2-4C45-C548-ACB7-EB5776B35F07}"/>
              </a:ext>
            </a:extLst>
          </p:cNvPr>
          <p:cNvSpPr txBox="1"/>
          <p:nvPr/>
        </p:nvSpPr>
        <p:spPr>
          <a:xfrm>
            <a:off x="4561954" y="162797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2</a:t>
            </a:r>
          </a:p>
        </p:txBody>
      </p:sp>
      <p:sp>
        <p:nvSpPr>
          <p:cNvPr id="22" name="Rectangle : coins arrondis 21">
            <a:extLst>
              <a:ext uri="{FF2B5EF4-FFF2-40B4-BE49-F238E27FC236}">
                <a16:creationId xmlns:a16="http://schemas.microsoft.com/office/drawing/2014/main" id="{6336FA9C-0683-7145-75F2-3C0F52026351}"/>
              </a:ext>
            </a:extLst>
          </p:cNvPr>
          <p:cNvSpPr/>
          <p:nvPr/>
        </p:nvSpPr>
        <p:spPr>
          <a:xfrm>
            <a:off x="6060410" y="1648672"/>
            <a:ext cx="1388084" cy="36860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3" name="ZoneTexte 22">
            <a:extLst>
              <a:ext uri="{FF2B5EF4-FFF2-40B4-BE49-F238E27FC236}">
                <a16:creationId xmlns:a16="http://schemas.microsoft.com/office/drawing/2014/main" id="{E0BD4AAE-0CE2-EE03-DA68-AF022AEF2B13}"/>
              </a:ext>
            </a:extLst>
          </p:cNvPr>
          <p:cNvSpPr txBox="1"/>
          <p:nvPr/>
        </p:nvSpPr>
        <p:spPr>
          <a:xfrm>
            <a:off x="6301228" y="1638321"/>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3</a:t>
            </a:r>
          </a:p>
        </p:txBody>
      </p:sp>
      <p:pic>
        <p:nvPicPr>
          <p:cNvPr id="3" name="Espace réservé pour une image  6" descr="Une image contenant habits, sourire, dessin humoristique, clipart&#10;&#10;Le contenu généré par l’IA peut être incorrect.">
            <a:extLst>
              <a:ext uri="{FF2B5EF4-FFF2-40B4-BE49-F238E27FC236}">
                <a16:creationId xmlns:a16="http://schemas.microsoft.com/office/drawing/2014/main" id="{219ABA46-863A-2DED-658F-333137E4F9CD}"/>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137888" y="605492"/>
            <a:ext cx="1155795" cy="913015"/>
          </a:xfrm>
          <a:prstGeom prst="ellipse">
            <a:avLst/>
          </a:prstGeom>
        </p:spPr>
      </p:pic>
      <p:grpSp>
        <p:nvGrpSpPr>
          <p:cNvPr id="4" name="Groupe 3">
            <a:extLst>
              <a:ext uri="{FF2B5EF4-FFF2-40B4-BE49-F238E27FC236}">
                <a16:creationId xmlns:a16="http://schemas.microsoft.com/office/drawing/2014/main" id="{44778655-4CF7-28A2-5D73-569E83751A2D}"/>
              </a:ext>
            </a:extLst>
          </p:cNvPr>
          <p:cNvGrpSpPr/>
          <p:nvPr/>
        </p:nvGrpSpPr>
        <p:grpSpPr>
          <a:xfrm>
            <a:off x="312697" y="2266897"/>
            <a:ext cx="8605454" cy="3779740"/>
            <a:chOff x="312697" y="2266897"/>
            <a:chExt cx="8605454" cy="3779740"/>
          </a:xfrm>
        </p:grpSpPr>
        <p:pic>
          <p:nvPicPr>
            <p:cNvPr id="26" name="Image 25">
              <a:extLst>
                <a:ext uri="{FF2B5EF4-FFF2-40B4-BE49-F238E27FC236}">
                  <a16:creationId xmlns:a16="http://schemas.microsoft.com/office/drawing/2014/main" id="{C64FF5B0-C17A-6BE8-AFFF-22C2DE3E7CD2}"/>
                </a:ext>
              </a:extLst>
            </p:cNvPr>
            <p:cNvPicPr>
              <a:picLocks noChangeAspect="1"/>
            </p:cNvPicPr>
            <p:nvPr/>
          </p:nvPicPr>
          <p:blipFill>
            <a:blip r:embed="rId3"/>
            <a:stretch>
              <a:fillRect/>
            </a:stretch>
          </p:blipFill>
          <p:spPr>
            <a:xfrm>
              <a:off x="1154004" y="3368407"/>
              <a:ext cx="1705779" cy="2558668"/>
            </a:xfrm>
            <a:prstGeom prst="rect">
              <a:avLst/>
            </a:prstGeom>
          </p:spPr>
        </p:pic>
        <p:pic>
          <p:nvPicPr>
            <p:cNvPr id="27" name="Image 26">
              <a:extLst>
                <a:ext uri="{FF2B5EF4-FFF2-40B4-BE49-F238E27FC236}">
                  <a16:creationId xmlns:a16="http://schemas.microsoft.com/office/drawing/2014/main" id="{A98F71F3-FFDD-9560-4E4B-9D8165EFF28C}"/>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312697" y="2266897"/>
              <a:ext cx="1219370" cy="1362265"/>
            </a:xfrm>
            <a:prstGeom prst="rect">
              <a:avLst/>
            </a:prstGeom>
          </p:spPr>
        </p:pic>
        <p:sp>
          <p:nvSpPr>
            <p:cNvPr id="5" name="Rectangle : coins arrondis 4">
              <a:extLst>
                <a:ext uri="{FF2B5EF4-FFF2-40B4-BE49-F238E27FC236}">
                  <a16:creationId xmlns:a16="http://schemas.microsoft.com/office/drawing/2014/main" id="{5B8C7F0C-F607-244C-C092-0AD8059D906D}"/>
                </a:ext>
              </a:extLst>
            </p:cNvPr>
            <p:cNvSpPr/>
            <p:nvPr/>
          </p:nvSpPr>
          <p:spPr>
            <a:xfrm>
              <a:off x="2993200" y="3064759"/>
              <a:ext cx="5316554" cy="2981878"/>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ZoneTexte 8">
              <a:extLst>
                <a:ext uri="{FF2B5EF4-FFF2-40B4-BE49-F238E27FC236}">
                  <a16:creationId xmlns:a16="http://schemas.microsoft.com/office/drawing/2014/main" id="{0BCFED17-BBF8-D6ED-209B-585D93AD7A52}"/>
                </a:ext>
              </a:extLst>
            </p:cNvPr>
            <p:cNvSpPr txBox="1"/>
            <p:nvPr/>
          </p:nvSpPr>
          <p:spPr>
            <a:xfrm>
              <a:off x="3117383" y="3219779"/>
              <a:ext cx="5800768" cy="2631490"/>
            </a:xfrm>
            <a:prstGeom prst="rect">
              <a:avLst/>
            </a:prstGeom>
            <a:noFill/>
          </p:spPr>
          <p:txBody>
            <a:bodyPr wrap="square">
              <a:spAutoFit/>
            </a:bodyPr>
            <a:lstStyle/>
            <a:p>
              <a:pPr lvl="0">
                <a:lnSpc>
                  <a:spcPct val="150000"/>
                </a:lnSpc>
                <a:defRPr/>
              </a:pPr>
              <a:r>
                <a:rPr lang="fr-FR" sz="1600" dirty="0">
                  <a:solidFill>
                    <a:srgbClr val="5B9BD5">
                      <a:lumMod val="50000"/>
                    </a:srgbClr>
                  </a:solidFill>
                  <a:latin typeface="Dosis" pitchFamily="2" charset="0"/>
                </a:rPr>
                <a:t>Après l’école, j’aime___________ </a:t>
              </a:r>
              <a:r>
                <a:rPr lang="fr-FR" sz="1600" b="1" dirty="0">
                  <a:solidFill>
                    <a:srgbClr val="5B9BD5">
                      <a:lumMod val="50000"/>
                    </a:srgbClr>
                  </a:solidFill>
                  <a:latin typeface="Dosis" pitchFamily="2" charset="0"/>
                </a:rPr>
                <a:t>[action].</a:t>
              </a:r>
              <a:r>
                <a:rPr lang="fr-FR" sz="1600" dirty="0">
                  <a:solidFill>
                    <a:srgbClr val="5B9BD5">
                      <a:lumMod val="50000"/>
                    </a:srgbClr>
                  </a:solidFill>
                  <a:latin typeface="Dosis" pitchFamily="2" charset="0"/>
                </a:rPr>
                <a:t> </a:t>
              </a:r>
            </a:p>
            <a:p>
              <a:pPr lvl="0">
                <a:lnSpc>
                  <a:spcPct val="150000"/>
                </a:lnSpc>
                <a:defRPr/>
              </a:pPr>
              <a:r>
                <a:rPr lang="fr-FR" sz="1600" dirty="0">
                  <a:solidFill>
                    <a:srgbClr val="5B9BD5">
                      <a:lumMod val="50000"/>
                    </a:srgbClr>
                  </a:solidFill>
                  <a:latin typeface="Dosis" pitchFamily="2" charset="0"/>
                </a:rPr>
                <a:t>Dimanche dernier, je suis allé(e)__________</a:t>
              </a:r>
              <a:r>
                <a:rPr lang="fr-FR" sz="1600" b="1" dirty="0">
                  <a:solidFill>
                    <a:srgbClr val="5B9BD5">
                      <a:lumMod val="50000"/>
                    </a:srgbClr>
                  </a:solidFill>
                  <a:latin typeface="Dosis" pitchFamily="2" charset="0"/>
                </a:rPr>
                <a:t>[lieu].</a:t>
              </a:r>
            </a:p>
            <a:p>
              <a:pPr lvl="0">
                <a:lnSpc>
                  <a:spcPct val="150000"/>
                </a:lnSpc>
                <a:defRPr/>
              </a:pPr>
              <a:r>
                <a:rPr lang="fr-FR" sz="1600" dirty="0">
                  <a:solidFill>
                    <a:srgbClr val="5B9BD5">
                      <a:lumMod val="50000"/>
                    </a:srgbClr>
                  </a:solidFill>
                  <a:latin typeface="Dosis" pitchFamily="2" charset="0"/>
                </a:rPr>
                <a:t>J’ai vu__________</a:t>
              </a:r>
              <a:r>
                <a:rPr lang="fr-FR" sz="1600" b="1" dirty="0">
                  <a:solidFill>
                    <a:srgbClr val="5B9BD5">
                      <a:lumMod val="50000"/>
                    </a:srgbClr>
                  </a:solidFill>
                  <a:latin typeface="Dosis" pitchFamily="2" charset="0"/>
                </a:rPr>
                <a:t> [animaux/objets].</a:t>
              </a:r>
            </a:p>
            <a:p>
              <a:pPr lvl="0">
                <a:lnSpc>
                  <a:spcPct val="150000"/>
                </a:lnSpc>
                <a:defRPr/>
              </a:pPr>
              <a:r>
                <a:rPr kumimoji="0" lang="fr-FR" sz="1600" b="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Hier, je suis ____</a:t>
              </a:r>
              <a:r>
                <a:rPr kumimoji="0" lang="fr-FR" sz="16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[action] </a:t>
              </a:r>
              <a:r>
                <a:rPr kumimoji="0" lang="fr-FR" sz="1600" b="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du/de la ___ </a:t>
              </a:r>
              <a:r>
                <a:rPr kumimoji="0" lang="fr-FR" sz="16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[vélo/trottinette]</a:t>
              </a:r>
              <a:r>
                <a:rPr kumimoji="0" lang="fr-FR" sz="1600" b="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 </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600" b="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J’ai mal  _____ </a:t>
              </a:r>
              <a:r>
                <a:rPr lang="fr-FR" sz="1600" b="1" dirty="0">
                  <a:solidFill>
                    <a:srgbClr val="5B9BD5">
                      <a:lumMod val="50000"/>
                    </a:srgbClr>
                  </a:solidFill>
                  <a:latin typeface="Dosis" pitchFamily="2" charset="0"/>
                </a:rPr>
                <a:t>[</a:t>
              </a:r>
              <a:r>
                <a:rPr kumimoji="0" lang="fr-FR" sz="16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partie du corps].</a:t>
              </a:r>
            </a:p>
            <a:p>
              <a:pPr lvl="0">
                <a:lnSpc>
                  <a:spcPct val="150000"/>
                </a:lnSpc>
                <a:defRPr/>
              </a:pPr>
              <a:r>
                <a:rPr kumimoji="0" lang="fr-FR" sz="160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Je suis à l’épicerie, je veux acheter </a:t>
              </a:r>
              <a:r>
                <a:rPr lang="fr-FR" sz="1600" dirty="0">
                  <a:solidFill>
                    <a:srgbClr val="5B9BD5">
                      <a:lumMod val="50000"/>
                    </a:srgbClr>
                  </a:solidFill>
                  <a:latin typeface="Dosis" pitchFamily="2" charset="0"/>
                </a:rPr>
                <a:t> _____ </a:t>
              </a:r>
              <a:r>
                <a:rPr lang="fr-FR" sz="1600" b="1" dirty="0">
                  <a:solidFill>
                    <a:srgbClr val="5B9BD5">
                      <a:lumMod val="50000"/>
                    </a:srgbClr>
                  </a:solidFill>
                  <a:latin typeface="Dosis" pitchFamily="2" charset="0"/>
                </a:rPr>
                <a:t>[achat]  </a:t>
              </a:r>
              <a:r>
                <a:rPr lang="fr-FR" sz="1600" dirty="0">
                  <a:solidFill>
                    <a:srgbClr val="5B9BD5">
                      <a:lumMod val="50000"/>
                    </a:srgbClr>
                  </a:solidFill>
                  <a:latin typeface="Dosis" pitchFamily="2" charset="0"/>
                </a:rPr>
                <a:t>et  ___ </a:t>
              </a:r>
              <a:r>
                <a:rPr kumimoji="0" lang="fr-FR" sz="16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[achat].</a:t>
              </a:r>
              <a:endParaRPr lang="fr-FR" sz="1600" b="1" dirty="0">
                <a:solidFill>
                  <a:srgbClr val="5B9BD5">
                    <a:lumMod val="50000"/>
                  </a:srgbClr>
                </a:solidFill>
                <a:latin typeface="Dosis" pitchFamily="2"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60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Je veux </a:t>
              </a:r>
              <a:r>
                <a:rPr lang="fr-FR" sz="1600" dirty="0">
                  <a:solidFill>
                    <a:srgbClr val="5B9BD5">
                      <a:lumMod val="50000"/>
                    </a:srgbClr>
                  </a:solidFill>
                  <a:latin typeface="Dosis" pitchFamily="2" charset="0"/>
                </a:rPr>
                <a:t>___________</a:t>
              </a:r>
              <a:r>
                <a:rPr lang="fr-FR" sz="1600" b="1" dirty="0">
                  <a:solidFill>
                    <a:srgbClr val="5B9BD5">
                      <a:lumMod val="50000"/>
                    </a:srgbClr>
                  </a:solidFill>
                  <a:latin typeface="Dosis" pitchFamily="2" charset="0"/>
                </a:rPr>
                <a:t>[quantité] </a:t>
              </a:r>
              <a:r>
                <a:rPr lang="fr-FR" sz="1600" dirty="0">
                  <a:solidFill>
                    <a:srgbClr val="5B9BD5">
                      <a:lumMod val="50000"/>
                    </a:srgbClr>
                  </a:solidFill>
                  <a:latin typeface="Dosis" pitchFamily="2" charset="0"/>
                </a:rPr>
                <a:t>de _____</a:t>
              </a:r>
              <a:r>
                <a:rPr kumimoji="0" lang="fr-FR" sz="1600" b="0" i="0" u="none" strike="noStrike" kern="1200" cap="none" spc="0" normalizeH="0" baseline="0" noProof="0" dirty="0">
                  <a:ln>
                    <a:noFill/>
                  </a:ln>
                  <a:solidFill>
                    <a:srgbClr val="5B9BD5">
                      <a:lumMod val="50000"/>
                    </a:srgbClr>
                  </a:solidFill>
                  <a:effectLst/>
                  <a:uLnTx/>
                  <a:uFillTx/>
                  <a:latin typeface="Dosis" pitchFamily="2" charset="0"/>
                  <a:ea typeface="+mn-ea"/>
                  <a:cs typeface="+mn-cs"/>
                </a:rPr>
                <a:t>__</a:t>
              </a:r>
              <a:r>
                <a:rPr kumimoji="0" lang="fr-FR" sz="1600" b="1" i="0" u="none" strike="noStrike" kern="1200" cap="none" spc="0" normalizeH="0" baseline="0" noProof="0" dirty="0">
                  <a:ln>
                    <a:noFill/>
                  </a:ln>
                  <a:solidFill>
                    <a:srgbClr val="5B9BD5">
                      <a:lumMod val="50000"/>
                    </a:srgbClr>
                  </a:solidFill>
                  <a:effectLst/>
                  <a:uLnTx/>
                  <a:uFillTx/>
                  <a:latin typeface="Dosis" pitchFamily="2" charset="0"/>
                  <a:ea typeface="+mn-ea"/>
                  <a:cs typeface="+mn-cs"/>
                </a:rPr>
                <a:t> [achat].</a:t>
              </a:r>
              <a:endParaRPr lang="fr-FR" sz="1600" b="1" dirty="0">
                <a:solidFill>
                  <a:srgbClr val="5B9BD5">
                    <a:lumMod val="50000"/>
                  </a:srgbClr>
                </a:solidFill>
                <a:latin typeface="Dosis" pitchFamily="2" charset="0"/>
              </a:endParaRPr>
            </a:p>
          </p:txBody>
        </p:sp>
        <p:sp>
          <p:nvSpPr>
            <p:cNvPr id="2" name="ZoneTexte 1">
              <a:extLst>
                <a:ext uri="{FF2B5EF4-FFF2-40B4-BE49-F238E27FC236}">
                  <a16:creationId xmlns:a16="http://schemas.microsoft.com/office/drawing/2014/main" id="{4792AB02-AA88-08B9-5E77-453838B5CA95}"/>
                </a:ext>
              </a:extLst>
            </p:cNvPr>
            <p:cNvSpPr txBox="1"/>
            <p:nvPr/>
          </p:nvSpPr>
          <p:spPr>
            <a:xfrm>
              <a:off x="1878378" y="2266897"/>
              <a:ext cx="5938090" cy="646331"/>
            </a:xfrm>
            <a:prstGeom prst="rect">
              <a:avLst/>
            </a:prstGeom>
            <a:noFill/>
          </p:spPr>
          <p:txBody>
            <a:bodyPr wrap="square" rtlCol="0">
              <a:spAutoFit/>
            </a:bodyPr>
            <a:lstStyle/>
            <a:p>
              <a:pPr lvl="0" algn="just">
                <a:defRPr/>
              </a:pPr>
              <a:r>
                <a:rPr kumimoji="0" lang="fr-FR"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kumimoji="0" lang="fr-FR"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Parle </a:t>
              </a:r>
              <a:r>
                <a:rPr lang="fr-FR" dirty="0">
                  <a:solidFill>
                    <a:srgbClr val="5B9BD5">
                      <a:lumMod val="50000"/>
                    </a:srgbClr>
                  </a:solidFill>
                  <a:latin typeface="Dosis Medium" pitchFamily="2" charset="0"/>
                </a:rPr>
                <a:t>de ce que tu aimes faire après l’école, de ce que tu as fait dimanche dernier, de </a:t>
              </a:r>
              <a:r>
                <a:rPr kumimoji="0" lang="fr-FR"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ce qui s’est passé</a:t>
              </a:r>
              <a:r>
                <a:rPr lang="fr-FR" dirty="0">
                  <a:solidFill>
                    <a:srgbClr val="5B9BD5">
                      <a:lumMod val="50000"/>
                    </a:srgbClr>
                  </a:solidFill>
                  <a:latin typeface="Dosis Medium" pitchFamily="2" charset="0"/>
                </a:rPr>
                <a:t> et </a:t>
              </a:r>
              <a:r>
                <a:rPr kumimoji="0" lang="fr-FR"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de </a:t>
              </a:r>
              <a:r>
                <a:rPr lang="fr-FR" dirty="0">
                  <a:solidFill>
                    <a:srgbClr val="5B9BD5">
                      <a:lumMod val="50000"/>
                    </a:srgbClr>
                  </a:solidFill>
                  <a:latin typeface="Dosis Medium" pitchFamily="2" charset="0"/>
                </a:rPr>
                <a:t>tes achats</a:t>
              </a:r>
              <a:r>
                <a:rPr kumimoji="0" lang="fr-FR"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a:t>
              </a:r>
            </a:p>
          </p:txBody>
        </p:sp>
      </p:grpSp>
    </p:spTree>
    <p:extLst>
      <p:ext uri="{BB962C8B-B14F-4D97-AF65-F5344CB8AC3E}">
        <p14:creationId xmlns:p14="http://schemas.microsoft.com/office/powerpoint/2010/main" val="298374586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117178-ACCA-C672-E549-DC5E72B0654A}"/>
            </a:ext>
          </a:extLst>
        </p:cNvPr>
        <p:cNvGrpSpPr/>
        <p:nvPr/>
      </p:nvGrpSpPr>
      <p:grpSpPr>
        <a:xfrm>
          <a:off x="0" y="0"/>
          <a:ext cx="0" cy="0"/>
          <a:chOff x="0" y="0"/>
          <a:chExt cx="0" cy="0"/>
        </a:xfrm>
      </p:grpSpPr>
      <p:sp>
        <p:nvSpPr>
          <p:cNvPr id="15" name="Titre 3">
            <a:extLst>
              <a:ext uri="{FF2B5EF4-FFF2-40B4-BE49-F238E27FC236}">
                <a16:creationId xmlns:a16="http://schemas.microsoft.com/office/drawing/2014/main" id="{340E9197-870E-781E-5081-487C7F7AB422}"/>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Prenez vos livrets à la page 81.</a:t>
            </a:r>
          </a:p>
        </p:txBody>
      </p:sp>
      <p:grpSp>
        <p:nvGrpSpPr>
          <p:cNvPr id="16" name="Groupe 15">
            <a:extLst>
              <a:ext uri="{FF2B5EF4-FFF2-40B4-BE49-F238E27FC236}">
                <a16:creationId xmlns:a16="http://schemas.microsoft.com/office/drawing/2014/main" id="{E3F3A260-022E-A9E2-10CF-9233BA1B8E66}"/>
              </a:ext>
            </a:extLst>
          </p:cNvPr>
          <p:cNvGrpSpPr/>
          <p:nvPr/>
        </p:nvGrpSpPr>
        <p:grpSpPr>
          <a:xfrm>
            <a:off x="80765" y="643788"/>
            <a:ext cx="1147140" cy="980797"/>
            <a:chOff x="113769" y="634753"/>
            <a:chExt cx="1147140" cy="980797"/>
          </a:xfrm>
        </p:grpSpPr>
        <p:pic>
          <p:nvPicPr>
            <p:cNvPr id="17" name="Image 16">
              <a:extLst>
                <a:ext uri="{FF2B5EF4-FFF2-40B4-BE49-F238E27FC236}">
                  <a16:creationId xmlns:a16="http://schemas.microsoft.com/office/drawing/2014/main" id="{06C133CF-0382-06AA-C0A8-E11375AAE6FC}"/>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98CB9E4-4077-0922-ABBE-B1AF457176C3}"/>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 name="Image 1">
            <a:extLst>
              <a:ext uri="{FF2B5EF4-FFF2-40B4-BE49-F238E27FC236}">
                <a16:creationId xmlns:a16="http://schemas.microsoft.com/office/drawing/2014/main" id="{DDD85C71-8497-7BDB-28D9-42242C5D4B6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93146" y="1733004"/>
            <a:ext cx="2957708" cy="4536715"/>
          </a:xfrm>
          <a:prstGeom prst="rect">
            <a:avLst/>
          </a:prstGeom>
        </p:spPr>
      </p:pic>
      <p:sp>
        <p:nvSpPr>
          <p:cNvPr id="3" name="Rectangle : coins arrondis 2">
            <a:extLst>
              <a:ext uri="{FF2B5EF4-FFF2-40B4-BE49-F238E27FC236}">
                <a16:creationId xmlns:a16="http://schemas.microsoft.com/office/drawing/2014/main" id="{2FE58BF7-FA62-BB40-E78B-C5962052D033}"/>
              </a:ext>
            </a:extLst>
          </p:cNvPr>
          <p:cNvSpPr/>
          <p:nvPr/>
        </p:nvSpPr>
        <p:spPr>
          <a:xfrm>
            <a:off x="3125233" y="3759750"/>
            <a:ext cx="2925621" cy="2165189"/>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MA" dirty="0"/>
              <a:t>x</a:t>
            </a:r>
          </a:p>
        </p:txBody>
      </p:sp>
    </p:spTree>
    <p:extLst>
      <p:ext uri="{BB962C8B-B14F-4D97-AF65-F5344CB8AC3E}">
        <p14:creationId xmlns:p14="http://schemas.microsoft.com/office/powerpoint/2010/main" val="28550118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15160D-BB4D-6873-84A1-D899700F4933}"/>
            </a:ext>
          </a:extLst>
        </p:cNvPr>
        <p:cNvGrpSpPr/>
        <p:nvPr/>
      </p:nvGrpSpPr>
      <p:grpSpPr>
        <a:xfrm>
          <a:off x="0" y="0"/>
          <a:ext cx="0" cy="0"/>
          <a:chOff x="0" y="0"/>
          <a:chExt cx="0" cy="0"/>
        </a:xfrm>
      </p:grpSpPr>
      <p:sp>
        <p:nvSpPr>
          <p:cNvPr id="6" name="Titre 8">
            <a:extLst>
              <a:ext uri="{FF2B5EF4-FFF2-40B4-BE49-F238E27FC236}">
                <a16:creationId xmlns:a16="http://schemas.microsoft.com/office/drawing/2014/main" id="{26C10F3B-4DB6-6449-1ADF-6B80D7EB3D77}"/>
              </a:ext>
            </a:extLst>
          </p:cNvPr>
          <p:cNvSpPr>
            <a:spLocks noGrp="1"/>
          </p:cNvSpPr>
          <p:nvPr>
            <p:ph type="title"/>
          </p:nvPr>
        </p:nvSpPr>
        <p:spPr>
          <a:xfrm>
            <a:off x="1692000" y="756000"/>
            <a:ext cx="6840000" cy="612000"/>
          </a:xfrm>
        </p:spPr>
        <p:txBody>
          <a:bodyPr>
            <a:normAutofit/>
          </a:bodyPr>
          <a:lstStyle/>
          <a:p>
            <a:r>
              <a:rPr lang="fr-FR" dirty="0">
                <a:solidFill>
                  <a:schemeClr val="tx1">
                    <a:lumMod val="65000"/>
                    <a:lumOff val="35000"/>
                  </a:schemeClr>
                </a:solidFill>
                <a:latin typeface="Dosis Medium" pitchFamily="2" charset="0"/>
              </a:rPr>
              <a:t>Maintenant, tout le monde participe. </a:t>
            </a:r>
            <a:r>
              <a:rPr lang="fr-FR" dirty="0">
                <a:solidFill>
                  <a:schemeClr val="tx1">
                    <a:lumMod val="65000"/>
                    <a:lumOff val="35000"/>
                  </a:schemeClr>
                </a:solidFill>
              </a:rPr>
              <a:t>Chacun parle de ce qui s’est passé, de ses achats, de ce qu’il aime faire après l’école et de ce qu’il a fait dimanche dernier.</a:t>
            </a:r>
          </a:p>
        </p:txBody>
      </p:sp>
      <p:grpSp>
        <p:nvGrpSpPr>
          <p:cNvPr id="7" name="Groupe 6">
            <a:extLst>
              <a:ext uri="{FF2B5EF4-FFF2-40B4-BE49-F238E27FC236}">
                <a16:creationId xmlns:a16="http://schemas.microsoft.com/office/drawing/2014/main" id="{9A1DD9C6-CCE4-9979-EF86-69F5A09C833D}"/>
              </a:ext>
            </a:extLst>
          </p:cNvPr>
          <p:cNvGrpSpPr/>
          <p:nvPr/>
        </p:nvGrpSpPr>
        <p:grpSpPr>
          <a:xfrm>
            <a:off x="96835" y="643220"/>
            <a:ext cx="1147140" cy="980797"/>
            <a:chOff x="113769" y="634753"/>
            <a:chExt cx="1147140" cy="980797"/>
          </a:xfrm>
        </p:grpSpPr>
        <p:pic>
          <p:nvPicPr>
            <p:cNvPr id="8" name="Image 7">
              <a:extLst>
                <a:ext uri="{FF2B5EF4-FFF2-40B4-BE49-F238E27FC236}">
                  <a16:creationId xmlns:a16="http://schemas.microsoft.com/office/drawing/2014/main" id="{30C8A874-BB4F-0BFB-B4D0-981CF4A20C8C}"/>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5A9F4F56-DDBB-9517-F987-60D8DAD22D88}"/>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2" name="Image 11">
            <a:extLst>
              <a:ext uri="{FF2B5EF4-FFF2-40B4-BE49-F238E27FC236}">
                <a16:creationId xmlns:a16="http://schemas.microsoft.com/office/drawing/2014/main" id="{C10FFF83-FEC0-DDFA-870C-4B22F6385293}"/>
              </a:ext>
            </a:extLst>
          </p:cNvPr>
          <p:cNvPicPr>
            <a:picLocks noChangeAspect="1"/>
          </p:cNvPicPr>
          <p:nvPr/>
        </p:nvPicPr>
        <p:blipFill>
          <a:blip r:embed="rId4"/>
          <a:stretch>
            <a:fillRect/>
          </a:stretch>
        </p:blipFill>
        <p:spPr>
          <a:xfrm flipH="1">
            <a:off x="6153552" y="2870204"/>
            <a:ext cx="2564621" cy="1709747"/>
          </a:xfrm>
          <a:prstGeom prst="rect">
            <a:avLst/>
          </a:prstGeom>
        </p:spPr>
      </p:pic>
      <p:pic>
        <p:nvPicPr>
          <p:cNvPr id="5" name="Image 4" descr="Une image contenant texte, Visage humain, personne, garçon&#10;&#10;Le contenu généré par l’IA peut être incorrect.">
            <a:extLst>
              <a:ext uri="{FF2B5EF4-FFF2-40B4-BE49-F238E27FC236}">
                <a16:creationId xmlns:a16="http://schemas.microsoft.com/office/drawing/2014/main" id="{72A6B761-287D-AF77-C1EB-04C6761A3216}"/>
              </a:ext>
            </a:extLst>
          </p:cNvPr>
          <p:cNvPicPr>
            <a:picLocks noChangeAspect="1"/>
          </p:cNvPicPr>
          <p:nvPr/>
        </p:nvPicPr>
        <p:blipFill>
          <a:blip r:embed="rId5"/>
          <a:stretch>
            <a:fillRect/>
          </a:stretch>
        </p:blipFill>
        <p:spPr>
          <a:xfrm>
            <a:off x="971988" y="2005001"/>
            <a:ext cx="5060266" cy="3660229"/>
          </a:xfrm>
          <a:prstGeom prst="rect">
            <a:avLst/>
          </a:prstGeom>
        </p:spPr>
      </p:pic>
    </p:spTree>
    <p:extLst>
      <p:ext uri="{BB962C8B-B14F-4D97-AF65-F5344CB8AC3E}">
        <p14:creationId xmlns:p14="http://schemas.microsoft.com/office/powerpoint/2010/main" val="21831944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467D0624-BFBC-12EC-0D36-530D6014925F}"/>
              </a:ext>
            </a:extLst>
          </p:cNvPr>
          <p:cNvSpPr>
            <a:spLocks noGrp="1"/>
          </p:cNvSpPr>
          <p:nvPr>
            <p:ph type="title"/>
          </p:nvPr>
        </p:nvSpPr>
        <p:spPr>
          <a:xfrm>
            <a:off x="1691999" y="756000"/>
            <a:ext cx="6999613" cy="612000"/>
          </a:xfrm>
        </p:spPr>
        <p:txBody>
          <a:bodyPr/>
          <a:lstStyle/>
          <a:p>
            <a:r>
              <a:rPr lang="fr-FR" dirty="0">
                <a:solidFill>
                  <a:schemeClr val="tx1">
                    <a:lumMod val="65000"/>
                    <a:lumOff val="35000"/>
                  </a:schemeClr>
                </a:solidFill>
              </a:rPr>
              <a:t>La séance d’aujourd’hui est terminée. À la maison, lisez et recopiez les paragraphes dans vos </a:t>
            </a:r>
            <a:r>
              <a:rPr lang="fr-FR">
                <a:solidFill>
                  <a:schemeClr val="tx1">
                    <a:lumMod val="65000"/>
                    <a:lumOff val="35000"/>
                  </a:schemeClr>
                </a:solidFill>
              </a:rPr>
              <a:t>cahiers.</a:t>
            </a:r>
            <a:endParaRPr lang="fr-MA" dirty="0">
              <a:solidFill>
                <a:schemeClr val="tx1">
                  <a:lumMod val="65000"/>
                  <a:lumOff val="35000"/>
                </a:schemeClr>
              </a:solidFill>
            </a:endParaRPr>
          </a:p>
        </p:txBody>
      </p:sp>
      <p:pic>
        <p:nvPicPr>
          <p:cNvPr id="7" name="Nada-Wave">
            <a:hlinkClick r:id="" action="ppaction://media"/>
            <a:extLst>
              <a:ext uri="{FF2B5EF4-FFF2-40B4-BE49-F238E27FC236}">
                <a16:creationId xmlns:a16="http://schemas.microsoft.com/office/drawing/2014/main" id="{2848A6E2-01EF-BC7D-FB61-79C9611D607F}"/>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818147" y="2261937"/>
            <a:ext cx="2225112" cy="3553537"/>
          </a:xfrm>
          <a:prstGeom prst="rect">
            <a:avLst/>
          </a:prstGeom>
        </p:spPr>
      </p:pic>
      <p:pic>
        <p:nvPicPr>
          <p:cNvPr id="8" name="Espace réservé pour une image  2" descr="Une image contenant habits, illustration, dessin humoristique&#10;&#10;Le contenu généré par l’IA peut être incorrect.">
            <a:extLst>
              <a:ext uri="{FF2B5EF4-FFF2-40B4-BE49-F238E27FC236}">
                <a16:creationId xmlns:a16="http://schemas.microsoft.com/office/drawing/2014/main" id="{61DA975E-A20D-2704-4B3D-030503389314}"/>
              </a:ext>
            </a:extLst>
          </p:cNvPr>
          <p:cNvPicPr>
            <a:picLocks noChangeAspect="1"/>
          </p:cNvPicPr>
          <p:nvPr/>
        </p:nvPicPr>
        <p:blipFill>
          <a:blip r:embed="rId5">
            <a:extLst>
              <a:ext uri="{28A0092B-C50C-407E-A947-70E740481C1C}">
                <a14:useLocalDpi xmlns:a14="http://schemas.microsoft.com/office/drawing/2010/main" val="0"/>
              </a:ext>
            </a:extLst>
          </a:blip>
          <a:srcRect b="27354"/>
          <a:stretch>
            <a:fillRect/>
          </a:stretch>
        </p:blipFill>
        <p:spPr>
          <a:xfrm>
            <a:off x="115503" y="651192"/>
            <a:ext cx="1289783" cy="936977"/>
          </a:xfrm>
          <a:prstGeom prst="ellipse">
            <a:avLst/>
          </a:prstGeom>
        </p:spPr>
      </p:pic>
      <p:pic>
        <p:nvPicPr>
          <p:cNvPr id="5" name="Image 4" descr="Une image contenant texte, ordinateur, capture d’écran, Visage humain&#10;&#10;Le contenu généré par l’IA peut être incorrect.">
            <a:extLst>
              <a:ext uri="{FF2B5EF4-FFF2-40B4-BE49-F238E27FC236}">
                <a16:creationId xmlns:a16="http://schemas.microsoft.com/office/drawing/2014/main" id="{D4562374-238F-59BF-E125-42FC6194EFEF}"/>
              </a:ext>
            </a:extLst>
          </p:cNvPr>
          <p:cNvPicPr>
            <a:picLocks noChangeAspect="1"/>
          </p:cNvPicPr>
          <p:nvPr/>
        </p:nvPicPr>
        <p:blipFill>
          <a:blip r:embed="rId6"/>
          <a:stretch>
            <a:fillRect/>
          </a:stretch>
        </p:blipFill>
        <p:spPr>
          <a:xfrm>
            <a:off x="3719810" y="1624585"/>
            <a:ext cx="3278149" cy="4532452"/>
          </a:xfrm>
          <a:prstGeom prst="rect">
            <a:avLst/>
          </a:prstGeom>
        </p:spPr>
      </p:pic>
      <p:sp>
        <p:nvSpPr>
          <p:cNvPr id="6" name="Rectangle : coins arrondis 5">
            <a:extLst>
              <a:ext uri="{FF2B5EF4-FFF2-40B4-BE49-F238E27FC236}">
                <a16:creationId xmlns:a16="http://schemas.microsoft.com/office/drawing/2014/main" id="{40E35CD4-D5BF-B5A6-8351-04D7411145EA}"/>
              </a:ext>
            </a:extLst>
          </p:cNvPr>
          <p:cNvSpPr/>
          <p:nvPr/>
        </p:nvSpPr>
        <p:spPr>
          <a:xfrm>
            <a:off x="3805337" y="3750907"/>
            <a:ext cx="3107093" cy="2248677"/>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p>
        </p:txBody>
      </p:sp>
    </p:spTree>
    <p:extLst>
      <p:ext uri="{BB962C8B-B14F-4D97-AF65-F5344CB8AC3E}">
        <p14:creationId xmlns:p14="http://schemas.microsoft.com/office/powerpoint/2010/main" val="347136910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586"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e 4">
            <a:extLst>
              <a:ext uri="{FF2B5EF4-FFF2-40B4-BE49-F238E27FC236}">
                <a16:creationId xmlns:a16="http://schemas.microsoft.com/office/drawing/2014/main" id="{FFE98D44-242C-B857-A26E-6C7163C42EFF}"/>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3188F2D0-04BB-A251-DD36-D1B8EDEBD6A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CC9464FC-2A84-044F-BACA-8005915C7C3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76D3DCA5-D411-2F51-DEC5-EBA796C6E07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55" name="TextBox 10">
            <a:extLst>
              <a:ext uri="{FF2B5EF4-FFF2-40B4-BE49-F238E27FC236}">
                <a16:creationId xmlns:a16="http://schemas.microsoft.com/office/drawing/2014/main" id="{B761553D-2FE4-9121-D8B8-6D3E8CDA1A53}"/>
              </a:ext>
            </a:extLst>
          </p:cNvPr>
          <p:cNvSpPr txBox="1"/>
          <p:nvPr>
            <p:custDataLst>
              <p:tags r:id="rId1"/>
            </p:custDataLst>
          </p:nvPr>
        </p:nvSpPr>
        <p:spPr>
          <a:xfrm>
            <a:off x="621861" y="2335332"/>
            <a:ext cx="7766412" cy="1809006"/>
          </a:xfrm>
          <a:prstGeom prst="roundRect">
            <a:avLst/>
          </a:prstGeom>
          <a:noFill/>
        </p:spPr>
        <p:txBody>
          <a:bodyPr wrap="square" lIns="0" tIns="0" rIns="0" bIns="0" rtlCol="0" anchor="t">
            <a:spAutoFit/>
          </a:bodyPr>
          <a:lstStyle/>
          <a:p>
            <a:pPr marL="0" marR="0" lvl="0" indent="0" algn="ctr" defTabSz="685904" rtl="0" eaLnBrk="1" fontAlgn="auto" latinLnBrk="0" hangingPunct="1">
              <a:lnSpc>
                <a:spcPct val="150000"/>
              </a:lnSpc>
              <a:spcBef>
                <a:spcPts val="0"/>
              </a:spcBef>
              <a:spcAft>
                <a:spcPts val="600"/>
              </a:spcAft>
              <a:buClrTx/>
              <a:buSzTx/>
              <a:buFontTx/>
              <a:buNone/>
              <a:tabLst/>
              <a:defRPr/>
            </a:pPr>
            <a:r>
              <a:rPr kumimoji="0" lang="fr-FR" sz="3600" b="1" i="0" u="none" strike="noStrike" kern="1200" cap="none" spc="0" normalizeH="0" baseline="0" noProof="0" dirty="0">
                <a:ln>
                  <a:noFill/>
                </a:ln>
                <a:solidFill>
                  <a:srgbClr val="4BACC6">
                    <a:lumMod val="50000"/>
                  </a:srgbClr>
                </a:solidFill>
                <a:effectLst/>
                <a:uLnTx/>
                <a:uFillTx/>
                <a:latin typeface="Dosis SemiBold" pitchFamily="2" charset="0"/>
                <a:ea typeface="+mn-ea"/>
                <a:cs typeface="+mn-cs"/>
              </a:rPr>
              <a:t>Évaluation des acquis </a:t>
            </a:r>
          </a:p>
          <a:p>
            <a:pPr marL="0" marR="0" lvl="0" indent="0" algn="ctr" defTabSz="685904" rtl="0" eaLnBrk="1" fontAlgn="auto" latinLnBrk="0" hangingPunct="1">
              <a:lnSpc>
                <a:spcPct val="150000"/>
              </a:lnSpc>
              <a:spcBef>
                <a:spcPts val="0"/>
              </a:spcBef>
              <a:spcAft>
                <a:spcPts val="600"/>
              </a:spcAft>
              <a:buClrTx/>
              <a:buSzTx/>
              <a:buFontTx/>
              <a:buNone/>
              <a:tabLst/>
              <a:defRPr/>
            </a:pPr>
            <a:r>
              <a:rPr kumimoji="0" lang="fr-FR" sz="3600" b="1" i="0" u="none" strike="noStrike" kern="1200" cap="none" spc="0" normalizeH="0" baseline="0" noProof="0" dirty="0">
                <a:ln>
                  <a:noFill/>
                </a:ln>
                <a:solidFill>
                  <a:srgbClr val="4BACC6">
                    <a:lumMod val="50000"/>
                  </a:srgbClr>
                </a:solidFill>
                <a:effectLst/>
                <a:uLnTx/>
                <a:uFillTx/>
                <a:latin typeface="Dosis SemiBold" pitchFamily="2" charset="0"/>
                <a:ea typeface="+mn-ea"/>
                <a:cs typeface="+mn-cs"/>
              </a:rPr>
              <a:t>de </a:t>
            </a:r>
            <a:r>
              <a:rPr kumimoji="0" lang="fr-FR" sz="3600" b="1" i="0" u="none" strike="noStrike" kern="1200" cap="none" spc="0" normalizeH="0" baseline="0" noProof="0" dirty="0">
                <a:ln>
                  <a:noFill/>
                </a:ln>
                <a:solidFill>
                  <a:srgbClr val="C00000"/>
                </a:solidFill>
                <a:effectLst/>
                <a:uLnTx/>
                <a:uFillTx/>
                <a:latin typeface="Dosis SemiBold" pitchFamily="2" charset="0"/>
                <a:ea typeface="+mn-ea"/>
                <a:cs typeface="+mn-cs"/>
              </a:rPr>
              <a:t>la période 3 </a:t>
            </a:r>
          </a:p>
        </p:txBody>
      </p:sp>
    </p:spTree>
    <p:extLst>
      <p:ext uri="{BB962C8B-B14F-4D97-AF65-F5344CB8AC3E}">
        <p14:creationId xmlns:p14="http://schemas.microsoft.com/office/powerpoint/2010/main" val="2308418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649E62-5D54-DEB1-59B4-B137DB63942B}"/>
            </a:ext>
          </a:extLst>
        </p:cNvPr>
        <p:cNvGrpSpPr/>
        <p:nvPr/>
      </p:nvGrpSpPr>
      <p:grpSpPr>
        <a:xfrm>
          <a:off x="0" y="0"/>
          <a:ext cx="0" cy="0"/>
          <a:chOff x="0" y="0"/>
          <a:chExt cx="0" cy="0"/>
        </a:xfrm>
      </p:grpSpPr>
      <p:grpSp>
        <p:nvGrpSpPr>
          <p:cNvPr id="5" name="Groupe 4">
            <a:extLst>
              <a:ext uri="{FF2B5EF4-FFF2-40B4-BE49-F238E27FC236}">
                <a16:creationId xmlns:a16="http://schemas.microsoft.com/office/drawing/2014/main" id="{F984329C-9080-CCA8-8A31-B0D53E4130A1}"/>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295B853A-E9BC-33AE-1774-4B1AE38649B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4A7D1827-0DD5-22F7-C028-D10A701CBBB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F92A7BD9-9E88-218E-B1C9-6A2F1CF6CA0C}"/>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2" name="TextBox 10">
            <a:extLst>
              <a:ext uri="{FF2B5EF4-FFF2-40B4-BE49-F238E27FC236}">
                <a16:creationId xmlns:a16="http://schemas.microsoft.com/office/drawing/2014/main" id="{CC832EE0-6DF7-A0E0-F06E-7C9F081354B1}"/>
              </a:ext>
            </a:extLst>
          </p:cNvPr>
          <p:cNvSpPr txBox="1"/>
          <p:nvPr/>
        </p:nvSpPr>
        <p:spPr>
          <a:xfrm>
            <a:off x="988653" y="1371748"/>
            <a:ext cx="7001441" cy="395853"/>
          </a:xfrm>
          <a:prstGeom prst="roundRect">
            <a:avLst/>
          </a:prstGeom>
          <a:noFill/>
        </p:spPr>
        <p:txBody>
          <a:bodyPr wrap="square" lIns="0" tIns="0" rIns="0" bIns="0" rtlCol="0" anchor="t">
            <a:spAutoFit/>
          </a:bodyPr>
          <a:lstStyle/>
          <a:p>
            <a:pPr marL="0" marR="0" lvl="0" indent="0" algn="ctr" defTabSz="685904" rtl="0" eaLnBrk="1" fontAlgn="auto" latinLnBrk="0" hangingPunct="1">
              <a:lnSpc>
                <a:spcPts val="3026"/>
              </a:lnSpc>
              <a:spcBef>
                <a:spcPts val="0"/>
              </a:spcBef>
              <a:spcAft>
                <a:spcPts val="600"/>
              </a:spcAft>
              <a:buClrTx/>
              <a:buSzTx/>
              <a:buFontTx/>
              <a:buNone/>
              <a:tabLst/>
              <a:defRPr/>
            </a:pPr>
            <a:r>
              <a:rPr kumimoji="0" lang="fr-FR" sz="2400" b="1" i="0" u="none" strike="noStrike" kern="1200" cap="none" spc="0" normalizeH="0" baseline="0" noProof="0" dirty="0">
                <a:ln>
                  <a:noFill/>
                </a:ln>
                <a:solidFill>
                  <a:srgbClr val="4BACC6">
                    <a:lumMod val="50000"/>
                  </a:srgbClr>
                </a:solidFill>
                <a:effectLst/>
                <a:uLnTx/>
                <a:uFillTx/>
                <a:latin typeface="Dosis" pitchFamily="2" charset="0"/>
                <a:ea typeface="+mn-ea"/>
                <a:cs typeface="+mn-cs"/>
              </a:rPr>
              <a:t>Les compétences évaluées</a:t>
            </a:r>
          </a:p>
        </p:txBody>
      </p:sp>
      <p:sp>
        <p:nvSpPr>
          <p:cNvPr id="4" name="TextBox 6">
            <a:extLst>
              <a:ext uri="{FF2B5EF4-FFF2-40B4-BE49-F238E27FC236}">
                <a16:creationId xmlns:a16="http://schemas.microsoft.com/office/drawing/2014/main" id="{750A9C7A-2D2E-E676-D08E-58E4A466D579}"/>
              </a:ext>
            </a:extLst>
          </p:cNvPr>
          <p:cNvSpPr txBox="1"/>
          <p:nvPr/>
        </p:nvSpPr>
        <p:spPr>
          <a:xfrm>
            <a:off x="891748" y="2224473"/>
            <a:ext cx="8336019" cy="2856551"/>
          </a:xfrm>
          <a:prstGeom prst="rect">
            <a:avLst/>
          </a:prstGeom>
        </p:spPr>
        <p:txBody>
          <a:bodyPr wrap="square" lIns="0" tIns="0" rIns="0" bIns="0" rtlCol="0" anchor="t">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CO1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Comprendre, à l’oral, des mots de vocabulaire.</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CO2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Comprendre, à l’oral, des phrases.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PO1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Produire, à l’oral, des mots de vocabulaire.</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PO2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Participer à un dialogue en mobilisant les actes de parole étudiés.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PO3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Prendre la parole pour partager des informations.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LF1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Lire des mots et des phrases correctement et avec fluidité.</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LF2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Lire des textes correctement et avec fluidité.</a:t>
            </a:r>
          </a:p>
        </p:txBody>
      </p:sp>
    </p:spTree>
    <p:extLst>
      <p:ext uri="{BB962C8B-B14F-4D97-AF65-F5344CB8AC3E}">
        <p14:creationId xmlns:p14="http://schemas.microsoft.com/office/powerpoint/2010/main" val="10816741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50B710-8693-6626-47B9-5AF0530F37B3}"/>
            </a:ext>
          </a:extLst>
        </p:cNvPr>
        <p:cNvGrpSpPr/>
        <p:nvPr/>
      </p:nvGrpSpPr>
      <p:grpSpPr>
        <a:xfrm>
          <a:off x="0" y="0"/>
          <a:ext cx="0" cy="0"/>
          <a:chOff x="0" y="0"/>
          <a:chExt cx="0" cy="0"/>
        </a:xfrm>
      </p:grpSpPr>
      <p:grpSp>
        <p:nvGrpSpPr>
          <p:cNvPr id="5" name="Groupe 4">
            <a:extLst>
              <a:ext uri="{FF2B5EF4-FFF2-40B4-BE49-F238E27FC236}">
                <a16:creationId xmlns:a16="http://schemas.microsoft.com/office/drawing/2014/main" id="{432F1CFE-E3AC-6F75-1987-E1F4A7B5C13E}"/>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C378E7BD-4095-31C6-AA06-A2C2C542E6B4}"/>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3A1367DD-BD09-B726-FA8B-50C67B47FACF}"/>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8276346E-44C5-6BF7-0930-0969AB426842}"/>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9" name="ZoneTexte 8">
            <a:extLst>
              <a:ext uri="{FF2B5EF4-FFF2-40B4-BE49-F238E27FC236}">
                <a16:creationId xmlns:a16="http://schemas.microsoft.com/office/drawing/2014/main" id="{616E3DE1-2996-B97A-6A3F-40D60F3E4588}"/>
              </a:ext>
            </a:extLst>
          </p:cNvPr>
          <p:cNvSpPr txBox="1"/>
          <p:nvPr>
            <p:custDataLst>
              <p:tags r:id="rId1"/>
            </p:custDataLst>
          </p:nvPr>
        </p:nvSpPr>
        <p:spPr>
          <a:xfrm>
            <a:off x="2640005" y="1694300"/>
            <a:ext cx="5941375" cy="4062651"/>
          </a:xfrm>
          <a:prstGeom prst="rect">
            <a:avLst/>
          </a:prstGeom>
          <a:noFill/>
        </p:spPr>
        <p:txBody>
          <a:bodyPr wrap="square" rtlCol="0">
            <a:spAutoFit/>
          </a:bodyPr>
          <a:lstStyle/>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ED7D31"/>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1"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Cette partie est</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consacrée à l’évaluation des compétences suivantes  : </a:t>
            </a:r>
            <a:r>
              <a:rPr kumimoji="0" lang="fr-FR" sz="1600" b="1" i="0" u="sng"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CO1 – C02 – PO1 – PO2 – PO3 - LF1 – LF2.</a:t>
            </a: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La passation se fait de manière </a:t>
            </a:r>
            <a:r>
              <a:rPr kumimoji="0" lang="fr-FR" sz="1600" b="1" i="0" u="sng"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individuelle</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 l’enseignant évalue chaque élève en l’ invitant à son bureau.</a:t>
            </a:r>
          </a:p>
          <a:p>
            <a:pPr marL="457247" marR="0" lvl="1" indent="0" algn="just" defTabSz="1028778"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L’enseignant est guidé par le </a:t>
            </a:r>
            <a:r>
              <a:rPr kumimoji="0" lang="fr-FR" sz="1600" b="0" i="0" u="none" strike="noStrike" kern="1200" cap="none" spc="0" normalizeH="0" baseline="0" noProof="0" dirty="0" err="1">
                <a:ln>
                  <a:noFill/>
                </a:ln>
                <a:solidFill>
                  <a:srgbClr val="424D7B"/>
                </a:solidFill>
                <a:effectLst/>
                <a:uLnTx/>
                <a:uFillTx/>
                <a:latin typeface="Dosis" pitchFamily="2" charset="0"/>
                <a:ea typeface="+mn-ea"/>
                <a:cs typeface="Arial" panose="020B0604020202020204" pitchFamily="34" charset="0"/>
              </a:rPr>
              <a:t>ppt</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affiché sur son ordinateur qui ne doit pas être projeté sur l’écran de la classe  (l’ordinateur doit être débranché du </a:t>
            </a:r>
            <a:r>
              <a:rPr kumimoji="0" lang="fr-FR" sz="1600" b="0" i="0" u="none" strike="noStrike" kern="1200" cap="none" spc="0" normalizeH="0" baseline="0" noProof="0" dirty="0" err="1">
                <a:ln>
                  <a:noFill/>
                </a:ln>
                <a:solidFill>
                  <a:srgbClr val="424D7B"/>
                </a:solidFill>
                <a:effectLst/>
                <a:uLnTx/>
                <a:uFillTx/>
                <a:latin typeface="Dosis" pitchFamily="2" charset="0"/>
                <a:ea typeface="+mn-ea"/>
                <a:cs typeface="Arial" panose="020B0604020202020204" pitchFamily="34" charset="0"/>
              </a:rPr>
              <a:t>Datashow</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a:t>
            </a:r>
          </a:p>
          <a:p>
            <a:pPr marL="885872" marR="0" lvl="1" indent="-428625"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Pendant que l’enseignant évalue de manière individuelle les élèves, le reste de la classe réalise des activités pour assurer le calme : lecture, coloriage, copie, dessin.</a:t>
            </a:r>
          </a:p>
          <a:p>
            <a:pPr marL="885872" marR="0" lvl="1" indent="-428625"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L’enseignant note immédiatement chaque compétence évaluée et renseigne la grille de compilation (0 -10 ) en s’appuyant sur les indications de compilation en dessous de chaque slide d’item</a:t>
            </a:r>
            <a:r>
              <a:rPr kumimoji="0" lang="fr-FR" sz="1600" b="0" i="0" u="none" strike="noStrike" kern="1200" cap="none" spc="0" normalizeH="0" baseline="0" noProof="0" dirty="0">
                <a:ln>
                  <a:noFill/>
                </a:ln>
                <a:solidFill>
                  <a:srgbClr val="ED7D31"/>
                </a:solidFill>
                <a:effectLst/>
                <a:uLnTx/>
                <a:uFillTx/>
                <a:latin typeface="Dosis" pitchFamily="2" charset="0"/>
                <a:ea typeface="+mn-ea"/>
                <a:cs typeface="Arial" panose="020B0604020202020204" pitchFamily="34" charset="0"/>
              </a:rPr>
              <a:t>.</a:t>
            </a:r>
          </a:p>
        </p:txBody>
      </p:sp>
      <p:pic>
        <p:nvPicPr>
          <p:cNvPr id="25" name="Image 24">
            <a:extLst>
              <a:ext uri="{FF2B5EF4-FFF2-40B4-BE49-F238E27FC236}">
                <a16:creationId xmlns:a16="http://schemas.microsoft.com/office/drawing/2014/main" id="{1898AD3F-CCD0-0B01-51CF-ADECC9DFE931}"/>
              </a:ext>
            </a:extLst>
          </p:cNvPr>
          <p:cNvPicPr>
            <a:picLocks noChangeAspect="1"/>
          </p:cNvPicPr>
          <p:nvPr/>
        </p:nvPicPr>
        <p:blipFill>
          <a:blip r:embed="rId3"/>
          <a:srcRect t="2063"/>
          <a:stretch>
            <a:fillRect/>
          </a:stretch>
        </p:blipFill>
        <p:spPr>
          <a:xfrm>
            <a:off x="562620" y="2674184"/>
            <a:ext cx="2312142" cy="1509631"/>
          </a:xfrm>
          <a:prstGeom prst="roundRect">
            <a:avLst/>
          </a:prstGeom>
        </p:spPr>
      </p:pic>
    </p:spTree>
    <p:extLst>
      <p:ext uri="{BB962C8B-B14F-4D97-AF65-F5344CB8AC3E}">
        <p14:creationId xmlns:p14="http://schemas.microsoft.com/office/powerpoint/2010/main" val="9414688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AA7764-08FC-69EE-EEE6-D97AFAB6178F}"/>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2B8B0A13-9A13-F51E-DEB1-123E69C1D82C}"/>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744AFA64-CD37-ABC3-0DC7-9CD206D254EF}"/>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169D769C-2C66-2685-49C5-F24D42E0BC5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03A084-5A78-80D2-4631-6850D4EEDB81}"/>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8" name="TextBox 6">
            <a:extLst>
              <a:ext uri="{FF2B5EF4-FFF2-40B4-BE49-F238E27FC236}">
                <a16:creationId xmlns:a16="http://schemas.microsoft.com/office/drawing/2014/main" id="{84957AE1-DE25-9011-99A9-624716E700F6}"/>
              </a:ext>
            </a:extLst>
          </p:cNvPr>
          <p:cNvSpPr txBox="1"/>
          <p:nvPr>
            <p:custDataLst>
              <p:tags r:id="rId1"/>
            </p:custDataLst>
          </p:nvPr>
        </p:nvSpPr>
        <p:spPr>
          <a:xfrm>
            <a:off x="538400" y="2479102"/>
            <a:ext cx="7951694" cy="1631216"/>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Avant de commencer les évaluations individuelles</a:t>
            </a:r>
          </a:p>
          <a:p>
            <a:pPr marL="442913" marR="0" lvl="0" indent="-442913"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1 -  Garder à portée de main la grille de compilation </a:t>
            </a:r>
          </a:p>
          <a:p>
            <a:pPr marL="442913" marR="0" lvl="0" indent="-442913"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2- Donner une activité à réaliser au reste de la classe</a:t>
            </a:r>
          </a:p>
        </p:txBody>
      </p:sp>
    </p:spTree>
    <p:extLst>
      <p:ext uri="{BB962C8B-B14F-4D97-AF65-F5344CB8AC3E}">
        <p14:creationId xmlns:p14="http://schemas.microsoft.com/office/powerpoint/2010/main" val="41900730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76A4C6-0615-4F6F-AB64-975F8AC4A5F4}"/>
              </a:ext>
            </a:extLst>
          </p:cNvPr>
          <p:cNvSpPr>
            <a:spLocks noGrp="1"/>
          </p:cNvSpPr>
          <p:nvPr>
            <p:ph type="title"/>
          </p:nvPr>
        </p:nvSpPr>
        <p:spPr/>
        <p:txBody>
          <a:bodyPr>
            <a:noAutofit/>
          </a:bodyPr>
          <a:lstStyle/>
          <a:p>
            <a:r>
              <a:rPr lang="fr-FR" dirty="0"/>
              <a:t>Bonjour cher élève. Nous allons faire quelques activités d’évaluation.</a:t>
            </a:r>
          </a:p>
        </p:txBody>
      </p:sp>
      <p:grpSp>
        <p:nvGrpSpPr>
          <p:cNvPr id="20" name="Groupe 19">
            <a:extLst>
              <a:ext uri="{FF2B5EF4-FFF2-40B4-BE49-F238E27FC236}">
                <a16:creationId xmlns:a16="http://schemas.microsoft.com/office/drawing/2014/main" id="{D6B75884-FDA7-3C30-D664-B0E9FFEE8DE7}"/>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EA0C3709-4680-5424-D4BD-97BFC2F1480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51DB144-9999-2761-71C6-6FD60EF25EB6}"/>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8" name="Image 7">
            <a:extLst>
              <a:ext uri="{FF2B5EF4-FFF2-40B4-BE49-F238E27FC236}">
                <a16:creationId xmlns:a16="http://schemas.microsoft.com/office/drawing/2014/main" id="{E4E50BF3-91A0-9251-A61F-775418AE5C4E}"/>
              </a:ext>
            </a:extLst>
          </p:cNvPr>
          <p:cNvPicPr>
            <a:picLocks noChangeAspect="1"/>
          </p:cNvPicPr>
          <p:nvPr/>
        </p:nvPicPr>
        <p:blipFill>
          <a:blip r:embed="rId4"/>
          <a:srcRect t="2063"/>
          <a:stretch>
            <a:fillRect/>
          </a:stretch>
        </p:blipFill>
        <p:spPr>
          <a:xfrm>
            <a:off x="2687662" y="2198689"/>
            <a:ext cx="3768675" cy="2460622"/>
          </a:xfrm>
          <a:prstGeom prst="roundRect">
            <a:avLst/>
          </a:prstGeom>
        </p:spPr>
      </p:pic>
    </p:spTree>
    <p:extLst>
      <p:ext uri="{BB962C8B-B14F-4D97-AF65-F5344CB8AC3E}">
        <p14:creationId xmlns:p14="http://schemas.microsoft.com/office/powerpoint/2010/main" val="28049885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E2D82-588D-EFD8-8EE8-66880EFE8E79}"/>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2DF388C9-95D7-6E35-500D-4E391D2B7C63}"/>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ED7A6F9-8F6D-E92A-9FFB-BD3564C1E0E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F99254B4-1179-09E2-3963-E2197E18697C}"/>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2AAA314B-76E1-DBFF-E27F-D8C13E1CF6EF}"/>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926954AF-F1E1-39EA-0347-22DD6224C885}"/>
              </a:ext>
            </a:extLst>
          </p:cNvPr>
          <p:cNvSpPr txBox="1"/>
          <p:nvPr>
            <p:custDataLst>
              <p:tags r:id="rId1"/>
            </p:custDataLst>
          </p:nvPr>
        </p:nvSpPr>
        <p:spPr>
          <a:xfrm>
            <a:off x="780714" y="2821848"/>
            <a:ext cx="3670515" cy="1477328"/>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L’enseignant demande aux élèves de prendre le livret à la page 80 et de relire en silence les mots de l’activité 1.</a:t>
            </a:r>
            <a:endParaRPr kumimoji="0" lang="fr-FR" sz="2000" b="1" i="0" u="none" strike="noStrike" kern="1200" cap="none" spc="0" normalizeH="0" baseline="0" noProof="0" dirty="0">
              <a:ln>
                <a:noFill/>
              </a:ln>
              <a:solidFill>
                <a:srgbClr val="106585"/>
              </a:solidFill>
              <a:effectLst/>
              <a:uLnTx/>
              <a:uFillTx/>
              <a:latin typeface="Dosis SemiBold" pitchFamily="2" charset="0"/>
              <a:ea typeface="Calibri" panose="020F0502020204030204" pitchFamily="34" charset="0"/>
              <a:cs typeface="Calibri" panose="020F0502020204030204" pitchFamily="34" charset="0"/>
            </a:endParaRPr>
          </a:p>
        </p:txBody>
      </p:sp>
      <p:pic>
        <p:nvPicPr>
          <p:cNvPr id="6" name="Image 5">
            <a:extLst>
              <a:ext uri="{FF2B5EF4-FFF2-40B4-BE49-F238E27FC236}">
                <a16:creationId xmlns:a16="http://schemas.microsoft.com/office/drawing/2014/main" id="{FB007791-46F0-2305-6B5C-8B76B777C5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92773" y="914877"/>
            <a:ext cx="3558548" cy="5458321"/>
          </a:xfrm>
          <a:prstGeom prst="rect">
            <a:avLst/>
          </a:prstGeom>
        </p:spPr>
      </p:pic>
    </p:spTree>
    <p:extLst>
      <p:ext uri="{BB962C8B-B14F-4D97-AF65-F5344CB8AC3E}">
        <p14:creationId xmlns:p14="http://schemas.microsoft.com/office/powerpoint/2010/main" val="29789758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191760" y="3069811"/>
            <a:ext cx="941201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CO1.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Comprendre, à l’oral, des mots de vocabulaire.</a:t>
            </a:r>
            <a:endParaRPr kumimoji="0" lang="fr-MA" sz="24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61488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653499" y="755999"/>
            <a:ext cx="6840000" cy="612000"/>
          </a:xfrm>
        </p:spPr>
        <p:txBody>
          <a:bodyPr>
            <a:normAutofit fontScale="90000"/>
          </a:bodyPr>
          <a:lstStyle/>
          <a:p>
            <a:r>
              <a:rPr lang="fr-FR" dirty="0">
                <a:solidFill>
                  <a:schemeClr val="tx1">
                    <a:lumMod val="65000"/>
                    <a:lumOff val="35000"/>
                  </a:schemeClr>
                </a:solidFill>
              </a:rPr>
              <a:t>Regarde les images. Je vais te dire des mots et tu vas me montrer les images qui correspondent : la neige – l’épicerie – un jeu vidéo – un paquet de riz – un pansement.</a:t>
            </a:r>
          </a:p>
        </p:txBody>
      </p:sp>
      <p:grpSp>
        <p:nvGrpSpPr>
          <p:cNvPr id="13" name="Groupe 12">
            <a:extLst>
              <a:ext uri="{FF2B5EF4-FFF2-40B4-BE49-F238E27FC236}">
                <a16:creationId xmlns:a16="http://schemas.microsoft.com/office/drawing/2014/main" id="{84F9DF2C-BC35-41B0-A89F-20435BD89CE5}"/>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7DA8F569-70ED-4E8A-B976-7309007BF064}"/>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1B2F4C-A6F1-4748-BBFE-85EB4F1430C3}"/>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BE9F4498-9E4F-4D73-B435-009301C9E0E9}"/>
              </a:ext>
            </a:extLst>
          </p:cNvPr>
          <p:cNvSpPr txBox="1"/>
          <p:nvPr>
            <p:custDataLst>
              <p:tags r:id="rId1"/>
            </p:custDataLst>
          </p:nvPr>
        </p:nvSpPr>
        <p:spPr>
          <a:xfrm>
            <a:off x="834901" y="6177315"/>
            <a:ext cx="7610401" cy="223485"/>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 </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 ( 10 points) </a:t>
            </a:r>
          </a:p>
        </p:txBody>
      </p:sp>
      <p:pic>
        <p:nvPicPr>
          <p:cNvPr id="2" name="Image 1">
            <a:extLst>
              <a:ext uri="{FF2B5EF4-FFF2-40B4-BE49-F238E27FC236}">
                <a16:creationId xmlns:a16="http://schemas.microsoft.com/office/drawing/2014/main" id="{72F56081-8B7B-C253-8926-9E7061A7A96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52577" y="3821296"/>
            <a:ext cx="1264212" cy="1382917"/>
          </a:xfrm>
          <a:prstGeom prst="rect">
            <a:avLst/>
          </a:prstGeom>
        </p:spPr>
      </p:pic>
      <p:pic>
        <p:nvPicPr>
          <p:cNvPr id="3" name="Image 2">
            <a:extLst>
              <a:ext uri="{FF2B5EF4-FFF2-40B4-BE49-F238E27FC236}">
                <a16:creationId xmlns:a16="http://schemas.microsoft.com/office/drawing/2014/main" id="{2BC2F9C8-1570-8204-F931-E0590A1CF05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64678" y="1918637"/>
            <a:ext cx="1387085" cy="1517328"/>
          </a:xfrm>
          <a:prstGeom prst="rect">
            <a:avLst/>
          </a:prstGeom>
        </p:spPr>
      </p:pic>
      <p:pic>
        <p:nvPicPr>
          <p:cNvPr id="4" name="Image 3">
            <a:extLst>
              <a:ext uri="{FF2B5EF4-FFF2-40B4-BE49-F238E27FC236}">
                <a16:creationId xmlns:a16="http://schemas.microsoft.com/office/drawing/2014/main" id="{6DB78F00-3CAC-0D2A-A478-447CB83851D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32855" y="1992438"/>
            <a:ext cx="1212837" cy="1325295"/>
          </a:xfrm>
          <a:prstGeom prst="rect">
            <a:avLst/>
          </a:prstGeom>
        </p:spPr>
      </p:pic>
      <p:pic>
        <p:nvPicPr>
          <p:cNvPr id="5" name="Image 4">
            <a:extLst>
              <a:ext uri="{FF2B5EF4-FFF2-40B4-BE49-F238E27FC236}">
                <a16:creationId xmlns:a16="http://schemas.microsoft.com/office/drawing/2014/main" id="{4145DFA4-F297-590E-C903-CD3344E1249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467991" y="3647782"/>
            <a:ext cx="1393373" cy="1522572"/>
          </a:xfrm>
          <a:prstGeom prst="rect">
            <a:avLst/>
          </a:prstGeom>
        </p:spPr>
      </p:pic>
      <p:pic>
        <p:nvPicPr>
          <p:cNvPr id="6" name="Image 5">
            <a:extLst>
              <a:ext uri="{FF2B5EF4-FFF2-40B4-BE49-F238E27FC236}">
                <a16:creationId xmlns:a16="http://schemas.microsoft.com/office/drawing/2014/main" id="{EE6D4F62-9097-A7E1-F8A7-610696946F7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227129" y="1918637"/>
            <a:ext cx="1299095" cy="1419551"/>
          </a:xfrm>
          <a:prstGeom prst="rect">
            <a:avLst/>
          </a:prstGeom>
        </p:spPr>
      </p:pic>
    </p:spTree>
    <p:extLst>
      <p:ext uri="{BB962C8B-B14F-4D97-AF65-F5344CB8AC3E}">
        <p14:creationId xmlns:p14="http://schemas.microsoft.com/office/powerpoint/2010/main" val="15449516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191760" y="3069811"/>
            <a:ext cx="941201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CO2.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Comprendre à l’oral des phrases et des textes.</a:t>
            </a:r>
          </a:p>
        </p:txBody>
      </p:sp>
    </p:spTree>
    <p:extLst>
      <p:ext uri="{BB962C8B-B14F-4D97-AF65-F5344CB8AC3E}">
        <p14:creationId xmlns:p14="http://schemas.microsoft.com/office/powerpoint/2010/main" val="10132989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F7671B-53CF-3727-B45F-900DED4A19AC}"/>
            </a:ext>
          </a:extLst>
        </p:cNvPr>
        <p:cNvGrpSpPr/>
        <p:nvPr/>
      </p:nvGrpSpPr>
      <p:grpSpPr>
        <a:xfrm>
          <a:off x="0" y="0"/>
          <a:ext cx="0" cy="0"/>
          <a:chOff x="0" y="0"/>
          <a:chExt cx="0" cy="0"/>
        </a:xfrm>
      </p:grpSpPr>
      <p:grpSp>
        <p:nvGrpSpPr>
          <p:cNvPr id="13" name="Groupe 12">
            <a:extLst>
              <a:ext uri="{FF2B5EF4-FFF2-40B4-BE49-F238E27FC236}">
                <a16:creationId xmlns:a16="http://schemas.microsoft.com/office/drawing/2014/main" id="{42411528-97A5-B8D0-B5E2-68BC63B6FD24}"/>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02473347-C23E-2610-B5E1-E063B6BEE079}"/>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AB29CF74-0D07-D7F5-757D-94AF870675C7}"/>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7EE52939-BA0D-9C31-45BD-1A71D34523A8}"/>
              </a:ext>
            </a:extLst>
          </p:cNvPr>
          <p:cNvSpPr txBox="1"/>
          <p:nvPr>
            <p:custDataLst>
              <p:tags r:id="rId1"/>
            </p:custDataLst>
          </p:nvPr>
        </p:nvSpPr>
        <p:spPr>
          <a:xfrm>
            <a:off x="834901" y="6289078"/>
            <a:ext cx="7610401" cy="223485"/>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 </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 (10 points)</a:t>
            </a:r>
          </a:p>
        </p:txBody>
      </p:sp>
      <p:sp>
        <p:nvSpPr>
          <p:cNvPr id="6" name="Titre 1">
            <a:extLst>
              <a:ext uri="{FF2B5EF4-FFF2-40B4-BE49-F238E27FC236}">
                <a16:creationId xmlns:a16="http://schemas.microsoft.com/office/drawing/2014/main" id="{84617273-D1BA-C96A-EDC1-E25F6611628D}"/>
              </a:ext>
            </a:extLst>
          </p:cNvPr>
          <p:cNvSpPr>
            <a:spLocks noGrp="1"/>
          </p:cNvSpPr>
          <p:nvPr>
            <p:ph type="title"/>
          </p:nvPr>
        </p:nvSpPr>
        <p:spPr>
          <a:xfrm>
            <a:off x="1572967" y="777795"/>
            <a:ext cx="7039188" cy="612000"/>
          </a:xfrm>
        </p:spPr>
        <p:txBody>
          <a:bodyPr>
            <a:normAutofit fontScale="90000"/>
          </a:bodyPr>
          <a:lstStyle/>
          <a:p>
            <a:r>
              <a:rPr lang="fr-FR" dirty="0">
                <a:solidFill>
                  <a:schemeClr val="tx1">
                    <a:lumMod val="65000"/>
                    <a:lumOff val="35000"/>
                  </a:schemeClr>
                </a:solidFill>
              </a:rPr>
              <a:t>Regarde les images. Je vais te dire des phrases  et tu vas me montrer les images qui correspondent :</a:t>
            </a:r>
            <a:br>
              <a:rPr lang="fr-FR" dirty="0">
                <a:solidFill>
                  <a:schemeClr val="tx1">
                    <a:lumMod val="65000"/>
                    <a:lumOff val="35000"/>
                  </a:schemeClr>
                </a:solidFill>
              </a:rPr>
            </a:br>
            <a:r>
              <a:rPr lang="fr-FR" dirty="0">
                <a:solidFill>
                  <a:schemeClr val="tx1">
                    <a:lumMod val="65000"/>
                    <a:lumOff val="35000"/>
                  </a:schemeClr>
                </a:solidFill>
              </a:rPr>
              <a:t> Je prends mon goûter– J’ai vu un renard dans la forêt – Salma a mal au coude – Sami achète des fruits – Sami se repose dans le parc.</a:t>
            </a:r>
          </a:p>
        </p:txBody>
      </p:sp>
      <p:pic>
        <p:nvPicPr>
          <p:cNvPr id="11" name="Image 10">
            <a:extLst>
              <a:ext uri="{FF2B5EF4-FFF2-40B4-BE49-F238E27FC236}">
                <a16:creationId xmlns:a16="http://schemas.microsoft.com/office/drawing/2014/main" id="{278A7CAE-C28C-04E9-29AE-B9DD1087FB8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72050" y="1807263"/>
            <a:ext cx="1741701" cy="1905242"/>
          </a:xfrm>
          <a:prstGeom prst="rect">
            <a:avLst/>
          </a:prstGeom>
        </p:spPr>
      </p:pic>
      <p:pic>
        <p:nvPicPr>
          <p:cNvPr id="12" name="Image 11">
            <a:extLst>
              <a:ext uri="{FF2B5EF4-FFF2-40B4-BE49-F238E27FC236}">
                <a16:creationId xmlns:a16="http://schemas.microsoft.com/office/drawing/2014/main" id="{201903EF-C411-F139-1E3E-EF620069379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92561" y="3966368"/>
            <a:ext cx="1780363" cy="1947533"/>
          </a:xfrm>
          <a:prstGeom prst="rect">
            <a:avLst/>
          </a:prstGeom>
        </p:spPr>
      </p:pic>
      <p:pic>
        <p:nvPicPr>
          <p:cNvPr id="17" name="Image 16">
            <a:extLst>
              <a:ext uri="{FF2B5EF4-FFF2-40B4-BE49-F238E27FC236}">
                <a16:creationId xmlns:a16="http://schemas.microsoft.com/office/drawing/2014/main" id="{2AED605C-36F6-420E-5EE1-38EA20DFD71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98199" y="1807262"/>
            <a:ext cx="1741702" cy="1905243"/>
          </a:xfrm>
          <a:prstGeom prst="rect">
            <a:avLst/>
          </a:prstGeom>
        </p:spPr>
      </p:pic>
      <p:pic>
        <p:nvPicPr>
          <p:cNvPr id="18" name="Image 17">
            <a:extLst>
              <a:ext uri="{FF2B5EF4-FFF2-40B4-BE49-F238E27FC236}">
                <a16:creationId xmlns:a16="http://schemas.microsoft.com/office/drawing/2014/main" id="{80301DB5-D262-C1C0-F61A-FB121C5C3539}"/>
              </a:ext>
            </a:extLst>
          </p:cNvPr>
          <p:cNvPicPr>
            <a:picLocks noChangeAspect="1"/>
          </p:cNvPicPr>
          <p:nvPr/>
        </p:nvPicPr>
        <p:blipFill>
          <a:blip r:embed="rId8"/>
          <a:stretch>
            <a:fillRect/>
          </a:stretch>
        </p:blipFill>
        <p:spPr>
          <a:xfrm>
            <a:off x="3820642" y="1934151"/>
            <a:ext cx="1502715" cy="1576630"/>
          </a:xfrm>
          <a:prstGeom prst="roundRect">
            <a:avLst/>
          </a:prstGeom>
        </p:spPr>
      </p:pic>
      <p:pic>
        <p:nvPicPr>
          <p:cNvPr id="2" name="Image 1">
            <a:extLst>
              <a:ext uri="{FF2B5EF4-FFF2-40B4-BE49-F238E27FC236}">
                <a16:creationId xmlns:a16="http://schemas.microsoft.com/office/drawing/2014/main" id="{199AF8E2-5D19-85DC-DFA7-BA06199ACED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616507" y="3966368"/>
            <a:ext cx="1651296" cy="1806348"/>
          </a:xfrm>
          <a:prstGeom prst="rect">
            <a:avLst/>
          </a:prstGeom>
        </p:spPr>
      </p:pic>
    </p:spTree>
    <p:extLst>
      <p:ext uri="{BB962C8B-B14F-4D97-AF65-F5344CB8AC3E}">
        <p14:creationId xmlns:p14="http://schemas.microsoft.com/office/powerpoint/2010/main" val="1632247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32F636-8E8D-D487-A4D9-137F52F3AF0D}"/>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8E4F698E-7334-4D79-0B0C-4CBEB991A11B}"/>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98B03C75-B45E-0084-A075-1AF8A83C53EC}"/>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D443809E-25CE-0DAB-0D35-19C769479DA0}"/>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93413121-EC4B-A27B-2357-C258389B4551}"/>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3041FC79-D349-FEED-0D2B-6671C17BE301}"/>
              </a:ext>
            </a:extLst>
          </p:cNvPr>
          <p:cNvSpPr txBox="1"/>
          <p:nvPr>
            <p:custDataLst>
              <p:tags r:id="rId1"/>
            </p:custDataLst>
          </p:nvPr>
        </p:nvSpPr>
        <p:spPr>
          <a:xfrm>
            <a:off x="956038" y="2519474"/>
            <a:ext cx="7116418" cy="118494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PO1</a:t>
            </a:r>
            <a:r>
              <a:rPr kumimoji="0" lang="fr-FR" sz="2800" b="1" i="0" u="none" strike="noStrike" kern="1200" cap="none" spc="0" normalizeH="0" baseline="0" noProof="0" dirty="0">
                <a:ln>
                  <a:noFill/>
                </a:ln>
                <a:solidFill>
                  <a:srgbClr val="4BACC6">
                    <a:lumMod val="50000"/>
                  </a:srgbClr>
                </a:solidFill>
                <a:effectLst/>
                <a:uLnTx/>
                <a:uFillTx/>
                <a:latin typeface="Dosis SemiBold" pitchFamily="2" charset="0"/>
                <a:ea typeface="Calibri" panose="020F0502020204030204" pitchFamily="34" charset="0"/>
                <a:cs typeface="Calibri" panose="020F0502020204030204" pitchFamily="34" charset="0"/>
              </a:rPr>
              <a:t>. Produire, à l’oral, des mots de vocabulaire  </a:t>
            </a:r>
          </a:p>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4BACC6">
                    <a:lumMod val="50000"/>
                  </a:srgbClr>
                </a:solidFill>
                <a:effectLst/>
                <a:uLnTx/>
                <a:uFillTx/>
                <a:latin typeface="Dosis SemiBold" pitchFamily="2" charset="0"/>
                <a:ea typeface="Calibri" panose="020F0502020204030204" pitchFamily="34" charset="0"/>
                <a:cs typeface="Calibri" panose="020F0502020204030204" pitchFamily="34" charset="0"/>
              </a:rPr>
              <a:t>et les mettre dans des phrases </a:t>
            </a:r>
          </a:p>
        </p:txBody>
      </p:sp>
    </p:spTree>
    <p:extLst>
      <p:ext uri="{BB962C8B-B14F-4D97-AF65-F5344CB8AC3E}">
        <p14:creationId xmlns:p14="http://schemas.microsoft.com/office/powerpoint/2010/main" val="39620421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592910" y="755999"/>
            <a:ext cx="7264655" cy="612000"/>
          </a:xfrm>
        </p:spPr>
        <p:txBody>
          <a:bodyPr>
            <a:normAutofit/>
          </a:bodyPr>
          <a:lstStyle/>
          <a:p>
            <a:r>
              <a:rPr lang="fr-FR" dirty="0">
                <a:solidFill>
                  <a:schemeClr val="tx1">
                    <a:lumMod val="65000"/>
                    <a:lumOff val="35000"/>
                  </a:schemeClr>
                </a:solidFill>
              </a:rPr>
              <a:t>Mets ton doigt sur chaque image et dis-moi le mot en français et mets-le dans une phrase.</a:t>
            </a:r>
          </a:p>
        </p:txBody>
      </p:sp>
      <p:grpSp>
        <p:nvGrpSpPr>
          <p:cNvPr id="13" name="Groupe 12">
            <a:extLst>
              <a:ext uri="{FF2B5EF4-FFF2-40B4-BE49-F238E27FC236}">
                <a16:creationId xmlns:a16="http://schemas.microsoft.com/office/drawing/2014/main" id="{84F9DF2C-BC35-41B0-A89F-20435BD89CE5}"/>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7DA8F569-70ED-4E8A-B976-7309007BF064}"/>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1B2F4C-A6F1-4748-BBFE-85EB4F1430C3}"/>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BE9F4498-9E4F-4D73-B435-009301C9E0E9}"/>
              </a:ext>
            </a:extLst>
          </p:cNvPr>
          <p:cNvSpPr txBox="1"/>
          <p:nvPr>
            <p:custDataLst>
              <p:tags r:id="rId1"/>
            </p:custDataLst>
          </p:nvPr>
        </p:nvSpPr>
        <p:spPr>
          <a:xfrm>
            <a:off x="834901" y="6177315"/>
            <a:ext cx="7610401" cy="223485"/>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a:ln>
                  <a:noFill/>
                </a:ln>
                <a:solidFill>
                  <a:srgbClr val="FF0000"/>
                </a:solidFill>
                <a:effectLst/>
                <a:uLnTx/>
                <a:uFillTx/>
                <a:latin typeface="Dosis" pitchFamily="2" charset="0"/>
                <a:ea typeface="Calibri" panose="020F0502020204030204" pitchFamily="34" charset="0"/>
                <a:cs typeface="Calibri" panose="020F0502020204030204" pitchFamily="34" charset="0"/>
              </a:rPr>
              <a:t>1 </a:t>
            </a:r>
            <a:r>
              <a:rPr kumimoji="0" lang="fr-FR" sz="1400" b="1" i="0" u="none" strike="noStrike" kern="1200" cap="none" spc="0" normalizeH="0" baseline="0" noProof="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réponse  correcte </a:t>
            </a:r>
            <a:r>
              <a:rPr kumimoji="0" lang="fr-FR" sz="1400" b="1" i="0" u="none" strike="noStrike" kern="1200" cap="none" spc="0" normalizeH="0" baseline="0" noProof="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 (10 points) </a:t>
            </a:r>
            <a:endPar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endParaRPr>
          </a:p>
        </p:txBody>
      </p:sp>
      <p:pic>
        <p:nvPicPr>
          <p:cNvPr id="5" name="Image 4">
            <a:extLst>
              <a:ext uri="{FF2B5EF4-FFF2-40B4-BE49-F238E27FC236}">
                <a16:creationId xmlns:a16="http://schemas.microsoft.com/office/drawing/2014/main" id="{24753188-2D27-F893-BE81-45F2E5C77AF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13189" y="3831844"/>
            <a:ext cx="1178368" cy="1289013"/>
          </a:xfrm>
          <a:prstGeom prst="rect">
            <a:avLst/>
          </a:prstGeom>
        </p:spPr>
      </p:pic>
      <p:pic>
        <p:nvPicPr>
          <p:cNvPr id="7" name="Image 6">
            <a:extLst>
              <a:ext uri="{FF2B5EF4-FFF2-40B4-BE49-F238E27FC236}">
                <a16:creationId xmlns:a16="http://schemas.microsoft.com/office/drawing/2014/main" id="{58F99641-6A48-E9AC-C501-42F4D2BE69C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775312" y="3831844"/>
            <a:ext cx="1178368" cy="1289013"/>
          </a:xfrm>
          <a:prstGeom prst="rect">
            <a:avLst/>
          </a:prstGeom>
        </p:spPr>
      </p:pic>
      <p:pic>
        <p:nvPicPr>
          <p:cNvPr id="8" name="Image 7">
            <a:extLst>
              <a:ext uri="{FF2B5EF4-FFF2-40B4-BE49-F238E27FC236}">
                <a16:creationId xmlns:a16="http://schemas.microsoft.com/office/drawing/2014/main" id="{C6AFF383-906A-9F80-220B-EBFFC88D28C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960196" y="2085191"/>
            <a:ext cx="1228461" cy="1343809"/>
          </a:xfrm>
          <a:prstGeom prst="rect">
            <a:avLst/>
          </a:prstGeom>
        </p:spPr>
      </p:pic>
      <p:pic>
        <p:nvPicPr>
          <p:cNvPr id="9" name="Image 8">
            <a:extLst>
              <a:ext uri="{FF2B5EF4-FFF2-40B4-BE49-F238E27FC236}">
                <a16:creationId xmlns:a16="http://schemas.microsoft.com/office/drawing/2014/main" id="{70D6FF10-97D5-C5BB-3E3A-519BA6757F3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836198" y="2112588"/>
            <a:ext cx="1228461" cy="1343810"/>
          </a:xfrm>
          <a:prstGeom prst="rect">
            <a:avLst/>
          </a:prstGeom>
        </p:spPr>
      </p:pic>
      <p:pic>
        <p:nvPicPr>
          <p:cNvPr id="2" name="Image 1">
            <a:extLst>
              <a:ext uri="{FF2B5EF4-FFF2-40B4-BE49-F238E27FC236}">
                <a16:creationId xmlns:a16="http://schemas.microsoft.com/office/drawing/2014/main" id="{B0443E76-3636-481D-CB37-9BB82490DDA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712200" y="2112588"/>
            <a:ext cx="1228461" cy="1343810"/>
          </a:xfrm>
          <a:prstGeom prst="rect">
            <a:avLst/>
          </a:prstGeom>
        </p:spPr>
      </p:pic>
    </p:spTree>
    <p:extLst>
      <p:ext uri="{BB962C8B-B14F-4D97-AF65-F5344CB8AC3E}">
        <p14:creationId xmlns:p14="http://schemas.microsoft.com/office/powerpoint/2010/main" val="34943927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4BD0F-C1DA-EE8C-886B-6236F428BE46}"/>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9C84C5C0-8A85-F16C-49FF-E1171A806C73}"/>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F566EF3-30CC-D22E-6483-0BBF49616AA4}"/>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0B6415DF-0DA2-EDA0-CBE7-05EBE35CC0D1}"/>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AA780E1C-80E8-3A56-F3EA-3232764F7305}"/>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5EA2CF0B-6D87-6921-5C20-DF525D6F1682}"/>
              </a:ext>
            </a:extLst>
          </p:cNvPr>
          <p:cNvSpPr txBox="1"/>
          <p:nvPr>
            <p:custDataLst>
              <p:tags r:id="rId1"/>
            </p:custDataLst>
          </p:nvPr>
        </p:nvSpPr>
        <p:spPr>
          <a:xfrm>
            <a:off x="726042" y="2653358"/>
            <a:ext cx="7788166" cy="1092607"/>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PO2</a:t>
            </a:r>
            <a:r>
              <a:rPr kumimoji="0" lang="fr-FR" sz="2800" b="1" i="0" u="none" strike="noStrike" kern="1200" cap="none" spc="0" normalizeH="0" baseline="0" noProof="0" dirty="0">
                <a:ln>
                  <a:noFill/>
                </a:ln>
                <a:solidFill>
                  <a:srgbClr val="4BACC6">
                    <a:lumMod val="50000"/>
                  </a:srgbClr>
                </a:solidFill>
                <a:effectLst/>
                <a:uLnTx/>
                <a:uFillTx/>
                <a:latin typeface="Dosis SemiBold" pitchFamily="2" charset="0"/>
                <a:ea typeface="Calibri" panose="020F0502020204030204" pitchFamily="34" charset="0"/>
                <a:cs typeface="Calibri" panose="020F0502020204030204" pitchFamily="34" charset="0"/>
              </a:rPr>
              <a:t>. Participer à un dialogue en mobilisant </a:t>
            </a:r>
          </a:p>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4BACC6">
                    <a:lumMod val="50000"/>
                  </a:srgbClr>
                </a:solidFill>
                <a:effectLst/>
                <a:uLnTx/>
                <a:uFillTx/>
                <a:latin typeface="Dosis SemiBold" pitchFamily="2" charset="0"/>
                <a:ea typeface="Calibri" panose="020F0502020204030204" pitchFamily="34" charset="0"/>
                <a:cs typeface="Calibri" panose="020F0502020204030204" pitchFamily="34" charset="0"/>
              </a:rPr>
              <a:t>les actes de parole étudiés.</a:t>
            </a:r>
          </a:p>
        </p:txBody>
      </p:sp>
    </p:spTree>
    <p:extLst>
      <p:ext uri="{BB962C8B-B14F-4D97-AF65-F5344CB8AC3E}">
        <p14:creationId xmlns:p14="http://schemas.microsoft.com/office/powerpoint/2010/main" val="16704658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e 7">
            <a:extLst>
              <a:ext uri="{FF2B5EF4-FFF2-40B4-BE49-F238E27FC236}">
                <a16:creationId xmlns:a16="http://schemas.microsoft.com/office/drawing/2014/main" id="{2FBD7F59-4D4F-2F9C-2373-E248555710CE}"/>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0341E3D9-CA0F-6388-C0CB-C762B47551E0}"/>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45DB04F-1BEF-EA61-36BC-6F6BCBE1262B}"/>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4" name="TextBox 6">
            <a:extLst>
              <a:ext uri="{FF2B5EF4-FFF2-40B4-BE49-F238E27FC236}">
                <a16:creationId xmlns:a16="http://schemas.microsoft.com/office/drawing/2014/main" id="{51413284-CB60-3C56-DCD4-C2B0096F478E}"/>
              </a:ext>
            </a:extLst>
          </p:cNvPr>
          <p:cNvSpPr txBox="1"/>
          <p:nvPr>
            <p:custDataLst>
              <p:tags r:id="rId1"/>
            </p:custDataLst>
          </p:nvPr>
        </p:nvSpPr>
        <p:spPr>
          <a:xfrm>
            <a:off x="1482193" y="5671114"/>
            <a:ext cx="5518602"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a:t>
            </a:r>
            <a:r>
              <a:rPr kumimoji="0" lang="fr-FR" sz="1400" b="1" i="0" u="none" strike="noStrike" kern="1200" cap="none" spc="0" normalizeH="0" baseline="0" noProof="0" dirty="0">
                <a:ln>
                  <a:noFill/>
                </a:ln>
                <a:solidFill>
                  <a:srgbClr val="424D7B"/>
                </a:solidFill>
                <a:effectLst/>
                <a:uLnTx/>
                <a:uFillTx/>
                <a:latin typeface="Dosis" pitchFamily="2" charset="0"/>
                <a:ea typeface="Calibri" panose="020F0502020204030204" pitchFamily="34" charset="0"/>
                <a:cs typeface="Calibri" panose="020F0502020204030204" pitchFamily="34" charset="0"/>
              </a:rPr>
              <a:t>ecte</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 (10 points)</a:t>
            </a:r>
          </a:p>
        </p:txBody>
      </p:sp>
      <p:sp>
        <p:nvSpPr>
          <p:cNvPr id="19" name="Titre 1">
            <a:extLst>
              <a:ext uri="{FF2B5EF4-FFF2-40B4-BE49-F238E27FC236}">
                <a16:creationId xmlns:a16="http://schemas.microsoft.com/office/drawing/2014/main" id="{9F166FCF-DD94-85AD-98E1-52C417BBBBCF}"/>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Je vais te poser des questions et tu dois répondre correctement.</a:t>
            </a:r>
            <a:br>
              <a:rPr lang="fr-FR" dirty="0">
                <a:solidFill>
                  <a:schemeClr val="tx1">
                    <a:lumMod val="65000"/>
                    <a:lumOff val="35000"/>
                  </a:schemeClr>
                </a:solidFill>
              </a:rPr>
            </a:br>
            <a:r>
              <a:rPr lang="fr-FR" sz="1400" i="1" dirty="0">
                <a:solidFill>
                  <a:schemeClr val="tx1">
                    <a:lumMod val="65000"/>
                    <a:lumOff val="35000"/>
                  </a:schemeClr>
                </a:solidFill>
              </a:rPr>
              <a:t>Proposer </a:t>
            </a:r>
            <a:r>
              <a:rPr lang="fr-FR" sz="1400" b="1" i="1" u="sng" dirty="0">
                <a:solidFill>
                  <a:schemeClr val="tx1">
                    <a:lumMod val="65000"/>
                    <a:lumOff val="35000"/>
                  </a:schemeClr>
                </a:solidFill>
              </a:rPr>
              <a:t>5</a:t>
            </a:r>
            <a:r>
              <a:rPr lang="fr-FR" sz="1400" i="1" u="sng" dirty="0">
                <a:solidFill>
                  <a:schemeClr val="tx1">
                    <a:lumMod val="65000"/>
                    <a:lumOff val="35000"/>
                  </a:schemeClr>
                </a:solidFill>
              </a:rPr>
              <a:t> questions </a:t>
            </a:r>
            <a:r>
              <a:rPr lang="fr-FR" sz="1400" i="1" dirty="0">
                <a:solidFill>
                  <a:schemeClr val="tx1">
                    <a:lumMod val="65000"/>
                    <a:lumOff val="35000"/>
                  </a:schemeClr>
                </a:solidFill>
              </a:rPr>
              <a:t>pour chaque élève.</a:t>
            </a:r>
            <a:endParaRPr lang="fr-FR" i="1" dirty="0">
              <a:solidFill>
                <a:schemeClr val="bg1">
                  <a:lumMod val="65000"/>
                </a:schemeClr>
              </a:solidFill>
            </a:endParaRPr>
          </a:p>
        </p:txBody>
      </p:sp>
      <p:grpSp>
        <p:nvGrpSpPr>
          <p:cNvPr id="20" name="Groupe 19">
            <a:extLst>
              <a:ext uri="{FF2B5EF4-FFF2-40B4-BE49-F238E27FC236}">
                <a16:creationId xmlns:a16="http://schemas.microsoft.com/office/drawing/2014/main" id="{1ACD7BA4-C95F-BDDA-DD17-FE6B4A36127A}"/>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95B8AEFB-80DB-1152-92A6-450ACFE44E19}"/>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0C168F7-A80B-F3A1-F28F-7E849DF8B589}"/>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Titre 1">
            <a:extLst>
              <a:ext uri="{FF2B5EF4-FFF2-40B4-BE49-F238E27FC236}">
                <a16:creationId xmlns:a16="http://schemas.microsoft.com/office/drawing/2014/main" id="{D2F00B15-3645-D310-7DF2-CD5C7FA3AC63}"/>
              </a:ext>
            </a:extLst>
          </p:cNvPr>
          <p:cNvSpPr txBox="1">
            <a:spLocks/>
          </p:cNvSpPr>
          <p:nvPr/>
        </p:nvSpPr>
        <p:spPr>
          <a:xfrm>
            <a:off x="1721129" y="1889571"/>
            <a:ext cx="4765770" cy="3259971"/>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defTabSz="914400">
              <a:lnSpc>
                <a:spcPct val="150000"/>
              </a:lnSpc>
              <a:defRPr/>
            </a:pPr>
            <a:r>
              <a:rPr lang="fr-FR" sz="1800" b="1" dirty="0">
                <a:ln w="0"/>
                <a:solidFill>
                  <a:srgbClr val="2196B1"/>
                </a:solidFill>
                <a:latin typeface="Dosis SemiBold" pitchFamily="2" charset="0"/>
              </a:rPr>
              <a:t>Comment tu t’appelles ?  </a:t>
            </a:r>
          </a:p>
          <a:p>
            <a:pPr defTabSz="914400">
              <a:lnSpc>
                <a:spcPct val="150000"/>
              </a:lnSpc>
              <a:defRPr/>
            </a:pPr>
            <a:r>
              <a:rPr lang="fr-FR" sz="1800" b="1" dirty="0">
                <a:ln w="0"/>
                <a:solidFill>
                  <a:srgbClr val="2196B1"/>
                </a:solidFill>
                <a:latin typeface="Dosis SemiBold" pitchFamily="2" charset="0"/>
              </a:rPr>
              <a:t>Quel âge as-tu ?</a:t>
            </a:r>
          </a:p>
          <a:p>
            <a:pPr defTabSz="914400">
              <a:lnSpc>
                <a:spcPct val="150000"/>
              </a:lnSpc>
              <a:defRPr/>
            </a:pPr>
            <a:r>
              <a:rPr lang="fr-FR" sz="1800" b="1" dirty="0">
                <a:ln w="0"/>
                <a:solidFill>
                  <a:srgbClr val="2196B1"/>
                </a:solidFill>
                <a:latin typeface="Dosis SemiBold" pitchFamily="2" charset="0"/>
              </a:rPr>
              <a:t>Qu’est-ce que tu aimes faire après l’école ?</a:t>
            </a:r>
          </a:p>
          <a:p>
            <a:pPr defTabSz="914400">
              <a:lnSpc>
                <a:spcPct val="150000"/>
              </a:lnSpc>
              <a:defRPr/>
            </a:pPr>
            <a:r>
              <a:rPr lang="fr-FR" sz="1800" b="1" dirty="0">
                <a:ln w="0"/>
                <a:solidFill>
                  <a:srgbClr val="2196B1"/>
                </a:solidFill>
                <a:latin typeface="Dosis SemiBold" pitchFamily="2" charset="0"/>
              </a:rPr>
              <a:t>Est-ce que tu aimes lire une bande dessinée ?</a:t>
            </a:r>
          </a:p>
          <a:p>
            <a:pPr defTabSz="914400">
              <a:lnSpc>
                <a:spcPct val="150000"/>
              </a:lnSpc>
              <a:defRPr/>
            </a:pPr>
            <a:r>
              <a:rPr lang="fr-FR" sz="1800" b="1" dirty="0">
                <a:ln w="0"/>
                <a:solidFill>
                  <a:srgbClr val="2196B1"/>
                </a:solidFill>
                <a:latin typeface="Dosis SemiBold" pitchFamily="2" charset="0"/>
              </a:rPr>
              <a:t>Que veux-tu acheter à l’épicerie ?</a:t>
            </a:r>
          </a:p>
          <a:p>
            <a:pPr defTabSz="914400">
              <a:lnSpc>
                <a:spcPct val="150000"/>
              </a:lnSpc>
              <a:defRPr/>
            </a:pPr>
            <a:r>
              <a:rPr lang="fr-FR" sz="1800" b="1" dirty="0">
                <a:ln w="0"/>
                <a:solidFill>
                  <a:srgbClr val="2196B1"/>
                </a:solidFill>
                <a:latin typeface="Dosis SemiBold" pitchFamily="2" charset="0"/>
              </a:rPr>
              <a:t>Où est-ce que tu joues avec ton skateboard ?</a:t>
            </a:r>
          </a:p>
          <a:p>
            <a:pPr defTabSz="914400">
              <a:lnSpc>
                <a:spcPct val="150000"/>
              </a:lnSpc>
              <a:defRPr/>
            </a:pPr>
            <a:r>
              <a:rPr lang="fr-FR" sz="1800" b="1" dirty="0">
                <a:ln w="0"/>
                <a:solidFill>
                  <a:srgbClr val="2196B1"/>
                </a:solidFill>
                <a:latin typeface="Dosis SemiBold" pitchFamily="2" charset="0"/>
              </a:rPr>
              <a:t>Où est-ce que tu as mal </a:t>
            </a:r>
            <a:r>
              <a:rPr lang="fr-FR" sz="2000" b="1" dirty="0">
                <a:ln w="0"/>
                <a:solidFill>
                  <a:srgbClr val="2196B1"/>
                </a:solidFill>
                <a:latin typeface="Dosis SemiBold" pitchFamily="2" charset="0"/>
              </a:rPr>
              <a:t>?</a:t>
            </a:r>
          </a:p>
        </p:txBody>
      </p:sp>
    </p:spTree>
    <p:extLst>
      <p:ext uri="{BB962C8B-B14F-4D97-AF65-F5344CB8AC3E}">
        <p14:creationId xmlns:p14="http://schemas.microsoft.com/office/powerpoint/2010/main" val="27113653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867216-FE8A-B674-CF26-626FE4A205D6}"/>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8490E60A-C898-7409-70FF-2332C3B1E6F9}"/>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4EBEEDDF-2D01-99BE-6C85-2496BDEB5055}"/>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252BC2F8-4DB1-BD32-5AF1-7E9AABE0B016}"/>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0D3DEC73-E0F6-3109-412C-625FD6E1EE07}"/>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F6A8576B-61F2-3226-7B04-A5F61FE0CF1F}"/>
              </a:ext>
            </a:extLst>
          </p:cNvPr>
          <p:cNvSpPr txBox="1"/>
          <p:nvPr>
            <p:custDataLst>
              <p:tags r:id="rId1"/>
            </p:custDataLst>
          </p:nvPr>
        </p:nvSpPr>
        <p:spPr>
          <a:xfrm>
            <a:off x="726042" y="2653358"/>
            <a:ext cx="7788166" cy="430887"/>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PO3</a:t>
            </a:r>
            <a:r>
              <a:rPr kumimoji="0" lang="fr-FR" sz="2800" b="1" i="0" u="none" strike="noStrike" kern="1200" cap="none" spc="0" normalizeH="0" baseline="0" noProof="0" dirty="0">
                <a:ln>
                  <a:noFill/>
                </a:ln>
                <a:solidFill>
                  <a:srgbClr val="4BACC6">
                    <a:lumMod val="50000"/>
                  </a:srgbClr>
                </a:solidFill>
                <a:effectLst/>
                <a:uLnTx/>
                <a:uFillTx/>
                <a:latin typeface="Dosis SemiBold" pitchFamily="2" charset="0"/>
                <a:ea typeface="Calibri" panose="020F0502020204030204" pitchFamily="34" charset="0"/>
                <a:cs typeface="Calibri" panose="020F0502020204030204" pitchFamily="34" charset="0"/>
              </a:rPr>
              <a:t>. Prendre la parole pour partager des informations</a:t>
            </a:r>
          </a:p>
        </p:txBody>
      </p:sp>
    </p:spTree>
    <p:extLst>
      <p:ext uri="{BB962C8B-B14F-4D97-AF65-F5344CB8AC3E}">
        <p14:creationId xmlns:p14="http://schemas.microsoft.com/office/powerpoint/2010/main" val="13315862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9C6CADC4-F7E4-6EEC-5D00-DE01A4ABE26A}"/>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653499" y="755999"/>
            <a:ext cx="6677166" cy="612000"/>
          </a:xfrm>
        </p:spPr>
        <p:txBody>
          <a:bodyPr>
            <a:normAutofit fontScale="90000"/>
          </a:bodyPr>
          <a:lstStyle/>
          <a:p>
            <a:r>
              <a:rPr lang="fr-FR" dirty="0">
                <a:solidFill>
                  <a:schemeClr val="tx1">
                    <a:lumMod val="65000"/>
                    <a:lumOff val="35000"/>
                  </a:schemeClr>
                </a:solidFill>
              </a:rPr>
              <a:t>Parle de ce qui s’est passé, de tes achats, de ce que tu aimes faire après l’école et de ce que tu as fait dimanche dernier. Tu dois dire </a:t>
            </a:r>
            <a:r>
              <a:rPr lang="fr-FR" b="1" dirty="0">
                <a:solidFill>
                  <a:schemeClr val="tx1">
                    <a:lumMod val="65000"/>
                    <a:lumOff val="35000"/>
                  </a:schemeClr>
                </a:solidFill>
              </a:rPr>
              <a:t>5 phrases. </a:t>
            </a:r>
            <a:r>
              <a:rPr lang="fr-FR" i="1" u="sng" dirty="0">
                <a:solidFill>
                  <a:schemeClr val="tx1">
                    <a:lumMod val="65000"/>
                    <a:lumOff val="35000"/>
                  </a:schemeClr>
                </a:solidFill>
              </a:rPr>
              <a:t>L’enseignant explique la situation à l’apprenant.</a:t>
            </a:r>
            <a:endParaRPr lang="fr-MA" i="1" u="sng" dirty="0">
              <a:solidFill>
                <a:schemeClr val="tx1">
                  <a:lumMod val="65000"/>
                  <a:lumOff val="35000"/>
                </a:schemeClr>
              </a:solidFill>
            </a:endParaRPr>
          </a:p>
        </p:txBody>
      </p:sp>
      <p:pic>
        <p:nvPicPr>
          <p:cNvPr id="3" name="Image 2">
            <a:extLst>
              <a:ext uri="{FF2B5EF4-FFF2-40B4-BE49-F238E27FC236}">
                <a16:creationId xmlns:a16="http://schemas.microsoft.com/office/drawing/2014/main" id="{696D8FEE-93B5-3CB3-9E3F-62D8A8C05521}"/>
              </a:ext>
            </a:extLst>
          </p:cNvPr>
          <p:cNvPicPr>
            <a:picLocks noChangeAspect="1"/>
          </p:cNvPicPr>
          <p:nvPr/>
        </p:nvPicPr>
        <p:blipFill>
          <a:blip r:embed="rId3"/>
          <a:stretch>
            <a:fillRect/>
          </a:stretch>
        </p:blipFill>
        <p:spPr>
          <a:xfrm>
            <a:off x="3781474" y="3498799"/>
            <a:ext cx="1581052" cy="2371578"/>
          </a:xfrm>
          <a:prstGeom prst="rect">
            <a:avLst/>
          </a:prstGeom>
        </p:spPr>
      </p:pic>
      <p:pic>
        <p:nvPicPr>
          <p:cNvPr id="5" name="Image 4">
            <a:extLst>
              <a:ext uri="{FF2B5EF4-FFF2-40B4-BE49-F238E27FC236}">
                <a16:creationId xmlns:a16="http://schemas.microsoft.com/office/drawing/2014/main" id="{B0D574E0-A900-B463-96EE-BA5E8D9BBA4A}"/>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3121474" y="2714045"/>
            <a:ext cx="938876" cy="1048901"/>
          </a:xfrm>
          <a:prstGeom prst="rect">
            <a:avLst/>
          </a:prstGeom>
        </p:spPr>
      </p:pic>
      <p:sp>
        <p:nvSpPr>
          <p:cNvPr id="2" name="ZoneTexte 1">
            <a:extLst>
              <a:ext uri="{FF2B5EF4-FFF2-40B4-BE49-F238E27FC236}">
                <a16:creationId xmlns:a16="http://schemas.microsoft.com/office/drawing/2014/main" id="{F56081B6-DE63-9F72-67ED-75800121848F}"/>
              </a:ext>
            </a:extLst>
          </p:cNvPr>
          <p:cNvSpPr txBox="1"/>
          <p:nvPr/>
        </p:nvSpPr>
        <p:spPr>
          <a:xfrm>
            <a:off x="1324496" y="1932265"/>
            <a:ext cx="6757057" cy="707886"/>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Parle de ce qui s’est passé, de tes achats, de ce que tu aimes faire après l’école et de ce que tu as fait dimanche dernier.</a:t>
            </a:r>
          </a:p>
        </p:txBody>
      </p:sp>
      <p:sp>
        <p:nvSpPr>
          <p:cNvPr id="6" name="Rectangle 5">
            <a:extLst>
              <a:ext uri="{FF2B5EF4-FFF2-40B4-BE49-F238E27FC236}">
                <a16:creationId xmlns:a16="http://schemas.microsoft.com/office/drawing/2014/main" id="{BB0D36A3-3EFB-8A12-58A2-50284FE3DB21}"/>
              </a:ext>
            </a:extLst>
          </p:cNvPr>
          <p:cNvSpPr/>
          <p:nvPr/>
        </p:nvSpPr>
        <p:spPr>
          <a:xfrm>
            <a:off x="2402913" y="6220014"/>
            <a:ext cx="4572000" cy="307777"/>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mn-ea"/>
                <a:cs typeface="+mn-cs"/>
              </a:rPr>
              <a:t>1</a:t>
            </a:r>
            <a:r>
              <a:rPr kumimoji="0" lang="fr-FR" sz="1400" b="1" i="0" u="none" strike="noStrike" kern="1200" cap="none" spc="0" normalizeH="0" baseline="0" noProof="0" dirty="0">
                <a:ln>
                  <a:noFill/>
                </a:ln>
                <a:solidFill>
                  <a:srgbClr val="205867"/>
                </a:solidFill>
                <a:effectLst/>
                <a:uLnTx/>
                <a:uFillTx/>
                <a:latin typeface="Dosis" pitchFamily="2" charset="0"/>
                <a:ea typeface="+mn-ea"/>
                <a:cs typeface="+mn-cs"/>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mn-ea"/>
                <a:cs typeface="+mn-cs"/>
              </a:rPr>
              <a:t>=  2 points (10 pts)</a:t>
            </a:r>
            <a:endParaRPr kumimoji="0" lang="fr-FR"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14389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134007" y="1933624"/>
            <a:ext cx="941201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LF1.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Lire des mots et des phrases correctement et avec fluidité.</a:t>
            </a:r>
          </a:p>
        </p:txBody>
      </p:sp>
      <p:sp>
        <p:nvSpPr>
          <p:cNvPr id="7" name="TextBox 6">
            <a:extLst>
              <a:ext uri="{FF2B5EF4-FFF2-40B4-BE49-F238E27FC236}">
                <a16:creationId xmlns:a16="http://schemas.microsoft.com/office/drawing/2014/main" id="{C3EB20A1-8012-FC9F-50A0-855406E4AB23}"/>
              </a:ext>
            </a:extLst>
          </p:cNvPr>
          <p:cNvSpPr txBox="1"/>
          <p:nvPr>
            <p:custDataLst>
              <p:tags r:id="rId2"/>
            </p:custDataLst>
          </p:nvPr>
        </p:nvSpPr>
        <p:spPr>
          <a:xfrm>
            <a:off x="4772070" y="3197559"/>
            <a:ext cx="3917454" cy="1531188"/>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Passation individuelle</a:t>
            </a:r>
          </a:p>
          <a:p>
            <a:pPr marL="342900" marR="0" lvl="0" indent="-342900" algn="l" defTabSz="13716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Item 1 ( 4 points)</a:t>
            </a:r>
          </a:p>
          <a:p>
            <a:pPr marL="342900" marR="0" lvl="0" indent="-342900" algn="l" defTabSz="13716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Item 2 ( 6 points) </a:t>
            </a:r>
          </a:p>
        </p:txBody>
      </p:sp>
      <p:pic>
        <p:nvPicPr>
          <p:cNvPr id="8" name="Image 7">
            <a:extLst>
              <a:ext uri="{FF2B5EF4-FFF2-40B4-BE49-F238E27FC236}">
                <a16:creationId xmlns:a16="http://schemas.microsoft.com/office/drawing/2014/main" id="{EBD0AF43-F6A7-D30A-708C-5DA8C58B7D09}"/>
              </a:ext>
            </a:extLst>
          </p:cNvPr>
          <p:cNvPicPr>
            <a:picLocks noChangeAspect="1"/>
          </p:cNvPicPr>
          <p:nvPr/>
        </p:nvPicPr>
        <p:blipFill>
          <a:blip r:embed="rId4"/>
          <a:srcRect t="2063"/>
          <a:stretch>
            <a:fillRect/>
          </a:stretch>
        </p:blipFill>
        <p:spPr>
          <a:xfrm>
            <a:off x="1636891" y="3114092"/>
            <a:ext cx="2492952" cy="1627684"/>
          </a:xfrm>
          <a:prstGeom prst="roundRect">
            <a:avLst/>
          </a:prstGeom>
        </p:spPr>
      </p:pic>
    </p:spTree>
    <p:extLst>
      <p:ext uri="{BB962C8B-B14F-4D97-AF65-F5344CB8AC3E}">
        <p14:creationId xmlns:p14="http://schemas.microsoft.com/office/powerpoint/2010/main" val="21041273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Je vais te montrer des mots et tu dois les lire.</a:t>
            </a:r>
            <a:br>
              <a:rPr lang="fr-FR" dirty="0">
                <a:solidFill>
                  <a:schemeClr val="tx1">
                    <a:lumMod val="65000"/>
                    <a:lumOff val="35000"/>
                  </a:schemeClr>
                </a:solidFill>
              </a:rPr>
            </a:br>
            <a:r>
              <a:rPr lang="fr-FR" i="1" dirty="0">
                <a:solidFill>
                  <a:schemeClr val="tx1">
                    <a:lumMod val="65000"/>
                    <a:lumOff val="35000"/>
                  </a:schemeClr>
                </a:solidFill>
              </a:rPr>
              <a:t>L’enseignant choisit </a:t>
            </a:r>
            <a:r>
              <a:rPr lang="fr-FR" i="1" u="sng" dirty="0">
                <a:solidFill>
                  <a:schemeClr val="tx1">
                    <a:lumMod val="65000"/>
                    <a:lumOff val="35000"/>
                  </a:schemeClr>
                </a:solidFill>
              </a:rPr>
              <a:t>4 mots.</a:t>
            </a:r>
          </a:p>
        </p:txBody>
      </p:sp>
      <p:grpSp>
        <p:nvGrpSpPr>
          <p:cNvPr id="13" name="Groupe 12">
            <a:extLst>
              <a:ext uri="{FF2B5EF4-FFF2-40B4-BE49-F238E27FC236}">
                <a16:creationId xmlns:a16="http://schemas.microsoft.com/office/drawing/2014/main" id="{84F9DF2C-BC35-41B0-A89F-20435BD89CE5}"/>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7DA8F569-70ED-4E8A-B976-7309007BF064}"/>
                </a:ext>
              </a:extLst>
            </p:cNvPr>
            <p:cNvPicPr>
              <a:picLocks noChangeAspect="1"/>
            </p:cNvPicPr>
            <p:nvPr/>
          </p:nvPicPr>
          <p:blipFill>
            <a:blip r:embed="rId4"/>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1B2F4C-A6F1-4748-BBFE-85EB4F1430C3}"/>
                </a:ext>
              </a:extLst>
            </p:cNvPr>
            <p:cNvPicPr>
              <a:picLocks noChangeAspect="1"/>
            </p:cNvPicPr>
            <p:nvPr/>
          </p:nvPicPr>
          <p:blipFill rotWithShape="1">
            <a:blip r:embed="rId5">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BE9F4498-9E4F-4D73-B435-009301C9E0E9}"/>
              </a:ext>
            </a:extLst>
          </p:cNvPr>
          <p:cNvSpPr txBox="1"/>
          <p:nvPr>
            <p:custDataLst>
              <p:tags r:id="rId1"/>
            </p:custDataLst>
          </p:nvPr>
        </p:nvSpPr>
        <p:spPr>
          <a:xfrm>
            <a:off x="834901" y="6177315"/>
            <a:ext cx="7610401" cy="223485"/>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 </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1  point  </a:t>
            </a:r>
          </a:p>
        </p:txBody>
      </p:sp>
      <p:sp>
        <p:nvSpPr>
          <p:cNvPr id="3" name="TextBox 6">
            <a:extLst>
              <a:ext uri="{FF2B5EF4-FFF2-40B4-BE49-F238E27FC236}">
                <a16:creationId xmlns:a16="http://schemas.microsoft.com/office/drawing/2014/main" id="{21E61060-EFA5-BBAD-EEED-3BEDEDF78E57}"/>
              </a:ext>
            </a:extLst>
          </p:cNvPr>
          <p:cNvSpPr txBox="1"/>
          <p:nvPr>
            <p:custDataLst>
              <p:tags r:id="rId2"/>
            </p:custDataLst>
          </p:nvPr>
        </p:nvSpPr>
        <p:spPr>
          <a:xfrm>
            <a:off x="373803" y="1774289"/>
            <a:ext cx="8199009" cy="369332"/>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Item 1. Lis les mots correctement ( 4 points).</a:t>
            </a:r>
          </a:p>
        </p:txBody>
      </p:sp>
      <p:sp>
        <p:nvSpPr>
          <p:cNvPr id="4" name="Titre 1">
            <a:extLst>
              <a:ext uri="{FF2B5EF4-FFF2-40B4-BE49-F238E27FC236}">
                <a16:creationId xmlns:a16="http://schemas.microsoft.com/office/drawing/2014/main" id="{C49D4DE2-AF7D-8A45-5459-76AD633A8CCB}"/>
              </a:ext>
            </a:extLst>
          </p:cNvPr>
          <p:cNvSpPr txBox="1">
            <a:spLocks/>
          </p:cNvSpPr>
          <p:nvPr/>
        </p:nvSpPr>
        <p:spPr>
          <a:xfrm>
            <a:off x="1243975" y="2143621"/>
            <a:ext cx="7249524" cy="3210780"/>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l" defTabSz="914400" rtl="0" eaLnBrk="1" fontAlgn="auto" latinLnBrk="0" hangingPunct="1">
              <a:lnSpc>
                <a:spcPct val="200000"/>
              </a:lnSpc>
              <a:spcBef>
                <a:spcPct val="0"/>
              </a:spcBef>
              <a:spcAft>
                <a:spcPts val="0"/>
              </a:spcAft>
              <a:buClrTx/>
              <a:buSzTx/>
              <a:buFontTx/>
              <a:buNone/>
              <a:tabLst/>
              <a:defRPr/>
            </a:pPr>
            <a:r>
              <a:rPr kumimoji="0" lang="fr-FR" sz="2400" b="0" i="0" u="none" strike="noStrike" kern="1200" cap="none" spc="0" normalizeH="0" baseline="0" noProof="0" dirty="0">
                <a:ln>
                  <a:noFill/>
                </a:ln>
                <a:solidFill>
                  <a:srgbClr val="424D7B"/>
                </a:solidFill>
                <a:effectLst/>
                <a:uLnTx/>
                <a:uFillTx/>
                <a:latin typeface="Dosis Medium" pitchFamily="2" charset="0"/>
                <a:ea typeface="+mn-ea"/>
                <a:cs typeface="+mn-cs"/>
              </a:rPr>
              <a:t>  pour                    peureux                 four                leur         </a:t>
            </a:r>
          </a:p>
          <a:p>
            <a:pPr marL="0" marR="0" lvl="0" indent="0" algn="l" defTabSz="914400" rtl="0" eaLnBrk="1" fontAlgn="auto" latinLnBrk="0" hangingPunct="1">
              <a:lnSpc>
                <a:spcPct val="200000"/>
              </a:lnSpc>
              <a:spcBef>
                <a:spcPct val="0"/>
              </a:spcBef>
              <a:spcAft>
                <a:spcPts val="0"/>
              </a:spcAft>
              <a:buClrTx/>
              <a:buSzTx/>
              <a:buFontTx/>
              <a:buNone/>
              <a:tabLst/>
              <a:defRPr/>
            </a:pPr>
            <a:r>
              <a:rPr kumimoji="0" lang="fr-FR" sz="2400" b="0" i="0" u="none" strike="noStrike" kern="1200" cap="none" spc="0" normalizeH="0" baseline="0" noProof="0" dirty="0">
                <a:ln>
                  <a:noFill/>
                </a:ln>
                <a:solidFill>
                  <a:srgbClr val="424D7B"/>
                </a:solidFill>
                <a:effectLst/>
                <a:uLnTx/>
                <a:uFillTx/>
                <a:latin typeface="Dosis Medium" pitchFamily="2" charset="0"/>
                <a:ea typeface="+mn-ea"/>
                <a:cs typeface="+mn-cs"/>
              </a:rPr>
              <a:t>La peinture                     Une ceinture                       La main</a:t>
            </a:r>
          </a:p>
          <a:p>
            <a:pPr marL="0" marR="0" lvl="0" indent="0" algn="l" defTabSz="914400" rtl="0" eaLnBrk="1" fontAlgn="auto" latinLnBrk="0" hangingPunct="1">
              <a:lnSpc>
                <a:spcPct val="200000"/>
              </a:lnSpc>
              <a:spcBef>
                <a:spcPct val="0"/>
              </a:spcBef>
              <a:spcAft>
                <a:spcPts val="0"/>
              </a:spcAft>
              <a:buClrTx/>
              <a:buSzTx/>
              <a:buFontTx/>
              <a:buNone/>
              <a:tabLst/>
              <a:defRPr/>
            </a:pPr>
            <a:r>
              <a:rPr kumimoji="0" lang="fr-FR" sz="2400" b="0" i="0" u="none" strike="noStrike" kern="1200" cap="none" spc="0" normalizeH="0" baseline="0" noProof="0" dirty="0">
                <a:ln>
                  <a:noFill/>
                </a:ln>
                <a:solidFill>
                  <a:srgbClr val="424D7B"/>
                </a:solidFill>
                <a:effectLst/>
                <a:uLnTx/>
                <a:uFillTx/>
                <a:latin typeface="Dosis Medium" pitchFamily="2" charset="0"/>
                <a:ea typeface="+mn-ea"/>
                <a:cs typeface="+mn-cs"/>
              </a:rPr>
              <a:t>les arbres                  une armoire           La laine        La neige</a:t>
            </a:r>
          </a:p>
          <a:p>
            <a:pPr marL="0" marR="0" lvl="0" indent="0" algn="l" defTabSz="914400" rtl="0" eaLnBrk="1" fontAlgn="auto" latinLnBrk="0" hangingPunct="1">
              <a:lnSpc>
                <a:spcPct val="200000"/>
              </a:lnSpc>
              <a:spcBef>
                <a:spcPct val="0"/>
              </a:spcBef>
              <a:spcAft>
                <a:spcPts val="0"/>
              </a:spcAft>
              <a:buClrTx/>
              <a:buSzTx/>
              <a:buFontTx/>
              <a:buNone/>
              <a:tabLst/>
              <a:defRPr/>
            </a:pPr>
            <a:r>
              <a:rPr kumimoji="0" lang="fr-FR" sz="2400" b="0" i="0" u="none" strike="noStrike" kern="1200" cap="none" spc="0" normalizeH="0" baseline="0" noProof="0" dirty="0">
                <a:ln>
                  <a:noFill/>
                </a:ln>
                <a:solidFill>
                  <a:srgbClr val="424D7B"/>
                </a:solidFill>
                <a:effectLst/>
                <a:uLnTx/>
                <a:uFillTx/>
                <a:latin typeface="Dosis Medium" pitchFamily="2" charset="0"/>
                <a:ea typeface="+mn-ea"/>
                <a:cs typeface="+mn-cs"/>
              </a:rPr>
              <a:t>La reine                La plaine              Un Marocain</a:t>
            </a:r>
          </a:p>
        </p:txBody>
      </p:sp>
    </p:spTree>
    <p:extLst>
      <p:ext uri="{BB962C8B-B14F-4D97-AF65-F5344CB8AC3E}">
        <p14:creationId xmlns:p14="http://schemas.microsoft.com/office/powerpoint/2010/main" val="24486855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A9696C-664C-F148-28D9-D554DA404902}"/>
            </a:ext>
          </a:extLst>
        </p:cNvPr>
        <p:cNvGrpSpPr/>
        <p:nvPr/>
      </p:nvGrpSpPr>
      <p:grpSpPr>
        <a:xfrm>
          <a:off x="0" y="0"/>
          <a:ext cx="0" cy="0"/>
          <a:chOff x="0" y="0"/>
          <a:chExt cx="0" cy="0"/>
        </a:xfrm>
      </p:grpSpPr>
      <p:sp>
        <p:nvSpPr>
          <p:cNvPr id="16" name="Titre 1">
            <a:extLst>
              <a:ext uri="{FF2B5EF4-FFF2-40B4-BE49-F238E27FC236}">
                <a16:creationId xmlns:a16="http://schemas.microsoft.com/office/drawing/2014/main" id="{11E4803D-CED5-618B-E548-53922AFDC10F}"/>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Lis les phrases suivantes correctement et avec fluidité.</a:t>
            </a:r>
            <a:endParaRPr lang="fr-FR" i="1" dirty="0">
              <a:solidFill>
                <a:schemeClr val="tx1">
                  <a:lumMod val="65000"/>
                  <a:lumOff val="35000"/>
                </a:schemeClr>
              </a:solidFill>
            </a:endParaRPr>
          </a:p>
        </p:txBody>
      </p:sp>
      <p:grpSp>
        <p:nvGrpSpPr>
          <p:cNvPr id="13" name="Groupe 12">
            <a:extLst>
              <a:ext uri="{FF2B5EF4-FFF2-40B4-BE49-F238E27FC236}">
                <a16:creationId xmlns:a16="http://schemas.microsoft.com/office/drawing/2014/main" id="{AA864B64-055C-0291-CBDB-B84100D64AAD}"/>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1CCB35CB-209E-66E9-ED06-BBEB96125010}"/>
                </a:ext>
              </a:extLst>
            </p:cNvPr>
            <p:cNvPicPr>
              <a:picLocks noChangeAspect="1"/>
            </p:cNvPicPr>
            <p:nvPr/>
          </p:nvPicPr>
          <p:blipFill>
            <a:blip r:embed="rId4"/>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9A97403-544B-0306-2134-9DDF170851A8}"/>
                </a:ext>
              </a:extLst>
            </p:cNvPr>
            <p:cNvPicPr>
              <a:picLocks noChangeAspect="1"/>
            </p:cNvPicPr>
            <p:nvPr/>
          </p:nvPicPr>
          <p:blipFill rotWithShape="1">
            <a:blip r:embed="rId5">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3" name="TextBox 6">
            <a:extLst>
              <a:ext uri="{FF2B5EF4-FFF2-40B4-BE49-F238E27FC236}">
                <a16:creationId xmlns:a16="http://schemas.microsoft.com/office/drawing/2014/main" id="{16A68E9F-4052-3638-CE34-3165A5359340}"/>
              </a:ext>
            </a:extLst>
          </p:cNvPr>
          <p:cNvSpPr txBox="1"/>
          <p:nvPr>
            <p:custDataLst>
              <p:tags r:id="rId1"/>
            </p:custDataLst>
          </p:nvPr>
        </p:nvSpPr>
        <p:spPr>
          <a:xfrm>
            <a:off x="400455" y="2210504"/>
            <a:ext cx="8199009" cy="369332"/>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Item 2. Lis les phrases correctement et avec fluidité ( 6 points).</a:t>
            </a:r>
          </a:p>
        </p:txBody>
      </p:sp>
      <p:sp>
        <p:nvSpPr>
          <p:cNvPr id="2" name="TextBox 6">
            <a:extLst>
              <a:ext uri="{FF2B5EF4-FFF2-40B4-BE49-F238E27FC236}">
                <a16:creationId xmlns:a16="http://schemas.microsoft.com/office/drawing/2014/main" id="{FECE73E9-494A-6CE7-F5F7-740F99550215}"/>
              </a:ext>
            </a:extLst>
          </p:cNvPr>
          <p:cNvSpPr txBox="1"/>
          <p:nvPr>
            <p:custDataLst>
              <p:tags r:id="rId2"/>
            </p:custDataLst>
          </p:nvPr>
        </p:nvSpPr>
        <p:spPr>
          <a:xfrm>
            <a:off x="1934714" y="5471059"/>
            <a:ext cx="7610401" cy="630942"/>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600"/>
              </a:spcAft>
              <a:buClrTx/>
              <a:buSzTx/>
              <a:buFontTx/>
              <a:buNone/>
              <a:tabLst/>
              <a:defRPr/>
            </a:pPr>
            <a:r>
              <a:rPr kumimoji="0" lang="fr-FR" sz="1800" b="0" i="0" u="none" strike="noStrike" kern="1200" cap="none" spc="0" normalizeH="0" baseline="0" noProof="0" dirty="0">
                <a:ln>
                  <a:noFill/>
                </a:ln>
                <a:solidFill>
                  <a:srgbClr val="4BACC6">
                    <a:lumMod val="50000"/>
                  </a:srgbClr>
                </a:solidFill>
                <a:effectLst/>
                <a:uLnTx/>
                <a:uFillTx/>
                <a:latin typeface="Dosis SemiBold" pitchFamily="2" charset="0"/>
                <a:ea typeface="Calibri" panose="020F0502020204030204" pitchFamily="34" charset="0"/>
                <a:cs typeface="Calibri" panose="020F0502020204030204" pitchFamily="34" charset="0"/>
              </a:rPr>
              <a:t>Fluidité </a:t>
            </a:r>
            <a:r>
              <a:rPr kumimoji="0" lang="fr-FR" sz="1800" b="0" i="0" u="none" strike="noStrike" kern="1200" cap="none" spc="0" normalizeH="0" baseline="0" noProof="0" dirty="0">
                <a:ln>
                  <a:noFill/>
                </a:ln>
                <a:solidFill>
                  <a:srgbClr val="FF0000"/>
                </a:solidFill>
                <a:effectLst/>
                <a:uLnTx/>
                <a:uFillTx/>
                <a:latin typeface="Dosis SemiBold" pitchFamily="2" charset="0"/>
                <a:ea typeface="Calibri" panose="020F0502020204030204" pitchFamily="34" charset="0"/>
                <a:cs typeface="Calibri" panose="020F0502020204030204" pitchFamily="34" charset="0"/>
              </a:rPr>
              <a:t>=  1  point  (0,5 point par phrase)</a:t>
            </a:r>
          </a:p>
          <a:p>
            <a:pPr marL="0" marR="0" lvl="0" indent="0" algn="ctr" defTabSz="1371600" rtl="0" eaLnBrk="1" fontAlgn="auto" latinLnBrk="0" hangingPunct="1">
              <a:lnSpc>
                <a:spcPct val="100000"/>
              </a:lnSpc>
              <a:spcBef>
                <a:spcPts val="0"/>
              </a:spcBef>
              <a:spcAft>
                <a:spcPts val="600"/>
              </a:spcAft>
              <a:buClrTx/>
              <a:buSzTx/>
              <a:buFontTx/>
              <a:buNone/>
              <a:tabLst/>
              <a:defRPr/>
            </a:pPr>
            <a:r>
              <a:rPr kumimoji="0" lang="fr-FR" sz="1800" b="0" i="0" u="none" strike="noStrike" kern="1200" cap="none" spc="0" normalizeH="0" baseline="0" noProof="0" dirty="0">
                <a:ln>
                  <a:noFill/>
                </a:ln>
                <a:solidFill>
                  <a:srgbClr val="FF0000"/>
                </a:solidFill>
                <a:effectLst/>
                <a:uLnTx/>
                <a:uFillTx/>
                <a:latin typeface="Dosis SemiBold" pitchFamily="2" charset="0"/>
                <a:ea typeface="Calibri" panose="020F0502020204030204" pitchFamily="34" charset="0"/>
                <a:cs typeface="Calibri" panose="020F0502020204030204" pitchFamily="34" charset="0"/>
              </a:rPr>
              <a:t> </a:t>
            </a:r>
            <a:r>
              <a:rPr kumimoji="0" lang="fr-FR" sz="1800" b="0" i="0" u="none" strike="noStrike" kern="1200" cap="none" spc="0" normalizeH="0" baseline="0" noProof="0" dirty="0">
                <a:ln>
                  <a:noFill/>
                </a:ln>
                <a:solidFill>
                  <a:srgbClr val="4BACC6">
                    <a:lumMod val="50000"/>
                  </a:srgbClr>
                </a:solidFill>
                <a:effectLst/>
                <a:uLnTx/>
                <a:uFillTx/>
                <a:latin typeface="Dosis SemiBold" pitchFamily="2" charset="0"/>
                <a:ea typeface="Calibri" panose="020F0502020204030204" pitchFamily="34" charset="0"/>
                <a:cs typeface="Calibri" panose="020F0502020204030204" pitchFamily="34" charset="0"/>
              </a:rPr>
              <a:t>Correction  </a:t>
            </a:r>
            <a:r>
              <a:rPr kumimoji="0" lang="fr-FR" sz="1800" b="0" i="0" u="none" strike="noStrike" kern="1200" cap="none" spc="0" normalizeH="0" baseline="0" noProof="0" dirty="0">
                <a:ln>
                  <a:noFill/>
                </a:ln>
                <a:solidFill>
                  <a:srgbClr val="FF0000"/>
                </a:solidFill>
                <a:effectLst/>
                <a:uLnTx/>
                <a:uFillTx/>
                <a:latin typeface="Dosis SemiBold" pitchFamily="2" charset="0"/>
                <a:ea typeface="Calibri" panose="020F0502020204030204" pitchFamily="34" charset="0"/>
                <a:cs typeface="Calibri" panose="020F0502020204030204" pitchFamily="34" charset="0"/>
              </a:rPr>
              <a:t>=  5 points (0,5 point par mot)  </a:t>
            </a:r>
          </a:p>
        </p:txBody>
      </p:sp>
      <p:sp>
        <p:nvSpPr>
          <p:cNvPr id="5" name="Titre 1">
            <a:extLst>
              <a:ext uri="{FF2B5EF4-FFF2-40B4-BE49-F238E27FC236}">
                <a16:creationId xmlns:a16="http://schemas.microsoft.com/office/drawing/2014/main" id="{35887693-D819-2108-E092-3552B63D5E24}"/>
              </a:ext>
            </a:extLst>
          </p:cNvPr>
          <p:cNvSpPr txBox="1">
            <a:spLocks/>
          </p:cNvSpPr>
          <p:nvPr/>
        </p:nvSpPr>
        <p:spPr>
          <a:xfrm>
            <a:off x="688686" y="2579836"/>
            <a:ext cx="7804813" cy="2451548"/>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457200" indent="-457200" defTabSz="914400">
              <a:lnSpc>
                <a:spcPct val="150000"/>
              </a:lnSpc>
              <a:buFont typeface="+mj-lt"/>
              <a:buAutoNum type="arabicPeriod"/>
              <a:defRPr/>
            </a:pPr>
            <a:r>
              <a:rPr lang="fr-FR" sz="2400" b="1" dirty="0">
                <a:ln w="0"/>
                <a:solidFill>
                  <a:srgbClr val="424D7B"/>
                </a:solidFill>
                <a:latin typeface="Dosis SemiBold" pitchFamily="2" charset="0"/>
              </a:rPr>
              <a:t>Salma a vu un renard.</a:t>
            </a:r>
          </a:p>
          <a:p>
            <a:pPr marL="457200" indent="-457200" defTabSz="914400">
              <a:lnSpc>
                <a:spcPct val="150000"/>
              </a:lnSpc>
              <a:buFont typeface="+mj-lt"/>
              <a:buAutoNum type="arabicPeriod"/>
              <a:defRPr/>
            </a:pPr>
            <a:r>
              <a:rPr lang="fr-FR" sz="2400" b="1" dirty="0">
                <a:ln w="0"/>
                <a:solidFill>
                  <a:srgbClr val="424D7B"/>
                </a:solidFill>
                <a:latin typeface="Dosis SemiBold" pitchFamily="2" charset="0"/>
              </a:rPr>
              <a:t> Vous avez regardé une émission.</a:t>
            </a:r>
          </a:p>
        </p:txBody>
      </p:sp>
    </p:spTree>
    <p:extLst>
      <p:ext uri="{BB962C8B-B14F-4D97-AF65-F5344CB8AC3E}">
        <p14:creationId xmlns:p14="http://schemas.microsoft.com/office/powerpoint/2010/main" val="32425585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4BD0F-C1DA-EE8C-886B-6236F428BE46}"/>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9C84C5C0-8A85-F16C-49FF-E1171A806C73}"/>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F566EF3-30CC-D22E-6483-0BBF49616AA4}"/>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0B6415DF-0DA2-EDA0-CBE7-05EBE35CC0D1}"/>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AA780E1C-80E8-3A56-F3EA-3232764F7305}"/>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5EA2CF0B-6D87-6921-5C20-DF525D6F1682}"/>
              </a:ext>
            </a:extLst>
          </p:cNvPr>
          <p:cNvSpPr txBox="1"/>
          <p:nvPr>
            <p:custDataLst>
              <p:tags r:id="rId1"/>
            </p:custDataLst>
          </p:nvPr>
        </p:nvSpPr>
        <p:spPr>
          <a:xfrm>
            <a:off x="677916" y="1942679"/>
            <a:ext cx="7788166" cy="430887"/>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LF2</a:t>
            </a: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Lire des textes correctement et avec fluidité.</a:t>
            </a:r>
          </a:p>
        </p:txBody>
      </p:sp>
      <p:sp>
        <p:nvSpPr>
          <p:cNvPr id="8" name="TextBox 6">
            <a:extLst>
              <a:ext uri="{FF2B5EF4-FFF2-40B4-BE49-F238E27FC236}">
                <a16:creationId xmlns:a16="http://schemas.microsoft.com/office/drawing/2014/main" id="{08725516-FBE1-A8AB-9C52-6F4E85815585}"/>
              </a:ext>
            </a:extLst>
          </p:cNvPr>
          <p:cNvSpPr txBox="1"/>
          <p:nvPr>
            <p:custDataLst>
              <p:tags r:id="rId2"/>
            </p:custDataLst>
          </p:nvPr>
        </p:nvSpPr>
        <p:spPr>
          <a:xfrm>
            <a:off x="3589655" y="3595961"/>
            <a:ext cx="5554345" cy="369332"/>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Passation individuelle </a:t>
            </a:r>
          </a:p>
        </p:txBody>
      </p:sp>
      <p:pic>
        <p:nvPicPr>
          <p:cNvPr id="9" name="Image 8">
            <a:extLst>
              <a:ext uri="{FF2B5EF4-FFF2-40B4-BE49-F238E27FC236}">
                <a16:creationId xmlns:a16="http://schemas.microsoft.com/office/drawing/2014/main" id="{A567325A-8282-2116-3536-B45FDB0941C3}"/>
              </a:ext>
            </a:extLst>
          </p:cNvPr>
          <p:cNvPicPr>
            <a:picLocks noChangeAspect="1"/>
          </p:cNvPicPr>
          <p:nvPr/>
        </p:nvPicPr>
        <p:blipFill>
          <a:blip r:embed="rId4"/>
          <a:srcRect t="2063"/>
          <a:stretch>
            <a:fillRect/>
          </a:stretch>
        </p:blipFill>
        <p:spPr>
          <a:xfrm>
            <a:off x="1636891" y="3114092"/>
            <a:ext cx="2492952" cy="1627684"/>
          </a:xfrm>
          <a:prstGeom prst="roundRect">
            <a:avLst/>
          </a:prstGeom>
        </p:spPr>
      </p:pic>
    </p:spTree>
    <p:extLst>
      <p:ext uri="{BB962C8B-B14F-4D97-AF65-F5344CB8AC3E}">
        <p14:creationId xmlns:p14="http://schemas.microsoft.com/office/powerpoint/2010/main" val="8982755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e 7">
            <a:extLst>
              <a:ext uri="{FF2B5EF4-FFF2-40B4-BE49-F238E27FC236}">
                <a16:creationId xmlns:a16="http://schemas.microsoft.com/office/drawing/2014/main" id="{2FBD7F59-4D4F-2F9C-2373-E248555710CE}"/>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0341E3D9-CA0F-6388-C0CB-C762B47551E0}"/>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45DB04F-1BEF-EA61-36BC-6F6BCBE1262B}"/>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9" name="Titre 1">
            <a:extLst>
              <a:ext uri="{FF2B5EF4-FFF2-40B4-BE49-F238E27FC236}">
                <a16:creationId xmlns:a16="http://schemas.microsoft.com/office/drawing/2014/main" id="{9F166FCF-DD94-85AD-98E1-52C417BBBBCF}"/>
              </a:ext>
            </a:extLst>
          </p:cNvPr>
          <p:cNvSpPr>
            <a:spLocks noGrp="1"/>
          </p:cNvSpPr>
          <p:nvPr>
            <p:ph type="title"/>
          </p:nvPr>
        </p:nvSpPr>
        <p:spPr>
          <a:xfrm>
            <a:off x="1653498" y="755999"/>
            <a:ext cx="6578543" cy="612000"/>
          </a:xfrm>
        </p:spPr>
        <p:txBody>
          <a:bodyPr>
            <a:normAutofit fontScale="90000"/>
          </a:bodyPr>
          <a:lstStyle/>
          <a:p>
            <a:r>
              <a:rPr lang="fr-FR" dirty="0">
                <a:solidFill>
                  <a:schemeClr val="tx1">
                    <a:lumMod val="65000"/>
                    <a:lumOff val="35000"/>
                  </a:schemeClr>
                </a:solidFill>
              </a:rPr>
              <a:t>Voici le paragraphe que tu vas lire. Observe le paragraphe pendant 30 secondes. Après, tu commences la lecture. Tu dois lire le paragraphe correctement et avec fluidité.</a:t>
            </a:r>
            <a:endParaRPr lang="fr-FR" i="1" u="sng" dirty="0">
              <a:solidFill>
                <a:schemeClr val="bg1">
                  <a:lumMod val="65000"/>
                </a:schemeClr>
              </a:solidFill>
            </a:endParaRPr>
          </a:p>
        </p:txBody>
      </p:sp>
      <p:grpSp>
        <p:nvGrpSpPr>
          <p:cNvPr id="20" name="Groupe 19">
            <a:extLst>
              <a:ext uri="{FF2B5EF4-FFF2-40B4-BE49-F238E27FC236}">
                <a16:creationId xmlns:a16="http://schemas.microsoft.com/office/drawing/2014/main" id="{1ACD7BA4-C95F-BDDA-DD17-FE6B4A36127A}"/>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95B8AEFB-80DB-1152-92A6-450ACFE44E19}"/>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0C168F7-A80B-F3A1-F28F-7E849DF8B589}"/>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6" name="Image 5">
            <a:extLst>
              <a:ext uri="{FF2B5EF4-FFF2-40B4-BE49-F238E27FC236}">
                <a16:creationId xmlns:a16="http://schemas.microsoft.com/office/drawing/2014/main" id="{CEC18316-FF36-2495-5C79-62E82773FA02}"/>
              </a:ext>
            </a:extLst>
          </p:cNvPr>
          <p:cNvPicPr>
            <a:picLocks noChangeAspect="1"/>
          </p:cNvPicPr>
          <p:nvPr/>
        </p:nvPicPr>
        <p:blipFill>
          <a:blip r:embed="rId4"/>
          <a:stretch>
            <a:fillRect/>
          </a:stretch>
        </p:blipFill>
        <p:spPr>
          <a:xfrm>
            <a:off x="6233398" y="5310130"/>
            <a:ext cx="2128406" cy="997834"/>
          </a:xfrm>
          <a:prstGeom prst="rect">
            <a:avLst/>
          </a:prstGeom>
        </p:spPr>
      </p:pic>
      <p:sp>
        <p:nvSpPr>
          <p:cNvPr id="2" name="Titre 1">
            <a:extLst>
              <a:ext uri="{FF2B5EF4-FFF2-40B4-BE49-F238E27FC236}">
                <a16:creationId xmlns:a16="http://schemas.microsoft.com/office/drawing/2014/main" id="{600EDA78-9FDD-33FA-F564-38C21F3B0820}"/>
              </a:ext>
            </a:extLst>
          </p:cNvPr>
          <p:cNvSpPr txBox="1">
            <a:spLocks/>
          </p:cNvSpPr>
          <p:nvPr/>
        </p:nvSpPr>
        <p:spPr>
          <a:xfrm>
            <a:off x="964664" y="2206803"/>
            <a:ext cx="7397140" cy="2071171"/>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just" defTabSz="914400">
              <a:lnSpc>
                <a:spcPct val="150000"/>
              </a:lnSpc>
              <a:defRPr/>
            </a:pPr>
            <a:r>
              <a:rPr lang="fr-FR" sz="2400" b="1" dirty="0">
                <a:ln w="0"/>
                <a:solidFill>
                  <a:srgbClr val="424D7B"/>
                </a:solidFill>
                <a:latin typeface="Dosis SemiBold" pitchFamily="2" charset="0"/>
              </a:rPr>
              <a:t>Samedi dernier, je suis allé à la montagne avec mes amis. J’ai vu la neige, des buissons  et des singes. J’au vu aussi un petit lapin. Je lui ai donné à manger. </a:t>
            </a:r>
          </a:p>
        </p:txBody>
      </p:sp>
    </p:spTree>
    <p:extLst>
      <p:ext uri="{BB962C8B-B14F-4D97-AF65-F5344CB8AC3E}">
        <p14:creationId xmlns:p14="http://schemas.microsoft.com/office/powerpoint/2010/main" val="42040740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30B7BA-C657-4500-9080-BFC92F4BC7F6}"/>
              </a:ext>
            </a:extLst>
          </p:cNvPr>
          <p:cNvSpPr>
            <a:spLocks noGrp="1"/>
          </p:cNvSpPr>
          <p:nvPr>
            <p:ph type="title"/>
          </p:nvPr>
        </p:nvSpPr>
        <p:spPr/>
        <p:txBody>
          <a:bodyPr/>
          <a:lstStyle/>
          <a:p>
            <a:r>
              <a:rPr lang="fr-FR" dirty="0">
                <a:solidFill>
                  <a:schemeClr val="tx1">
                    <a:lumMod val="65000"/>
                    <a:lumOff val="35000"/>
                  </a:schemeClr>
                </a:solidFill>
              </a:rPr>
              <a:t>C’est fini. Reviens à ta place !</a:t>
            </a:r>
          </a:p>
        </p:txBody>
      </p:sp>
      <p:pic>
        <p:nvPicPr>
          <p:cNvPr id="7" name="Image 6">
            <a:extLst>
              <a:ext uri="{FF2B5EF4-FFF2-40B4-BE49-F238E27FC236}">
                <a16:creationId xmlns:a16="http://schemas.microsoft.com/office/drawing/2014/main" id="{55DFC5A5-93A6-B16F-46B2-0A9BA480AAAF}"/>
              </a:ext>
            </a:extLst>
          </p:cNvPr>
          <p:cNvPicPr>
            <a:picLocks noChangeAspect="1"/>
          </p:cNvPicPr>
          <p:nvPr/>
        </p:nvPicPr>
        <p:blipFill>
          <a:blip r:embed="rId6">
            <a:extLst>
              <a:ext uri="{28A0092B-C50C-407E-A947-70E740481C1C}">
                <a14:useLocalDpi xmlns:a14="http://schemas.microsoft.com/office/drawing/2010/main" val="0"/>
              </a:ext>
            </a:extLst>
          </a:blip>
          <a:srcRect b="26481"/>
          <a:stretch>
            <a:fillRect/>
          </a:stretch>
        </p:blipFill>
        <p:spPr>
          <a:xfrm>
            <a:off x="69048" y="575254"/>
            <a:ext cx="1393241" cy="1024294"/>
          </a:xfrm>
          <a:prstGeom prst="ellipse">
            <a:avLst/>
          </a:prstGeom>
        </p:spPr>
      </p:pic>
      <p:pic>
        <p:nvPicPr>
          <p:cNvPr id="9" name="Nada-Wave">
            <a:hlinkClick r:id="" action="ppaction://media"/>
            <a:extLst>
              <a:ext uri="{FF2B5EF4-FFF2-40B4-BE49-F238E27FC236}">
                <a16:creationId xmlns:a16="http://schemas.microsoft.com/office/drawing/2014/main" id="{366B4315-512B-95B5-C6C5-0BE4BCB92EB2}"/>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4684327" y="2377440"/>
            <a:ext cx="2138280" cy="3414864"/>
          </a:xfrm>
          <a:prstGeom prst="rect">
            <a:avLst/>
          </a:prstGeom>
        </p:spPr>
      </p:pic>
      <p:pic>
        <p:nvPicPr>
          <p:cNvPr id="10" name="majd_wave">
            <a:hlinkClick r:id="" action="ppaction://media"/>
            <a:extLst>
              <a:ext uri="{FF2B5EF4-FFF2-40B4-BE49-F238E27FC236}">
                <a16:creationId xmlns:a16="http://schemas.microsoft.com/office/drawing/2014/main" id="{A7E9F1CB-EA6C-1B6A-6840-2B76C6198EE1}"/>
              </a:ext>
            </a:extLst>
          </p:cNvPr>
          <p:cNvPicPr>
            <a:picLocks noChangeAspect="1"/>
          </p:cNvPicPr>
          <p:nvPr>
            <a:videoFile r:link="rId4"/>
            <p:extLst>
              <p:ext uri="{DAA4B4D4-6D71-4841-9C94-3DE7FCFB9230}">
                <p14:media xmlns:p14="http://schemas.microsoft.com/office/powerpoint/2010/main" r:embed="rId3"/>
              </p:ext>
            </p:extLst>
          </p:nvPr>
        </p:nvPicPr>
        <p:blipFill>
          <a:blip r:embed="rId8"/>
          <a:srcRect b="1386"/>
          <a:stretch>
            <a:fillRect/>
          </a:stretch>
        </p:blipFill>
        <p:spPr>
          <a:xfrm>
            <a:off x="2479764" y="2377440"/>
            <a:ext cx="1947857" cy="3414865"/>
          </a:xfrm>
          <a:prstGeom prst="rect">
            <a:avLst/>
          </a:prstGeom>
        </p:spPr>
      </p:pic>
    </p:spTree>
    <p:extLst>
      <p:ext uri="{BB962C8B-B14F-4D97-AF65-F5344CB8AC3E}">
        <p14:creationId xmlns:p14="http://schemas.microsoft.com/office/powerpoint/2010/main" val="15022743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9"/>
                                        </p:tgtEl>
                                      </p:cBhvr>
                                    </p:cmd>
                                  </p:childTnLst>
                                </p:cTn>
                              </p:par>
                              <p:par>
                                <p:cTn id="7" presetID="1" presetClass="mediacall" presetSubtype="0" fill="hold" nodeType="withEffect">
                                  <p:stCondLst>
                                    <p:cond delay="0"/>
                                  </p:stCondLst>
                                  <p:childTnLst>
                                    <p:cmd type="call" cmd="playFrom(0.0)">
                                      <p:cBhvr>
                                        <p:cTn id="8" dur="322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9"/>
                </p:tgtEl>
              </p:cMediaNode>
            </p:video>
            <p:video>
              <p:cMediaNode vol="80000">
                <p:cTn id="10" fill="hold" display="0">
                  <p:stCondLst>
                    <p:cond delay="indefinite"/>
                  </p:stCondLst>
                </p:cTn>
                <p:tgtEl>
                  <p:spTgt spid="10"/>
                </p:tgtEl>
              </p:cMediaNode>
            </p:vide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NUM" val="7"/>
</p:tagLst>
</file>

<file path=ppt/tags/tag2.xml><?xml version="1.0" encoding="utf-8"?>
<p:tagLst xmlns:a="http://schemas.openxmlformats.org/drawingml/2006/main" xmlns:r="http://schemas.openxmlformats.org/officeDocument/2006/relationships" xmlns:p="http://schemas.openxmlformats.org/presentationml/2006/main">
  <p:tag name="NUM" val="5"/>
</p:tagLst>
</file>

<file path=ppt/tags/tag3.xml><?xml version="1.0" encoding="utf-8"?>
<p:tagLst xmlns:a="http://schemas.openxmlformats.org/drawingml/2006/main" xmlns:r="http://schemas.openxmlformats.org/officeDocument/2006/relationships" xmlns:p="http://schemas.openxmlformats.org/presentationml/2006/main">
  <p:tag name="NUM" val="2"/>
</p:tagLst>
</file>

<file path=ppt/tags/tag4.xml><?xml version="1.0" encoding="utf-8"?>
<p:tagLst xmlns:a="http://schemas.openxmlformats.org/drawingml/2006/main" xmlns:r="http://schemas.openxmlformats.org/officeDocument/2006/relationships" xmlns:p="http://schemas.openxmlformats.org/presentationml/2006/main">
  <p:tag name="NUM" val="2"/>
</p:tagLst>
</file>

<file path=ppt/tags/tag5.xml><?xml version="1.0" encoding="utf-8"?>
<p:tagLst xmlns:a="http://schemas.openxmlformats.org/drawingml/2006/main" xmlns:r="http://schemas.openxmlformats.org/officeDocument/2006/relationships" xmlns:p="http://schemas.openxmlformats.org/presentationml/2006/main">
  <p:tag name="NUM" val="2"/>
</p:tagLst>
</file>

<file path=ppt/tags/tag6.xml><?xml version="1.0" encoding="utf-8"?>
<p:tagLst xmlns:a="http://schemas.openxmlformats.org/drawingml/2006/main" xmlns:r="http://schemas.openxmlformats.org/officeDocument/2006/relationships" xmlns:p="http://schemas.openxmlformats.org/presentationml/2006/main">
  <p:tag name="NUM" val="3"/>
</p:tagLst>
</file>

<file path=ppt/tags/tag7.xml><?xml version="1.0" encoding="utf-8"?>
<p:tagLst xmlns:a="http://schemas.openxmlformats.org/drawingml/2006/main" xmlns:r="http://schemas.openxmlformats.org/officeDocument/2006/relationships" xmlns:p="http://schemas.openxmlformats.org/presentationml/2006/main">
  <p:tag name="NUM" val="2"/>
</p:tagLst>
</file>

<file path=ppt/tags/tag8.xml><?xml version="1.0" encoding="utf-8"?>
<p:tagLst xmlns:a="http://schemas.openxmlformats.org/drawingml/2006/main" xmlns:r="http://schemas.openxmlformats.org/officeDocument/2006/relationships" xmlns:p="http://schemas.openxmlformats.org/presentationml/2006/main">
  <p:tag name="NUM" val="3"/>
</p:tagLst>
</file>

<file path=ppt/tags/tag9.xml><?xml version="1.0" encoding="utf-8"?>
<p:tagLst xmlns:a="http://schemas.openxmlformats.org/drawingml/2006/main" xmlns:r="http://schemas.openxmlformats.org/officeDocument/2006/relationships" xmlns:p="http://schemas.openxmlformats.org/presentationml/2006/main">
  <p:tag name="NUM" val="2"/>
</p:tagLst>
</file>

<file path=ppt/tags/tag10.xml><?xml version="1.0" encoding="utf-8"?>
<p:tagLst xmlns:a="http://schemas.openxmlformats.org/drawingml/2006/main" xmlns:r="http://schemas.openxmlformats.org/officeDocument/2006/relationships" xmlns:p="http://schemas.openxmlformats.org/presentationml/2006/main">
  <p:tag name="NUM" val="3"/>
</p:tagLst>
</file>

<file path=ppt/tags/tag11.xml><?xml version="1.0" encoding="utf-8"?>
<p:tagLst xmlns:a="http://schemas.openxmlformats.org/drawingml/2006/main" xmlns:r="http://schemas.openxmlformats.org/officeDocument/2006/relationships" xmlns:p="http://schemas.openxmlformats.org/presentationml/2006/main">
  <p:tag name="NUM" val="2"/>
</p:tagLst>
</file>

<file path=ppt/tags/tag12.xml><?xml version="1.0" encoding="utf-8"?>
<p:tagLst xmlns:a="http://schemas.openxmlformats.org/drawingml/2006/main" xmlns:r="http://schemas.openxmlformats.org/officeDocument/2006/relationships" xmlns:p="http://schemas.openxmlformats.org/presentationml/2006/main">
  <p:tag name="NUM" val="3"/>
</p:tagLst>
</file>

<file path=ppt/tags/tag13.xml><?xml version="1.0" encoding="utf-8"?>
<p:tagLst xmlns:a="http://schemas.openxmlformats.org/drawingml/2006/main" xmlns:r="http://schemas.openxmlformats.org/officeDocument/2006/relationships" xmlns:p="http://schemas.openxmlformats.org/presentationml/2006/main">
  <p:tag name="NUM" val="2"/>
</p:tagLst>
</file>

<file path=ppt/tags/tag14.xml><?xml version="1.0" encoding="utf-8"?>
<p:tagLst xmlns:a="http://schemas.openxmlformats.org/drawingml/2006/main" xmlns:r="http://schemas.openxmlformats.org/officeDocument/2006/relationships" xmlns:p="http://schemas.openxmlformats.org/presentationml/2006/main">
  <p:tag name="NUM" val="2"/>
</p:tagLst>
</file>

<file path=ppt/tags/tag15.xml><?xml version="1.0" encoding="utf-8"?>
<p:tagLst xmlns:a="http://schemas.openxmlformats.org/drawingml/2006/main" xmlns:r="http://schemas.openxmlformats.org/officeDocument/2006/relationships" xmlns:p="http://schemas.openxmlformats.org/presentationml/2006/main">
  <p:tag name="NUM" val="3"/>
</p:tagLst>
</file>

<file path=ppt/tags/tag16.xml><?xml version="1.0" encoding="utf-8"?>
<p:tagLst xmlns:a="http://schemas.openxmlformats.org/drawingml/2006/main" xmlns:r="http://schemas.openxmlformats.org/officeDocument/2006/relationships" xmlns:p="http://schemas.openxmlformats.org/presentationml/2006/main">
  <p:tag name="NUM" val="3"/>
</p:tagLst>
</file>

<file path=ppt/tags/tag17.xml><?xml version="1.0" encoding="utf-8"?>
<p:tagLst xmlns:a="http://schemas.openxmlformats.org/drawingml/2006/main" xmlns:r="http://schemas.openxmlformats.org/officeDocument/2006/relationships" xmlns:p="http://schemas.openxmlformats.org/presentationml/2006/main">
  <p:tag name="NUM" val="3"/>
</p:tagLst>
</file>

<file path=ppt/tags/tag18.xml><?xml version="1.0" encoding="utf-8"?>
<p:tagLst xmlns:a="http://schemas.openxmlformats.org/drawingml/2006/main" xmlns:r="http://schemas.openxmlformats.org/officeDocument/2006/relationships" xmlns:p="http://schemas.openxmlformats.org/presentationml/2006/main">
  <p:tag name="NUM" val="3"/>
</p:tagLst>
</file>

<file path=ppt/tags/tag19.xml><?xml version="1.0" encoding="utf-8"?>
<p:tagLst xmlns:a="http://schemas.openxmlformats.org/drawingml/2006/main" xmlns:r="http://schemas.openxmlformats.org/officeDocument/2006/relationships" xmlns:p="http://schemas.openxmlformats.org/presentationml/2006/main">
  <p:tag name="NUM" val="3"/>
</p:tagLst>
</file>

<file path=ppt/tags/tag20.xml><?xml version="1.0" encoding="utf-8"?>
<p:tagLst xmlns:a="http://schemas.openxmlformats.org/drawingml/2006/main" xmlns:r="http://schemas.openxmlformats.org/officeDocument/2006/relationships" xmlns:p="http://schemas.openxmlformats.org/presentationml/2006/main">
  <p:tag name="NUM" val="2"/>
</p:tagLst>
</file>

<file path=ppt/tags/tag21.xml><?xml version="1.0" encoding="utf-8"?>
<p:tagLst xmlns:a="http://schemas.openxmlformats.org/drawingml/2006/main" xmlns:r="http://schemas.openxmlformats.org/officeDocument/2006/relationships" xmlns:p="http://schemas.openxmlformats.org/presentationml/2006/main">
  <p:tag name="NUM" val="3"/>
</p:tagLst>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lecture offert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Vocab_01- Présent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Vocab_02- Mémoris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Vocab_03- Appropri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Vocab_04- Entrainement 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2.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3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2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5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1_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6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8278</TotalTime>
  <Words>2073</Words>
  <Application>Microsoft Office PowerPoint</Application>
  <PresentationFormat>Affichage à l'écran (4:3)</PresentationFormat>
  <Paragraphs>237</Paragraphs>
  <Slides>56</Slides>
  <Notes>2</Notes>
  <HiddenSlides>0</HiddenSlides>
  <MMClips>5</MMClips>
  <ScaleCrop>false</ScaleCrop>
  <HeadingPairs>
    <vt:vector size="6" baseType="variant">
      <vt:variant>
        <vt:lpstr>Polices utilisées</vt:lpstr>
      </vt:variant>
      <vt:variant>
        <vt:i4>10</vt:i4>
      </vt:variant>
      <vt:variant>
        <vt:lpstr>Thème</vt:lpstr>
      </vt:variant>
      <vt:variant>
        <vt:i4>17</vt:i4>
      </vt:variant>
      <vt:variant>
        <vt:lpstr>Titres des diapositives</vt:lpstr>
      </vt:variant>
      <vt:variant>
        <vt:i4>56</vt:i4>
      </vt:variant>
    </vt:vector>
  </HeadingPairs>
  <TitlesOfParts>
    <vt:vector size="83" baseType="lpstr">
      <vt:lpstr>Aptos Display</vt:lpstr>
      <vt:lpstr>Dosis Medium</vt:lpstr>
      <vt:lpstr>Aptos</vt:lpstr>
      <vt:lpstr>Mistral</vt:lpstr>
      <vt:lpstr>Wingdings</vt:lpstr>
      <vt:lpstr>Calibri</vt:lpstr>
      <vt:lpstr>Arial</vt:lpstr>
      <vt:lpstr>Dosis</vt:lpstr>
      <vt:lpstr>Dosis SemiBold</vt:lpstr>
      <vt:lpstr>Dosis ExtraBold</vt:lpstr>
      <vt:lpstr>2_Conception personnalisée</vt:lpstr>
      <vt:lpstr>00_Env-Enseignant</vt:lpstr>
      <vt:lpstr>Révision</vt:lpstr>
      <vt:lpstr>lecture offerte</vt:lpstr>
      <vt:lpstr>4_New Voc_01-Livret</vt:lpstr>
      <vt:lpstr>Conception personnalisée</vt:lpstr>
      <vt:lpstr>Vocab_01- Présentation</vt:lpstr>
      <vt:lpstr>Vocab_02- Mémorisation</vt:lpstr>
      <vt:lpstr>Vocab_03- Appropriation</vt:lpstr>
      <vt:lpstr>Vocab_04- Entrainement livret</vt:lpstr>
      <vt:lpstr>Thème Office</vt:lpstr>
      <vt:lpstr>1_Env-Enseignant</vt:lpstr>
      <vt:lpstr>3_Lecture</vt:lpstr>
      <vt:lpstr>2_Env-Enseignant</vt:lpstr>
      <vt:lpstr>5_New Voc_01-Livret</vt:lpstr>
      <vt:lpstr>1_Révision</vt:lpstr>
      <vt:lpstr>6_New Voc_01-Livret</vt:lpstr>
      <vt:lpstr>Présentation PowerPoint</vt:lpstr>
      <vt:lpstr>Il convient de lancer le mode diaporama pour la diffusion de la leçon en classe</vt:lpstr>
      <vt:lpstr>Pictogrammes</vt:lpstr>
      <vt:lpstr>Contenu de la semaine de soutien </vt:lpstr>
      <vt:lpstr>Organisation de la semaine 5</vt:lpstr>
      <vt:lpstr>Plan de la séance 2</vt:lpstr>
      <vt:lpstr>Présentation PowerPoint</vt:lpstr>
      <vt:lpstr>Bonjour les enfants. Aujourd’hui, nous allons commencer une nouvelle séance de révision. Soyez attentifs.</vt:lpstr>
      <vt:lpstr>Maintenant, c’est l’activité des questions en rafale. Je vais désigner des élèves au hasard pour répondre. Tenez-vous prêts. </vt:lpstr>
      <vt:lpstr>Comment ça va ? </vt:lpstr>
      <vt:lpstr>Comment tu t’appelles ?</vt:lpstr>
      <vt:lpstr>Quel est ton nom ?</vt:lpstr>
      <vt:lpstr>Quel est ton prénom ?</vt:lpstr>
      <vt:lpstr>   Quel âge as-tu ?</vt:lpstr>
      <vt:lpstr>Où habites-tu ?</vt:lpstr>
      <vt:lpstr>Qu’est-ce que tu aimes faire après l’école ?</vt:lpstr>
      <vt:lpstr>Qu’est-ce que tu aimes lire ?</vt:lpstr>
      <vt:lpstr>Présentation PowerPoint</vt:lpstr>
      <vt:lpstr>Qu’est-ce que tu mets avant de jouer avec ta trottinette ?</vt:lpstr>
      <vt:lpstr>Que veux-tu acheter de l’épicerie ?</vt:lpstr>
      <vt:lpstr>Combien veux-tu acheter de sucre et de lait ?</vt:lpstr>
      <vt:lpstr>Qu’est-ce que tu as fait dimanche dernier ?</vt:lpstr>
      <vt:lpstr>Qu’est-ce que tu as vu  dans  la montagne ?</vt:lpstr>
      <vt:lpstr>Qu’est-ce que tu as vu  dans  la forêt ?</vt:lpstr>
      <vt:lpstr>Prenez vos livrets à la page 81.</vt:lpstr>
      <vt:lpstr>Maintenant, tout le monde participe. Chacun pose à l’autre les questions suivantes.</vt:lpstr>
      <vt:lpstr>Plan de la séance</vt:lpstr>
      <vt:lpstr>Maintenant, vous allez prendre la parole pour parler de ce qui s’est passé, de ce que vous avez acheté, de ce que vous aimez faire après l’école et de ce que vous avez fait dimanche dernier. Vous allez le faire en 3 étapes. Soyez attentifs. </vt:lpstr>
      <vt:lpstr>Etape 1. Je vais vous expliquer la situation. </vt:lpstr>
      <vt:lpstr>Etape 2.  Chacun réfléchit silencieusement à ce qu’il va dire dans sa prise de parole.</vt:lpstr>
      <vt:lpstr>Etape 3.  Maintenant, vous allez prendre la parole. Qui veut passer au tableau ? </vt:lpstr>
      <vt:lpstr>Prenez vos livrets à la page 81.</vt:lpstr>
      <vt:lpstr>Maintenant, tout le monde participe. Chacun parle de ce qui s’est passé, de ses achats, de ce qu’il aime faire après l’école et de ce qu’il a fait dimanche dernier.</vt:lpstr>
      <vt:lpstr>La séance d’aujourd’hui est terminée. À la maison, lisez et recopiez les paragraphes dans vos cahiers.</vt:lpstr>
      <vt:lpstr>Présentation PowerPoint</vt:lpstr>
      <vt:lpstr>Présentation PowerPoint</vt:lpstr>
      <vt:lpstr>Présentation PowerPoint</vt:lpstr>
      <vt:lpstr>Présentation PowerPoint</vt:lpstr>
      <vt:lpstr>Bonjour cher élève. Nous allons faire quelques activités d’évaluation.</vt:lpstr>
      <vt:lpstr>Présentation PowerPoint</vt:lpstr>
      <vt:lpstr>Présentation PowerPoint</vt:lpstr>
      <vt:lpstr>Regarde les images. Je vais te dire des mots et tu vas me montrer les images qui correspondent : la neige – l’épicerie – un jeu vidéo – un paquet de riz – un pansement.</vt:lpstr>
      <vt:lpstr>Présentation PowerPoint</vt:lpstr>
      <vt:lpstr>Regarde les images. Je vais te dire des phrases  et tu vas me montrer les images qui correspondent :  Je prends mon goûter– J’ai vu un renard dans la forêt – Salma a mal au coude – Sami achète des fruits – Sami se repose dans le parc.</vt:lpstr>
      <vt:lpstr>Présentation PowerPoint</vt:lpstr>
      <vt:lpstr>Mets ton doigt sur chaque image et dis-moi le mot en français et mets-le dans une phrase.</vt:lpstr>
      <vt:lpstr>Présentation PowerPoint</vt:lpstr>
      <vt:lpstr>Je vais te poser des questions et tu dois répondre correctement. Proposer 5 questions pour chaque élève.</vt:lpstr>
      <vt:lpstr>Présentation PowerPoint</vt:lpstr>
      <vt:lpstr>Parle de ce qui s’est passé, de tes achats, de ce que tu aimes faire après l’école et de ce que tu as fait dimanche dernier. Tu dois dire 5 phrases. L’enseignant explique la situation à l’apprenant.</vt:lpstr>
      <vt:lpstr>Présentation PowerPoint</vt:lpstr>
      <vt:lpstr>Je vais te montrer des mots et tu dois les lire. L’enseignant choisit 4 mots.</vt:lpstr>
      <vt:lpstr>Lis les phrases suivantes correctement et avec fluidité.</vt:lpstr>
      <vt:lpstr>Présentation PowerPoint</vt:lpstr>
      <vt:lpstr>Voici le paragraphe que tu vas lire. Observe le paragraphe pendant 30 secondes. Après, tu commences la lecture. Tu dois lire le paragraphe correctement et avec fluidité.</vt:lpstr>
      <vt:lpstr>C’est fini. Reviens à ta place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Adam Hakim</dc:creator>
  <cp:lastModifiedBy>KHALID.RAMNI</cp:lastModifiedBy>
  <cp:revision>35</cp:revision>
  <cp:lastPrinted>2025-08-13T10:11:39Z</cp:lastPrinted>
  <dcterms:created xsi:type="dcterms:W3CDTF">2025-08-01T12:31:49Z</dcterms:created>
  <dcterms:modified xsi:type="dcterms:W3CDTF">2026-03-02T20:53:32Z</dcterms:modified>
</cp:coreProperties>
</file>