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4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5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6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7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8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9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10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11.xml" ContentType="application/vnd.openxmlformats-officedocument.theme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12.xml" ContentType="application/vnd.openxmlformats-officedocument.theme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13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heme/theme14.xml" ContentType="application/vnd.openxmlformats-officedocument.theme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5.xml" ContentType="application/vnd.openxmlformats-officedocument.theme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theme/theme16.xml" ContentType="application/vnd.openxmlformats-officedocument.theme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theme/theme17.xml" ContentType="application/vnd.openxmlformats-officedocument.theme+xml"/>
  <Override PartName="/ppt/theme/theme1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1"/>
    <p:sldMasterId id="2147483746" r:id="rId2"/>
    <p:sldMasterId id="2147483754" r:id="rId3"/>
    <p:sldMasterId id="2147483766" r:id="rId4"/>
    <p:sldMasterId id="2147483773" r:id="rId5"/>
    <p:sldMasterId id="2147483693" r:id="rId6"/>
    <p:sldMasterId id="2147483697" r:id="rId7"/>
    <p:sldMasterId id="2147483711" r:id="rId8"/>
    <p:sldMasterId id="2147483720" r:id="rId9"/>
    <p:sldMasterId id="2147483729" r:id="rId10"/>
    <p:sldMasterId id="2147483786" r:id="rId11"/>
    <p:sldMasterId id="2147483798" r:id="rId12"/>
    <p:sldMasterId id="2147483808" r:id="rId13"/>
    <p:sldMasterId id="2147483818" r:id="rId14"/>
    <p:sldMasterId id="2147483826" r:id="rId15"/>
    <p:sldMasterId id="2147483831" r:id="rId16"/>
    <p:sldMasterId id="2147483845" r:id="rId17"/>
  </p:sldMasterIdLst>
  <p:notesMasterIdLst>
    <p:notesMasterId r:id="rId87"/>
  </p:notesMasterIdLst>
  <p:sldIdLst>
    <p:sldId id="257" r:id="rId18"/>
    <p:sldId id="1029" r:id="rId19"/>
    <p:sldId id="951" r:id="rId20"/>
    <p:sldId id="954" r:id="rId21"/>
    <p:sldId id="1294" r:id="rId22"/>
    <p:sldId id="1000" r:id="rId23"/>
    <p:sldId id="1146" r:id="rId24"/>
    <p:sldId id="1147" r:id="rId25"/>
    <p:sldId id="1116" r:id="rId26"/>
    <p:sldId id="1200" r:id="rId27"/>
    <p:sldId id="1117" r:id="rId28"/>
    <p:sldId id="1201" r:id="rId29"/>
    <p:sldId id="1130" r:id="rId30"/>
    <p:sldId id="1202" r:id="rId31"/>
    <p:sldId id="1132" r:id="rId32"/>
    <p:sldId id="1229" r:id="rId33"/>
    <p:sldId id="1208" r:id="rId34"/>
    <p:sldId id="1203" r:id="rId35"/>
    <p:sldId id="1198" r:id="rId36"/>
    <p:sldId id="1206" r:id="rId37"/>
    <p:sldId id="1159" r:id="rId38"/>
    <p:sldId id="1230" r:id="rId39"/>
    <p:sldId id="1231" r:id="rId40"/>
    <p:sldId id="1232" r:id="rId41"/>
    <p:sldId id="1124" r:id="rId42"/>
    <p:sldId id="1233" r:id="rId43"/>
    <p:sldId id="1166" r:id="rId44"/>
    <p:sldId id="1234" r:id="rId45"/>
    <p:sldId id="1006" r:id="rId46"/>
    <p:sldId id="1209" r:id="rId47"/>
    <p:sldId id="1210" r:id="rId48"/>
    <p:sldId id="1211" r:id="rId49"/>
    <p:sldId id="1212" r:id="rId50"/>
    <p:sldId id="1213" r:id="rId51"/>
    <p:sldId id="1214" r:id="rId52"/>
    <p:sldId id="1221" r:id="rId53"/>
    <p:sldId id="1222" r:id="rId54"/>
    <p:sldId id="1219" r:id="rId55"/>
    <p:sldId id="1220" r:id="rId56"/>
    <p:sldId id="1235" r:id="rId57"/>
    <p:sldId id="1236" r:id="rId58"/>
    <p:sldId id="1237" r:id="rId59"/>
    <p:sldId id="1238" r:id="rId60"/>
    <p:sldId id="1008" r:id="rId61"/>
    <p:sldId id="964" r:id="rId62"/>
    <p:sldId id="1009" r:id="rId63"/>
    <p:sldId id="1010" r:id="rId64"/>
    <p:sldId id="1263" r:id="rId65"/>
    <p:sldId id="1262" r:id="rId66"/>
    <p:sldId id="1269" r:id="rId67"/>
    <p:sldId id="1266" r:id="rId68"/>
    <p:sldId id="1267" r:id="rId69"/>
    <p:sldId id="1274" r:id="rId70"/>
    <p:sldId id="1258" r:id="rId71"/>
    <p:sldId id="1276" r:id="rId72"/>
    <p:sldId id="1270" r:id="rId73"/>
    <p:sldId id="1277" r:id="rId74"/>
    <p:sldId id="1259" r:id="rId75"/>
    <p:sldId id="1287" r:id="rId76"/>
    <p:sldId id="1264" r:id="rId77"/>
    <p:sldId id="1288" r:id="rId78"/>
    <p:sldId id="1261" r:id="rId79"/>
    <p:sldId id="1289" r:id="rId80"/>
    <p:sldId id="1291" r:id="rId81"/>
    <p:sldId id="1292" r:id="rId82"/>
    <p:sldId id="1280" r:id="rId83"/>
    <p:sldId id="1293" r:id="rId84"/>
    <p:sldId id="1279" r:id="rId85"/>
    <p:sldId id="689" r:id="rId86"/>
  </p:sldIdLst>
  <p:sldSz cx="9144000" cy="6858000" type="screen4x3"/>
  <p:notesSz cx="6735763" cy="9866313"/>
  <p:embeddedFontLst>
    <p:embeddedFont>
      <p:font typeface="Dosis" pitchFamily="2" charset="0"/>
      <p:regular r:id="rId88"/>
      <p:bold r:id="rId89"/>
    </p:embeddedFont>
    <p:embeddedFont>
      <p:font typeface="Dosis ExtraBold" pitchFamily="2" charset="0"/>
      <p:bold r:id="rId90"/>
    </p:embeddedFont>
    <p:embeddedFont>
      <p:font typeface="Dosis Medium" pitchFamily="2" charset="0"/>
      <p:regular r:id="rId91"/>
    </p:embeddedFont>
    <p:embeddedFont>
      <p:font typeface="Dosis SemiBold" pitchFamily="2" charset="0"/>
      <p:bold r:id="rId92"/>
    </p:embeddedFont>
    <p:embeddedFont>
      <p:font typeface="Mistral" panose="03090702030407020403" pitchFamily="66" charset="0"/>
      <p:regular r:id="rId93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24D7B"/>
    <a:srgbClr val="4B5377"/>
    <a:srgbClr val="565F88"/>
    <a:srgbClr val="2196B1"/>
    <a:srgbClr val="2AB6D7"/>
    <a:srgbClr val="55B7DE"/>
    <a:srgbClr val="A1A6BC"/>
    <a:srgbClr val="F26553"/>
    <a:srgbClr val="E84234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07" autoAdjust="0"/>
    <p:restoredTop sz="95363" autoAdjust="0"/>
  </p:normalViewPr>
  <p:slideViewPr>
    <p:cSldViewPr snapToGrid="0">
      <p:cViewPr varScale="1">
        <p:scale>
          <a:sx n="77" d="100"/>
          <a:sy n="77" d="100"/>
        </p:scale>
        <p:origin x="795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9.xml"/><Relationship Id="rId21" Type="http://schemas.openxmlformats.org/officeDocument/2006/relationships/slide" Target="slides/slide4.xml"/><Relationship Id="rId34" Type="http://schemas.openxmlformats.org/officeDocument/2006/relationships/slide" Target="slides/slide17.xml"/><Relationship Id="rId42" Type="http://schemas.openxmlformats.org/officeDocument/2006/relationships/slide" Target="slides/slide25.xml"/><Relationship Id="rId47" Type="http://schemas.openxmlformats.org/officeDocument/2006/relationships/slide" Target="slides/slide30.xml"/><Relationship Id="rId50" Type="http://schemas.openxmlformats.org/officeDocument/2006/relationships/slide" Target="slides/slide33.xml"/><Relationship Id="rId55" Type="http://schemas.openxmlformats.org/officeDocument/2006/relationships/slide" Target="slides/slide38.xml"/><Relationship Id="rId63" Type="http://schemas.openxmlformats.org/officeDocument/2006/relationships/slide" Target="slides/slide46.xml"/><Relationship Id="rId68" Type="http://schemas.openxmlformats.org/officeDocument/2006/relationships/slide" Target="slides/slide51.xml"/><Relationship Id="rId76" Type="http://schemas.openxmlformats.org/officeDocument/2006/relationships/slide" Target="slides/slide59.xml"/><Relationship Id="rId84" Type="http://schemas.openxmlformats.org/officeDocument/2006/relationships/slide" Target="slides/slide67.xml"/><Relationship Id="rId89" Type="http://schemas.openxmlformats.org/officeDocument/2006/relationships/font" Target="fonts/font2.fntdata"/><Relationship Id="rId97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4.xml"/><Relationship Id="rId92" Type="http://schemas.openxmlformats.org/officeDocument/2006/relationships/font" Target="fonts/font5.fntdata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12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7.xml"/><Relationship Id="rId32" Type="http://schemas.openxmlformats.org/officeDocument/2006/relationships/slide" Target="slides/slide15.xml"/><Relationship Id="rId37" Type="http://schemas.openxmlformats.org/officeDocument/2006/relationships/slide" Target="slides/slide20.xml"/><Relationship Id="rId40" Type="http://schemas.openxmlformats.org/officeDocument/2006/relationships/slide" Target="slides/slide23.xml"/><Relationship Id="rId45" Type="http://schemas.openxmlformats.org/officeDocument/2006/relationships/slide" Target="slides/slide28.xml"/><Relationship Id="rId53" Type="http://schemas.openxmlformats.org/officeDocument/2006/relationships/slide" Target="slides/slide36.xml"/><Relationship Id="rId58" Type="http://schemas.openxmlformats.org/officeDocument/2006/relationships/slide" Target="slides/slide41.xml"/><Relationship Id="rId66" Type="http://schemas.openxmlformats.org/officeDocument/2006/relationships/slide" Target="slides/slide49.xml"/><Relationship Id="rId74" Type="http://schemas.openxmlformats.org/officeDocument/2006/relationships/slide" Target="slides/slide57.xml"/><Relationship Id="rId79" Type="http://schemas.openxmlformats.org/officeDocument/2006/relationships/slide" Target="slides/slide62.xml"/><Relationship Id="rId87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4.xml"/><Relationship Id="rId82" Type="http://schemas.openxmlformats.org/officeDocument/2006/relationships/slide" Target="slides/slide65.xml"/><Relationship Id="rId90" Type="http://schemas.openxmlformats.org/officeDocument/2006/relationships/font" Target="fonts/font3.fntdata"/><Relationship Id="rId95" Type="http://schemas.openxmlformats.org/officeDocument/2006/relationships/viewProps" Target="viewProps.xml"/><Relationship Id="rId19" Type="http://schemas.openxmlformats.org/officeDocument/2006/relationships/slide" Target="slides/slide2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5.xml"/><Relationship Id="rId27" Type="http://schemas.openxmlformats.org/officeDocument/2006/relationships/slide" Target="slides/slide10.xml"/><Relationship Id="rId30" Type="http://schemas.openxmlformats.org/officeDocument/2006/relationships/slide" Target="slides/slide13.xml"/><Relationship Id="rId35" Type="http://schemas.openxmlformats.org/officeDocument/2006/relationships/slide" Target="slides/slide18.xml"/><Relationship Id="rId43" Type="http://schemas.openxmlformats.org/officeDocument/2006/relationships/slide" Target="slides/slide26.xml"/><Relationship Id="rId48" Type="http://schemas.openxmlformats.org/officeDocument/2006/relationships/slide" Target="slides/slide31.xml"/><Relationship Id="rId56" Type="http://schemas.openxmlformats.org/officeDocument/2006/relationships/slide" Target="slides/slide39.xml"/><Relationship Id="rId64" Type="http://schemas.openxmlformats.org/officeDocument/2006/relationships/slide" Target="slides/slide47.xml"/><Relationship Id="rId69" Type="http://schemas.openxmlformats.org/officeDocument/2006/relationships/slide" Target="slides/slide52.xml"/><Relationship Id="rId77" Type="http://schemas.openxmlformats.org/officeDocument/2006/relationships/slide" Target="slides/slide60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4.xml"/><Relationship Id="rId72" Type="http://schemas.openxmlformats.org/officeDocument/2006/relationships/slide" Target="slides/slide55.xml"/><Relationship Id="rId80" Type="http://schemas.openxmlformats.org/officeDocument/2006/relationships/slide" Target="slides/slide63.xml"/><Relationship Id="rId85" Type="http://schemas.openxmlformats.org/officeDocument/2006/relationships/slide" Target="slides/slide68.xml"/><Relationship Id="rId93" Type="http://schemas.openxmlformats.org/officeDocument/2006/relationships/font" Target="fonts/font6.fntdata"/><Relationship Id="rId98" Type="http://schemas.microsoft.com/office/2018/10/relationships/authors" Target="author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8.xml"/><Relationship Id="rId33" Type="http://schemas.openxmlformats.org/officeDocument/2006/relationships/slide" Target="slides/slide16.xml"/><Relationship Id="rId38" Type="http://schemas.openxmlformats.org/officeDocument/2006/relationships/slide" Target="slides/slide21.xml"/><Relationship Id="rId46" Type="http://schemas.openxmlformats.org/officeDocument/2006/relationships/slide" Target="slides/slide29.xml"/><Relationship Id="rId59" Type="http://schemas.openxmlformats.org/officeDocument/2006/relationships/slide" Target="slides/slide42.xml"/><Relationship Id="rId67" Type="http://schemas.openxmlformats.org/officeDocument/2006/relationships/slide" Target="slides/slide50.xml"/><Relationship Id="rId20" Type="http://schemas.openxmlformats.org/officeDocument/2006/relationships/slide" Target="slides/slide3.xml"/><Relationship Id="rId41" Type="http://schemas.openxmlformats.org/officeDocument/2006/relationships/slide" Target="slides/slide24.xml"/><Relationship Id="rId54" Type="http://schemas.openxmlformats.org/officeDocument/2006/relationships/slide" Target="slides/slide37.xml"/><Relationship Id="rId62" Type="http://schemas.openxmlformats.org/officeDocument/2006/relationships/slide" Target="slides/slide45.xml"/><Relationship Id="rId70" Type="http://schemas.openxmlformats.org/officeDocument/2006/relationships/slide" Target="slides/slide53.xml"/><Relationship Id="rId75" Type="http://schemas.openxmlformats.org/officeDocument/2006/relationships/slide" Target="slides/slide58.xml"/><Relationship Id="rId83" Type="http://schemas.openxmlformats.org/officeDocument/2006/relationships/slide" Target="slides/slide66.xml"/><Relationship Id="rId88" Type="http://schemas.openxmlformats.org/officeDocument/2006/relationships/font" Target="fonts/font1.fntdata"/><Relationship Id="rId91" Type="http://schemas.openxmlformats.org/officeDocument/2006/relationships/font" Target="fonts/font4.fntdata"/><Relationship Id="rId9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6.xml"/><Relationship Id="rId28" Type="http://schemas.openxmlformats.org/officeDocument/2006/relationships/slide" Target="slides/slide11.xml"/><Relationship Id="rId36" Type="http://schemas.openxmlformats.org/officeDocument/2006/relationships/slide" Target="slides/slide19.xml"/><Relationship Id="rId49" Type="http://schemas.openxmlformats.org/officeDocument/2006/relationships/slide" Target="slides/slide32.xml"/><Relationship Id="rId57" Type="http://schemas.openxmlformats.org/officeDocument/2006/relationships/slide" Target="slides/slide40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4.xml"/><Relationship Id="rId44" Type="http://schemas.openxmlformats.org/officeDocument/2006/relationships/slide" Target="slides/slide27.xml"/><Relationship Id="rId52" Type="http://schemas.openxmlformats.org/officeDocument/2006/relationships/slide" Target="slides/slide35.xml"/><Relationship Id="rId60" Type="http://schemas.openxmlformats.org/officeDocument/2006/relationships/slide" Target="slides/slide43.xml"/><Relationship Id="rId65" Type="http://schemas.openxmlformats.org/officeDocument/2006/relationships/slide" Target="slides/slide48.xml"/><Relationship Id="rId73" Type="http://schemas.openxmlformats.org/officeDocument/2006/relationships/slide" Target="slides/slide56.xml"/><Relationship Id="rId78" Type="http://schemas.openxmlformats.org/officeDocument/2006/relationships/slide" Target="slides/slide61.xml"/><Relationship Id="rId81" Type="http://schemas.openxmlformats.org/officeDocument/2006/relationships/slide" Target="slides/slide64.xml"/><Relationship Id="rId86" Type="http://schemas.openxmlformats.org/officeDocument/2006/relationships/slide" Target="slides/slide69.xml"/><Relationship Id="rId94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1.xml"/><Relationship Id="rId39" Type="http://schemas.openxmlformats.org/officeDocument/2006/relationships/slide" Target="slides/slide2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01/03/2026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15465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0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0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01/03/2026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961551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01/03/2026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8463080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01/03/2026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8092820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01/03/2026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563077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01/03/2026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957986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01/03/2026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8629539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01/03/2026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4064965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01/03/2026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298997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01/03/2026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6076610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01/03/2026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5247372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01/03/2026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546802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843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8707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73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638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744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48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317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269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3072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03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171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263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5630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5683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1782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537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036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224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270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2293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8242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781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867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643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6849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35712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650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227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0354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249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85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584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44109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20927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3097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97086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88257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75337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47843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32623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4656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19745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13991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07038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93271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11231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66913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8430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21515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image" Target="../media/image12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28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5" Type="http://schemas.openxmlformats.org/officeDocument/2006/relationships/slideLayout" Target="../slideLayouts/slideLayout30.xml"/><Relationship Id="rId10" Type="http://schemas.openxmlformats.org/officeDocument/2006/relationships/image" Target="../media/image12.png"/><Relationship Id="rId4" Type="http://schemas.openxmlformats.org/officeDocument/2006/relationships/slideLayout" Target="../slideLayouts/slideLayout29.xml"/><Relationship Id="rId9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34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9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5.xml"/><Relationship Id="rId9" Type="http://schemas.openxmlformats.org/officeDocument/2006/relationships/image" Target="../media/image12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13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image" Target="../media/image14.jpg"/><Relationship Id="rId2" Type="http://schemas.openxmlformats.org/officeDocument/2006/relationships/slideLayout" Target="../slideLayouts/slideLayout39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42.xml"/><Relationship Id="rId15" Type="http://schemas.openxmlformats.org/officeDocument/2006/relationships/image" Target="../media/image17.png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image" Target="../media/image16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2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1.xml"/><Relationship Id="rId9" Type="http://schemas.openxmlformats.org/officeDocument/2006/relationships/theme" Target="../theme/theme8.xml"/><Relationship Id="rId14" Type="http://schemas.openxmlformats.org/officeDocument/2006/relationships/image" Target="../media/image1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0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9.xml"/><Relationship Id="rId9" Type="http://schemas.openxmlformats.org/officeDocument/2006/relationships/theme" Target="../theme/theme9.xml"/><Relationship Id="rId14" Type="http://schemas.openxmlformats.org/officeDocument/2006/relationships/image" Target="../media/image18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8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7.xml"/><Relationship Id="rId9" Type="http://schemas.openxmlformats.org/officeDocument/2006/relationships/theme" Target="../theme/theme10.xml"/><Relationship Id="rId14" Type="http://schemas.openxmlformats.org/officeDocument/2006/relationships/image" Target="../media/image1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3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8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73.xml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slideLayout" Target="../slideLayouts/slideLayout82.xml"/><Relationship Id="rId5" Type="http://schemas.openxmlformats.org/officeDocument/2006/relationships/slideLayout" Target="../slideLayouts/slideLayout76.xml"/><Relationship Id="rId10" Type="http://schemas.openxmlformats.org/officeDocument/2006/relationships/slideLayout" Target="../slideLayouts/slideLayout81.xml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0.xml"/><Relationship Id="rId3" Type="http://schemas.openxmlformats.org/officeDocument/2006/relationships/slideLayout" Target="../slideLayouts/slideLayout85.xml"/><Relationship Id="rId7" Type="http://schemas.openxmlformats.org/officeDocument/2006/relationships/slideLayout" Target="../slideLayouts/slideLayout89.xml"/><Relationship Id="rId2" Type="http://schemas.openxmlformats.org/officeDocument/2006/relationships/slideLayout" Target="../slideLayouts/slideLayout84.xml"/><Relationship Id="rId1" Type="http://schemas.openxmlformats.org/officeDocument/2006/relationships/slideLayout" Target="../slideLayouts/slideLayout83.xml"/><Relationship Id="rId6" Type="http://schemas.openxmlformats.org/officeDocument/2006/relationships/slideLayout" Target="../slideLayouts/slideLayout88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7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86.xml"/><Relationship Id="rId9" Type="http://schemas.openxmlformats.org/officeDocument/2006/relationships/slideLayout" Target="../slideLayouts/slideLayout91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9.xml"/><Relationship Id="rId13" Type="http://schemas.openxmlformats.org/officeDocument/2006/relationships/image" Target="../media/image12.png"/><Relationship Id="rId3" Type="http://schemas.openxmlformats.org/officeDocument/2006/relationships/slideLayout" Target="../slideLayouts/slideLayout94.xml"/><Relationship Id="rId7" Type="http://schemas.openxmlformats.org/officeDocument/2006/relationships/slideLayout" Target="../slideLayouts/slideLayout98.xml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93.xml"/><Relationship Id="rId1" Type="http://schemas.openxmlformats.org/officeDocument/2006/relationships/slideLayout" Target="../slideLayouts/slideLayout92.xml"/><Relationship Id="rId6" Type="http://schemas.openxmlformats.org/officeDocument/2006/relationships/slideLayout" Target="../slideLayouts/slideLayout97.xml"/><Relationship Id="rId11" Type="http://schemas.openxmlformats.org/officeDocument/2006/relationships/image" Target="../media/image9.jpg"/><Relationship Id="rId5" Type="http://schemas.openxmlformats.org/officeDocument/2006/relationships/slideLayout" Target="../slideLayouts/slideLayout96.xml"/><Relationship Id="rId10" Type="http://schemas.openxmlformats.org/officeDocument/2006/relationships/theme" Target="../theme/theme13.xml"/><Relationship Id="rId4" Type="http://schemas.openxmlformats.org/officeDocument/2006/relationships/slideLayout" Target="../slideLayouts/slideLayout95.xml"/><Relationship Id="rId9" Type="http://schemas.openxmlformats.org/officeDocument/2006/relationships/slideLayout" Target="../slideLayouts/slideLayout100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theme" Target="../theme/theme14.xml"/><Relationship Id="rId3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107.xml"/><Relationship Id="rId2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104.xml"/><Relationship Id="rId9" Type="http://schemas.openxmlformats.org/officeDocument/2006/relationships/image" Target="../media/image4.jpg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110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109.xml"/><Relationship Id="rId1" Type="http://schemas.openxmlformats.org/officeDocument/2006/relationships/slideLayout" Target="../slideLayouts/slideLayout108.xml"/><Relationship Id="rId6" Type="http://schemas.openxmlformats.org/officeDocument/2006/relationships/image" Target="../media/image9.jpg"/><Relationship Id="rId5" Type="http://schemas.openxmlformats.org/officeDocument/2006/relationships/theme" Target="../theme/theme15.xml"/><Relationship Id="rId4" Type="http://schemas.openxmlformats.org/officeDocument/2006/relationships/slideLayout" Target="../slideLayouts/slideLayout111.xml"/><Relationship Id="rId9" Type="http://schemas.openxmlformats.org/officeDocument/2006/relationships/image" Target="../media/image12.png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9.xml"/><Relationship Id="rId13" Type="http://schemas.openxmlformats.org/officeDocument/2006/relationships/slideLayout" Target="../slideLayouts/slideLayout124.xml"/><Relationship Id="rId3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18.xml"/><Relationship Id="rId12" Type="http://schemas.openxmlformats.org/officeDocument/2006/relationships/slideLayout" Target="../slideLayouts/slideLayout123.xml"/><Relationship Id="rId2" Type="http://schemas.openxmlformats.org/officeDocument/2006/relationships/slideLayout" Target="../slideLayouts/slideLayout113.xml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11" Type="http://schemas.openxmlformats.org/officeDocument/2006/relationships/slideLayout" Target="../slideLayouts/slideLayout122.xml"/><Relationship Id="rId5" Type="http://schemas.openxmlformats.org/officeDocument/2006/relationships/slideLayout" Target="../slideLayouts/slideLayout116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121.xml"/><Relationship Id="rId4" Type="http://schemas.openxmlformats.org/officeDocument/2006/relationships/slideLayout" Target="../slideLayouts/slideLayout115.xml"/><Relationship Id="rId9" Type="http://schemas.openxmlformats.org/officeDocument/2006/relationships/slideLayout" Target="../slideLayouts/slideLayout120.xml"/><Relationship Id="rId14" Type="http://schemas.openxmlformats.org/officeDocument/2006/relationships/theme" Target="../theme/theme16.xml"/></Relationships>
</file>

<file path=ppt/slideMasters/_rels/slideMaster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7.xml"/><Relationship Id="rId2" Type="http://schemas.openxmlformats.org/officeDocument/2006/relationships/slideLayout" Target="../slideLayouts/slideLayout126.xml"/><Relationship Id="rId1" Type="http://schemas.openxmlformats.org/officeDocument/2006/relationships/slideLayout" Target="../slideLayouts/slideLayout125.xml"/><Relationship Id="rId6" Type="http://schemas.openxmlformats.org/officeDocument/2006/relationships/image" Target="../media/image9.jpg"/><Relationship Id="rId5" Type="http://schemas.openxmlformats.org/officeDocument/2006/relationships/theme" Target="../theme/theme17.xml"/><Relationship Id="rId4" Type="http://schemas.openxmlformats.org/officeDocument/2006/relationships/slideLayout" Target="../slideLayouts/slideLayout1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969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47919-77D6-B122-AB64-C8589FBCCE84}"/>
              </a:ext>
            </a:extLst>
          </p:cNvPr>
          <p:cNvSpPr txBox="1"/>
          <p:nvPr userDrawn="1"/>
        </p:nvSpPr>
        <p:spPr>
          <a:xfrm>
            <a:off x="1984985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8A01640-1FE6-A6F2-6998-E26FE31BDE6B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 sur livret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99B5D88-2250-8E46-8309-D02650654483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593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B62E65-0C4D-AFDC-3705-E1D7BEB779CA}"/>
              </a:ext>
            </a:extLst>
          </p:cNvPr>
          <p:cNvSpPr txBox="1"/>
          <p:nvPr userDrawn="1"/>
        </p:nvSpPr>
        <p:spPr>
          <a:xfrm>
            <a:off x="435782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01/03/2026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79687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3272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2" y="209734"/>
            <a:ext cx="139782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281050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9863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99944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2387944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48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37332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702979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6041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  <p:sldLayoutId id="2147483833" r:id="rId2"/>
    <p:sldLayoutId id="2147483834" r:id="rId3"/>
    <p:sldLayoutId id="2147483835" r:id="rId4"/>
    <p:sldLayoutId id="2147483836" r:id="rId5"/>
    <p:sldLayoutId id="2147483837" r:id="rId6"/>
    <p:sldLayoutId id="2147483838" r:id="rId7"/>
    <p:sldLayoutId id="2147483839" r:id="rId8"/>
    <p:sldLayoutId id="2147483840" r:id="rId9"/>
    <p:sldLayoutId id="2147483841" r:id="rId10"/>
    <p:sldLayoutId id="2147483842" r:id="rId11"/>
    <p:sldLayoutId id="2147483843" r:id="rId12"/>
    <p:sldLayoutId id="2147483844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72398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6" r:id="rId1"/>
    <p:sldLayoutId id="2147483847" r:id="rId2"/>
    <p:sldLayoutId id="2147483848" r:id="rId3"/>
    <p:sldLayoutId id="2147483849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04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microsoft.com/office/2007/relationships/media" Target="../media/media2.mp4"/><Relationship Id="rId7" Type="http://schemas.openxmlformats.org/officeDocument/2006/relationships/image" Target="../media/image3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6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2.mp4"/><Relationship Id="rId9" Type="http://schemas.openxmlformats.org/officeDocument/2006/relationships/image" Target="../media/image3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7.png"/><Relationship Id="rId7" Type="http://schemas.openxmlformats.org/officeDocument/2006/relationships/image" Target="../media/image4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7.png"/><Relationship Id="rId7" Type="http://schemas.openxmlformats.org/officeDocument/2006/relationships/image" Target="../media/image5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Relationship Id="rId9" Type="http://schemas.openxmlformats.org/officeDocument/2006/relationships/image" Target="../media/image5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37.png"/><Relationship Id="rId7" Type="http://schemas.openxmlformats.org/officeDocument/2006/relationships/image" Target="../media/image5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Relationship Id="rId9" Type="http://schemas.openxmlformats.org/officeDocument/2006/relationships/image" Target="../media/image5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37.png"/><Relationship Id="rId7" Type="http://schemas.openxmlformats.org/officeDocument/2006/relationships/image" Target="../media/image6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Relationship Id="rId9" Type="http://schemas.openxmlformats.org/officeDocument/2006/relationships/image" Target="../media/image6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66.png"/><Relationship Id="rId7" Type="http://schemas.openxmlformats.org/officeDocument/2006/relationships/image" Target="../media/image70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Relationship Id="rId9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65.png"/><Relationship Id="rId7" Type="http://schemas.openxmlformats.org/officeDocument/2006/relationships/image" Target="../media/image69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72.png"/><Relationship Id="rId7" Type="http://schemas.openxmlformats.org/officeDocument/2006/relationships/image" Target="../media/image76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Relationship Id="rId9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71.png"/><Relationship Id="rId7" Type="http://schemas.openxmlformats.org/officeDocument/2006/relationships/image" Target="../media/image75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image" Target="../media/image78.png"/><Relationship Id="rId7" Type="http://schemas.openxmlformats.org/officeDocument/2006/relationships/image" Target="../media/image82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79.png"/><Relationship Id="rId7" Type="http://schemas.openxmlformats.org/officeDocument/2006/relationships/image" Target="../media/image83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82.png"/><Relationship Id="rId5" Type="http://schemas.openxmlformats.org/officeDocument/2006/relationships/image" Target="../media/image81.png"/><Relationship Id="rId4" Type="http://schemas.openxmlformats.org/officeDocument/2006/relationships/image" Target="../media/image80.png"/><Relationship Id="rId9" Type="http://schemas.openxmlformats.org/officeDocument/2006/relationships/image" Target="../media/image3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7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86.png"/><Relationship Id="rId7" Type="http://schemas.openxmlformats.org/officeDocument/2006/relationships/image" Target="../media/image90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89.png"/><Relationship Id="rId5" Type="http://schemas.openxmlformats.org/officeDocument/2006/relationships/image" Target="../media/image88.png"/><Relationship Id="rId4" Type="http://schemas.openxmlformats.org/officeDocument/2006/relationships/image" Target="../media/image87.png"/><Relationship Id="rId9" Type="http://schemas.openxmlformats.org/officeDocument/2006/relationships/image" Target="../media/image37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openxmlformats.org/officeDocument/2006/relationships/image" Target="../media/image85.png"/><Relationship Id="rId7" Type="http://schemas.openxmlformats.org/officeDocument/2006/relationships/image" Target="../media/image89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88.png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openxmlformats.org/officeDocument/2006/relationships/image" Target="../media/image85.png"/><Relationship Id="rId7" Type="http://schemas.openxmlformats.org/officeDocument/2006/relationships/image" Target="../media/image89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88.png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05.xml"/><Relationship Id="rId5" Type="http://schemas.openxmlformats.org/officeDocument/2006/relationships/image" Target="../media/image35.png"/><Relationship Id="rId4" Type="http://schemas.openxmlformats.org/officeDocument/2006/relationships/image" Target="../media/image9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5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63.png"/><Relationship Id="rId4" Type="http://schemas.openxmlformats.org/officeDocument/2006/relationships/image" Target="../media/image5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6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6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7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8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9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4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106.xml"/><Relationship Id="rId6" Type="http://schemas.openxmlformats.org/officeDocument/2006/relationships/image" Target="../media/image35.png"/><Relationship Id="rId5" Type="http://schemas.openxmlformats.org/officeDocument/2006/relationships/image" Target="../media/image32.png"/><Relationship Id="rId4" Type="http://schemas.openxmlformats.org/officeDocument/2006/relationships/image" Target="../media/image9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10.xml"/><Relationship Id="rId4" Type="http://schemas.openxmlformats.org/officeDocument/2006/relationships/image" Target="../media/image28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110.xml"/><Relationship Id="rId4" Type="http://schemas.openxmlformats.org/officeDocument/2006/relationships/image" Target="../media/image37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8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8.png"/><Relationship Id="rId5" Type="http://schemas.openxmlformats.org/officeDocument/2006/relationships/image" Target="../media/image95.png"/><Relationship Id="rId4" Type="http://schemas.openxmlformats.org/officeDocument/2006/relationships/image" Target="../media/image38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12.xml"/><Relationship Id="rId4" Type="http://schemas.openxmlformats.org/officeDocument/2006/relationships/image" Target="../media/image96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6.xm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36.png"/><Relationship Id="rId7" Type="http://schemas.openxmlformats.org/officeDocument/2006/relationships/image" Target="../media/image59.png"/><Relationship Id="rId2" Type="http://schemas.openxmlformats.org/officeDocument/2006/relationships/slideLayout" Target="../slideLayouts/slideLayout123.xml"/><Relationship Id="rId1" Type="http://schemas.openxmlformats.org/officeDocument/2006/relationships/tags" Target="../tags/tag7.xml"/><Relationship Id="rId6" Type="http://schemas.openxmlformats.org/officeDocument/2006/relationships/image" Target="../media/image56.png"/><Relationship Id="rId5" Type="http://schemas.openxmlformats.org/officeDocument/2006/relationships/image" Target="../media/image49.png"/><Relationship Id="rId4" Type="http://schemas.openxmlformats.org/officeDocument/2006/relationships/image" Target="../media/image37.png"/><Relationship Id="rId9" Type="http://schemas.openxmlformats.org/officeDocument/2006/relationships/image" Target="../media/image78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8.xml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36.png"/><Relationship Id="rId7" Type="http://schemas.openxmlformats.org/officeDocument/2006/relationships/image" Target="../media/image82.png"/><Relationship Id="rId2" Type="http://schemas.openxmlformats.org/officeDocument/2006/relationships/slideLayout" Target="../slideLayouts/slideLayout123.xml"/><Relationship Id="rId1" Type="http://schemas.openxmlformats.org/officeDocument/2006/relationships/tags" Target="../tags/tag9.xml"/><Relationship Id="rId6" Type="http://schemas.openxmlformats.org/officeDocument/2006/relationships/image" Target="../media/image52.png"/><Relationship Id="rId5" Type="http://schemas.openxmlformats.org/officeDocument/2006/relationships/image" Target="../media/image45.png"/><Relationship Id="rId4" Type="http://schemas.openxmlformats.org/officeDocument/2006/relationships/image" Target="../media/image37.png"/><Relationship Id="rId9" Type="http://schemas.openxmlformats.org/officeDocument/2006/relationships/image" Target="../media/image59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0.xml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36.png"/><Relationship Id="rId7" Type="http://schemas.openxmlformats.org/officeDocument/2006/relationships/image" Target="../media/image83.png"/><Relationship Id="rId2" Type="http://schemas.openxmlformats.org/officeDocument/2006/relationships/slideLayout" Target="../slideLayouts/slideLayout123.xml"/><Relationship Id="rId1" Type="http://schemas.openxmlformats.org/officeDocument/2006/relationships/tags" Target="../tags/tag11.xml"/><Relationship Id="rId6" Type="http://schemas.openxmlformats.org/officeDocument/2006/relationships/image" Target="../media/image44.png"/><Relationship Id="rId5" Type="http://schemas.openxmlformats.org/officeDocument/2006/relationships/image" Target="../media/image42.png"/><Relationship Id="rId4" Type="http://schemas.openxmlformats.org/officeDocument/2006/relationships/image" Target="../media/image37.png"/><Relationship Id="rId9" Type="http://schemas.openxmlformats.org/officeDocument/2006/relationships/image" Target="../media/image74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slideLayout" Target="../slideLayouts/slideLayout123.xml"/><Relationship Id="rId1" Type="http://schemas.openxmlformats.org/officeDocument/2006/relationships/tags" Target="../tags/tag13.xml"/><Relationship Id="rId4" Type="http://schemas.openxmlformats.org/officeDocument/2006/relationships/image" Target="../media/image37.pn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4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23.xml"/><Relationship Id="rId4" Type="http://schemas.openxmlformats.org/officeDocument/2006/relationships/image" Target="../media/image98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4" Type="http://schemas.openxmlformats.org/officeDocument/2006/relationships/image" Target="../media/image96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3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3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4" Type="http://schemas.openxmlformats.org/officeDocument/2006/relationships/image" Target="../media/image96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23.xml"/><Relationship Id="rId4" Type="http://schemas.openxmlformats.org/officeDocument/2006/relationships/image" Target="../media/image99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microsoft.com/office/2007/relationships/media" Target="../media/media2.mp4"/><Relationship Id="rId7" Type="http://schemas.openxmlformats.org/officeDocument/2006/relationships/image" Target="../media/image3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95.png"/><Relationship Id="rId5" Type="http://schemas.openxmlformats.org/officeDocument/2006/relationships/slideLayout" Target="../slideLayouts/slideLayout125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E3053E3-0DD3-4E61-54B4-78C322878A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143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B844839-3AA5-297E-59E2-1EB658425B9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B135D9E-2FAB-347F-3571-811EEE99CC1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6D98C7-2DB6-372A-8B32-B3318DC2381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3A63E897-CFDB-F535-82EA-814C1B4ABA9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489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D09737C9-5AD9-0BC6-B728-F86997004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868" y="1496921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de soutien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85BAE690-DEDA-9705-2B1D-FD0055D1F792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A2D3D0F5-EFA4-B8E5-342F-CB1C2C79E4C6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DC44EEB-B312-111D-753D-70D8A4B727D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48020635-6DD5-93FB-A560-2E415C0BE577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DD92F50D-8ADB-6FF9-8E9E-5DA0EF6531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6026" y="3113934"/>
            <a:ext cx="1553039" cy="2382147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22E4F2D-DCC4-70B8-80D4-BA7E681D55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7727" y="3113935"/>
            <a:ext cx="1553039" cy="2382147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4D31692-3C2C-27A8-A669-07808196DF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887" y="3113935"/>
            <a:ext cx="1553039" cy="2382147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2181623-73D9-C486-41E5-BCF385BA70F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9065" y="3113934"/>
            <a:ext cx="1553039" cy="2382147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1191381-C978-C8E7-8501-FA3A9879A8F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6807" y="3113935"/>
            <a:ext cx="1553039" cy="2382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822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839143" y="3473069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5055143" y="3221069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473267" y="349794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689267" y="324594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653267" y="372675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orales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 </a:t>
            </a:r>
          </a:p>
        </p:txBody>
      </p: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43" y="875187"/>
            <a:ext cx="7886700" cy="720000"/>
          </a:xfrm>
        </p:spPr>
        <p:txBody>
          <a:bodyPr/>
          <a:lstStyle/>
          <a:p>
            <a:r>
              <a:rPr lang="fr-MA" sz="2400" dirty="0"/>
              <a:t>Organisation de la semaine 5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97D6792-77EF-964B-8655-3B3059F55CA8}"/>
              </a:ext>
            </a:extLst>
          </p:cNvPr>
          <p:cNvSpPr/>
          <p:nvPr/>
        </p:nvSpPr>
        <p:spPr>
          <a:xfrm>
            <a:off x="4839143" y="2000011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5658D257-978F-A594-EEA1-56A5EF90062C}"/>
              </a:ext>
            </a:extLst>
          </p:cNvPr>
          <p:cNvSpPr/>
          <p:nvPr/>
        </p:nvSpPr>
        <p:spPr>
          <a:xfrm>
            <a:off x="5055143" y="1748011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5019143" y="219929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lecture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2D821F4D-459F-10F8-037F-9FC307E61A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146" y="1742864"/>
            <a:ext cx="3828620" cy="1365622"/>
          </a:xfrm>
          <a:prstGeom prst="rect">
            <a:avLst/>
          </a:prstGeo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5086338" y="3666180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d’écriture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</a:t>
            </a:r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62AFBE96-6D58-CF0A-14F1-9A0AB1FC361F}"/>
              </a:ext>
            </a:extLst>
          </p:cNvPr>
          <p:cNvSpPr/>
          <p:nvPr/>
        </p:nvSpPr>
        <p:spPr>
          <a:xfrm>
            <a:off x="783456" y="1741034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B4DDBFF-D324-3E3C-39D9-A0E8D4DE4E9D}"/>
              </a:ext>
            </a:extLst>
          </p:cNvPr>
          <p:cNvSpPr txBox="1"/>
          <p:nvPr/>
        </p:nvSpPr>
        <p:spPr>
          <a:xfrm>
            <a:off x="900035" y="2310935"/>
            <a:ext cx="3831420" cy="623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vocabulaire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2A74291-E7E7-13E4-B65A-C8356CD292FE}"/>
              </a:ext>
            </a:extLst>
          </p:cNvPr>
          <p:cNvSpPr/>
          <p:nvPr/>
        </p:nvSpPr>
        <p:spPr>
          <a:xfrm>
            <a:off x="4839143" y="4950756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rganigramme : Terminateur 10">
            <a:extLst>
              <a:ext uri="{FF2B5EF4-FFF2-40B4-BE49-F238E27FC236}">
                <a16:creationId xmlns:a16="http://schemas.microsoft.com/office/drawing/2014/main" id="{CFC503CC-4FA1-9F10-684E-6C928131AD4B}"/>
              </a:ext>
            </a:extLst>
          </p:cNvPr>
          <p:cNvSpPr/>
          <p:nvPr/>
        </p:nvSpPr>
        <p:spPr>
          <a:xfrm>
            <a:off x="5055143" y="469875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E2007DED-A7A4-1496-C6CA-3C0B3D55903F}"/>
              </a:ext>
            </a:extLst>
          </p:cNvPr>
          <p:cNvSpPr/>
          <p:nvPr/>
        </p:nvSpPr>
        <p:spPr>
          <a:xfrm>
            <a:off x="473267" y="497563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rganigramme : Terminateur 12">
            <a:extLst>
              <a:ext uri="{FF2B5EF4-FFF2-40B4-BE49-F238E27FC236}">
                <a16:creationId xmlns:a16="http://schemas.microsoft.com/office/drawing/2014/main" id="{2CC04B81-2F68-9145-2BD8-E6E9F41E90B1}"/>
              </a:ext>
            </a:extLst>
          </p:cNvPr>
          <p:cNvSpPr/>
          <p:nvPr/>
        </p:nvSpPr>
        <p:spPr>
          <a:xfrm>
            <a:off x="689267" y="472363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AF0CA50C-2275-E5C0-2D7C-487CAD1753CB}"/>
              </a:ext>
            </a:extLst>
          </p:cNvPr>
          <p:cNvSpPr txBox="1">
            <a:spLocks/>
          </p:cNvSpPr>
          <p:nvPr/>
        </p:nvSpPr>
        <p:spPr>
          <a:xfrm>
            <a:off x="653267" y="520444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 </a:t>
            </a: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ECE942AC-D1E4-7C1A-AB4A-F1F11950B0CE}"/>
              </a:ext>
            </a:extLst>
          </p:cNvPr>
          <p:cNvSpPr txBox="1">
            <a:spLocks/>
          </p:cNvSpPr>
          <p:nvPr/>
        </p:nvSpPr>
        <p:spPr>
          <a:xfrm>
            <a:off x="5086338" y="514386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</a:t>
            </a:r>
          </a:p>
        </p:txBody>
      </p:sp>
    </p:spTree>
    <p:extLst>
      <p:ext uri="{BB962C8B-B14F-4D97-AF65-F5344CB8AC3E}">
        <p14:creationId xmlns:p14="http://schemas.microsoft.com/office/powerpoint/2010/main" val="3164051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19C4005-4A51-DD46-6175-E7EA3F0C24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/>
              <a:t>Faire des phrases avec des mots de vocabulaire.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D82192C4-E114-9B07-692A-020A71C5F89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MA" dirty="0"/>
              <a:t>Travail sur livret</a:t>
            </a:r>
          </a:p>
        </p:txBody>
      </p:sp>
      <p:pic>
        <p:nvPicPr>
          <p:cNvPr id="41" name="Espace réservé pour une image  40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38B40634-5B97-0FD8-D4DA-72F287BC6C2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B8AE1112-EE82-8B56-B589-D5C05675E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1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507B2C7-53CF-9049-FD6D-F24173083DA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542" t="8381" r="3284" b="18195"/>
          <a:stretch>
            <a:fillRect/>
          </a:stretch>
        </p:blipFill>
        <p:spPr>
          <a:xfrm>
            <a:off x="1438977" y="2045581"/>
            <a:ext cx="6246795" cy="1349939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/>
        </p:nvSpPr>
        <p:spPr>
          <a:xfrm>
            <a:off x="2227716" y="2160000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Activité 1</a:t>
            </a:r>
          </a:p>
        </p:txBody>
      </p:sp>
      <p:pic>
        <p:nvPicPr>
          <p:cNvPr id="37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8424BAA-A47B-4E20-FFE5-6432611FA8F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8BE1566B-D585-7E21-D244-BCFCE70B9FA4}"/>
              </a:ext>
            </a:extLst>
          </p:cNvPr>
          <p:cNvSpPr txBox="1">
            <a:spLocks/>
          </p:cNvSpPr>
          <p:nvPr/>
        </p:nvSpPr>
        <p:spPr>
          <a:xfrm>
            <a:off x="2203199" y="2520000"/>
            <a:ext cx="534526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Rappel des mots de vocabulaire</a:t>
            </a:r>
            <a:r>
              <a:rPr lang="fr-MA" dirty="0">
                <a:solidFill>
                  <a:srgbClr val="565F88"/>
                </a:solidFill>
              </a:rPr>
              <a:t>.</a:t>
            </a:r>
          </a:p>
          <a:p>
            <a:pPr marL="266700" marR="0" lvl="0" indent="-266700" algn="l" defTabSz="914400" rtl="0" eaLnBrk="1" fontAlgn="auto" latinLnBrk="0" hangingPunct="1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Jeux de vocabulaire.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B84BFEE-BBD8-4BF3-2434-8540C33B07CE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A7B19E7-13CC-B9C4-EEF2-A555D5EB6D8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0832FF2-03F4-4292-2A21-4B531E2A6D0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7400D3D8-5C43-2B92-8B4D-1650CB15D2C6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6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B880D0F-CBE6-3E45-D5F6-514E76B3C60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3448487"/>
            <a:ext cx="540000" cy="5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8434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294077" y="2938783"/>
            <a:ext cx="6535427" cy="169628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66394" y="1755389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80% des élèves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sont capables de :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442335" y="3244973"/>
            <a:ext cx="63871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Reconnaitre et produire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des mots de vocabulaire.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Faire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des phrases avec des mots de vocabulaire. 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490221" y="4987460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3945252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/>
              <a:t>Bonjour les enfants. Aujourd’hui, nous allons réviser les mots de vocabulaire des semaines précédentes. Soyez attentifs.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</p:spTree>
    <p:extLst>
      <p:ext uri="{BB962C8B-B14F-4D97-AF65-F5344CB8AC3E}">
        <p14:creationId xmlns:p14="http://schemas.microsoft.com/office/powerpoint/2010/main" val="428135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5B90503-F4A4-9D41-62E7-1D149DC7782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0832A542-6A22-34CC-ADC2-EE6B27B8B2C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F4DCA3D-070F-013B-AF97-D48C7CE6571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Titre 1">
            <a:extLst>
              <a:ext uri="{FF2B5EF4-FFF2-40B4-BE49-F238E27FC236}">
                <a16:creationId xmlns:a16="http://schemas.microsoft.com/office/drawing/2014/main" id="{D61ACF1E-8017-F710-9751-679F37667C06}"/>
              </a:ext>
            </a:extLst>
          </p:cNvPr>
          <p:cNvSpPr txBox="1">
            <a:spLocks/>
          </p:cNvSpPr>
          <p:nvPr/>
        </p:nvSpPr>
        <p:spPr>
          <a:xfrm>
            <a:off x="1829954" y="78439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</a:t>
            </a:r>
            <a:r>
              <a:rPr lang="fr-FR" dirty="0"/>
              <a:t>Le genou – Le coude –  Perdre l’équilibre – Tomber – Avoir mal – Une blessure.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24B7538-A771-A5E6-1FD0-D9EEA380EC44}"/>
              </a:ext>
            </a:extLst>
          </p:cNvPr>
          <p:cNvSpPr txBox="1"/>
          <p:nvPr/>
        </p:nvSpPr>
        <p:spPr>
          <a:xfrm>
            <a:off x="6176764" y="5857582"/>
            <a:ext cx="186718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MA" sz="2000" b="1" dirty="0">
                <a:ln w="0"/>
                <a:solidFill>
                  <a:srgbClr val="0070C0"/>
                </a:solidFill>
                <a:latin typeface="Dosis SemiBold" pitchFamily="2" charset="0"/>
              </a:rPr>
              <a:t>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D8266A"/>
                </a:solidFill>
                <a:effectLst/>
                <a:uLnTx/>
                <a:uFillTx/>
                <a:latin typeface="Dosis SemiBold" pitchFamily="2" charset="0"/>
              </a:rPr>
              <a:t>Une</a:t>
            </a:r>
            <a:r>
              <a:rPr lang="fr-MA" sz="2000" b="1" dirty="0">
                <a:ln w="0"/>
                <a:solidFill>
                  <a:srgbClr val="474F71"/>
                </a:solidFill>
                <a:latin typeface="Dosis SemiBold" pitchFamily="2" charset="0"/>
              </a:rPr>
              <a:t> blessure</a:t>
            </a:r>
          </a:p>
        </p:txBody>
      </p:sp>
      <p:sp>
        <p:nvSpPr>
          <p:cNvPr id="20" name="Espace réservé du texte 6">
            <a:extLst>
              <a:ext uri="{FF2B5EF4-FFF2-40B4-BE49-F238E27FC236}">
                <a16:creationId xmlns:a16="http://schemas.microsoft.com/office/drawing/2014/main" id="{8EFDCEC3-718C-C8D3-B4F0-DE38AA526BFD}"/>
              </a:ext>
            </a:extLst>
          </p:cNvPr>
          <p:cNvSpPr txBox="1">
            <a:spLocks/>
          </p:cNvSpPr>
          <p:nvPr/>
        </p:nvSpPr>
        <p:spPr>
          <a:xfrm>
            <a:off x="3643969" y="3402579"/>
            <a:ext cx="1800000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000" b="1" dirty="0">
                <a:ln w="0"/>
                <a:solidFill>
                  <a:srgbClr val="0070C0"/>
                </a:solidFill>
                <a:latin typeface="Dosis SemiBold" pitchFamily="2" charset="0"/>
              </a:rPr>
              <a:t>Le</a:t>
            </a:r>
            <a:r>
              <a:rPr lang="fr-MA" sz="2000" b="1" dirty="0">
                <a:ln w="0"/>
                <a:solidFill>
                  <a:srgbClr val="474F71"/>
                </a:solidFill>
                <a:latin typeface="Dosis SemiBold" pitchFamily="2" charset="0"/>
              </a:rPr>
              <a:t> coude</a:t>
            </a:r>
          </a:p>
        </p:txBody>
      </p:sp>
      <p:sp>
        <p:nvSpPr>
          <p:cNvPr id="21" name="Espace réservé du texte 6">
            <a:extLst>
              <a:ext uri="{FF2B5EF4-FFF2-40B4-BE49-F238E27FC236}">
                <a16:creationId xmlns:a16="http://schemas.microsoft.com/office/drawing/2014/main" id="{62232A84-DCD2-9274-A5C8-A49AADCC992F}"/>
              </a:ext>
            </a:extLst>
          </p:cNvPr>
          <p:cNvSpPr txBox="1">
            <a:spLocks/>
          </p:cNvSpPr>
          <p:nvPr/>
        </p:nvSpPr>
        <p:spPr>
          <a:xfrm>
            <a:off x="5677830" y="3378237"/>
            <a:ext cx="2549069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000" b="1" dirty="0">
                <a:ln w="0"/>
                <a:solidFill>
                  <a:srgbClr val="474F71"/>
                </a:solidFill>
                <a:latin typeface="Dosis SemiBold" pitchFamily="2" charset="0"/>
              </a:rPr>
              <a:t>Perdre l’équilibre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258FEC86-A026-193D-F7F3-69BB204913FD}"/>
              </a:ext>
            </a:extLst>
          </p:cNvPr>
          <p:cNvSpPr txBox="1"/>
          <p:nvPr/>
        </p:nvSpPr>
        <p:spPr>
          <a:xfrm>
            <a:off x="1380408" y="3386740"/>
            <a:ext cx="20485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 w="0"/>
                <a:solidFill>
                  <a:srgbClr val="D45469"/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</a:rPr>
              <a:t>L</a:t>
            </a:r>
            <a:r>
              <a:rPr lang="fr-MA" sz="2000" b="1" dirty="0">
                <a:ln w="0"/>
                <a:solidFill>
                  <a:srgbClr val="0070C0"/>
                </a:solidFill>
                <a:latin typeface="Dosis SemiBold" pitchFamily="2" charset="0"/>
              </a:rPr>
              <a:t>e</a:t>
            </a:r>
            <a:r>
              <a:rPr lang="fr-MA" sz="2000" b="1" dirty="0">
                <a:ln w="0"/>
                <a:solidFill>
                  <a:srgbClr val="474F71"/>
                </a:solidFill>
                <a:latin typeface="Dosis SemiBold" pitchFamily="2" charset="0"/>
              </a:rPr>
              <a:t> genou </a:t>
            </a:r>
            <a:endParaRPr kumimoji="0" lang="fr-MA" sz="20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C062C47E-93C0-1989-F305-9FC2FE6AB252}"/>
              </a:ext>
            </a:extLst>
          </p:cNvPr>
          <p:cNvSpPr txBox="1"/>
          <p:nvPr/>
        </p:nvSpPr>
        <p:spPr>
          <a:xfrm>
            <a:off x="3428937" y="5876048"/>
            <a:ext cx="25490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514337">
              <a:lnSpc>
                <a:spcPct val="90000"/>
              </a:lnSpc>
              <a:spcBef>
                <a:spcPts val="563"/>
              </a:spcBef>
              <a:defRPr/>
            </a:pPr>
            <a:r>
              <a:rPr lang="fr-MA" sz="2000" b="1" dirty="0">
                <a:ln w="0"/>
                <a:solidFill>
                  <a:srgbClr val="474F71"/>
                </a:solidFill>
                <a:latin typeface="Dosis SemiBold" pitchFamily="2" charset="0"/>
              </a:rPr>
              <a:t>Avoir mal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F056F4E7-7C90-8D19-FBC0-60620E779136}"/>
              </a:ext>
            </a:extLst>
          </p:cNvPr>
          <p:cNvSpPr txBox="1"/>
          <p:nvPr/>
        </p:nvSpPr>
        <p:spPr>
          <a:xfrm>
            <a:off x="1324496" y="5824144"/>
            <a:ext cx="239556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MA" sz="2000" b="1" dirty="0">
                <a:ln w="0"/>
                <a:solidFill>
                  <a:srgbClr val="0070C0"/>
                </a:solidFill>
                <a:latin typeface="Dosis SemiBold" pitchFamily="2" charset="0"/>
              </a:rPr>
              <a:t> </a:t>
            </a:r>
            <a:r>
              <a:rPr lang="fr-MA" sz="2000" b="1" dirty="0">
                <a:ln w="0"/>
                <a:solidFill>
                  <a:srgbClr val="474F71"/>
                </a:solidFill>
                <a:latin typeface="Dosis SemiBold" pitchFamily="2" charset="0"/>
              </a:rPr>
              <a:t>Tomber 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468D9CB3-81EE-97D7-BC1C-6059EE6CC7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8251" y="4107566"/>
            <a:ext cx="1571403" cy="1718953"/>
          </a:xfrm>
          <a:prstGeom prst="rect">
            <a:avLst/>
          </a:prstGeom>
        </p:spPr>
      </p:pic>
      <p:pic>
        <p:nvPicPr>
          <p:cNvPr id="26" name="Espace réservé pour une image  8">
            <a:extLst>
              <a:ext uri="{FF2B5EF4-FFF2-40B4-BE49-F238E27FC236}">
                <a16:creationId xmlns:a16="http://schemas.microsoft.com/office/drawing/2014/main" id="{E5713E19-E379-CCBB-3AE0-A2C6F337FD1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695" r="-4695"/>
          <a:stretch>
            <a:fillRect/>
          </a:stretch>
        </p:blipFill>
        <p:spPr>
          <a:xfrm>
            <a:off x="1739437" y="4181342"/>
            <a:ext cx="1571403" cy="1571403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2164DB6E-2C37-688E-6164-C4B9B6DE335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8267" y="1799376"/>
            <a:ext cx="1571404" cy="1718953"/>
          </a:xfrm>
          <a:prstGeom prst="rect">
            <a:avLst/>
          </a:prstGeom>
        </p:spPr>
      </p:pic>
      <p:pic>
        <p:nvPicPr>
          <p:cNvPr id="28" name="Espace réservé pour une image  1">
            <a:extLst>
              <a:ext uri="{FF2B5EF4-FFF2-40B4-BE49-F238E27FC236}">
                <a16:creationId xmlns:a16="http://schemas.microsoft.com/office/drawing/2014/main" id="{8F4A11D6-6D0C-7888-B079-79B99EDF09B9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695" r="-4695"/>
          <a:stretch>
            <a:fillRect/>
          </a:stretch>
        </p:blipFill>
        <p:spPr>
          <a:xfrm>
            <a:off x="1667876" y="1824387"/>
            <a:ext cx="1571404" cy="1571404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7C1340AF-7999-434A-7C45-8851892379B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2956" y="1804071"/>
            <a:ext cx="1571404" cy="1717109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7C03706D-2EDD-8A53-1CBE-87FC4C7204A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8367" y="4157094"/>
            <a:ext cx="1571404" cy="1718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080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28FB41-F608-8F2D-B098-EC56907A46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FC09B14-F87F-1B3C-47F1-C8D387CE70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6749C282-F6E0-83B3-B462-6A2C310876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B33A554D-5FDB-70FA-56BC-4F5AF11326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8251" y="4107566"/>
            <a:ext cx="1571403" cy="1718953"/>
          </a:xfrm>
          <a:prstGeom prst="rect">
            <a:avLst/>
          </a:prstGeom>
        </p:spPr>
      </p:pic>
      <p:pic>
        <p:nvPicPr>
          <p:cNvPr id="16" name="Espace réservé pour une image  8">
            <a:extLst>
              <a:ext uri="{FF2B5EF4-FFF2-40B4-BE49-F238E27FC236}">
                <a16:creationId xmlns:a16="http://schemas.microsoft.com/office/drawing/2014/main" id="{EEF54FC7-BE9A-2144-9AFE-C9EEF62A9D5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695" r="-4695"/>
          <a:stretch>
            <a:fillRect/>
          </a:stretch>
        </p:blipFill>
        <p:spPr>
          <a:xfrm>
            <a:off x="1739437" y="4181342"/>
            <a:ext cx="1571403" cy="1571403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9C3608C-9C08-4740-536E-5C54FAD1486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8267" y="1799376"/>
            <a:ext cx="1571404" cy="1718953"/>
          </a:xfrm>
          <a:prstGeom prst="rect">
            <a:avLst/>
          </a:prstGeom>
        </p:spPr>
      </p:pic>
      <p:pic>
        <p:nvPicPr>
          <p:cNvPr id="18" name="Espace réservé pour une image  1">
            <a:extLst>
              <a:ext uri="{FF2B5EF4-FFF2-40B4-BE49-F238E27FC236}">
                <a16:creationId xmlns:a16="http://schemas.microsoft.com/office/drawing/2014/main" id="{329C4F09-9D28-EEFD-D60E-FE4BE925A94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695" r="-4695"/>
          <a:stretch>
            <a:fillRect/>
          </a:stretch>
        </p:blipFill>
        <p:spPr>
          <a:xfrm>
            <a:off x="1739437" y="1946925"/>
            <a:ext cx="1571404" cy="1571404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8A6BEAB-8EA2-7DF9-6F70-48EA0578426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2956" y="1804071"/>
            <a:ext cx="1571404" cy="1717109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B49B841-49A2-4004-B499-F0632584FD4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8367" y="4157094"/>
            <a:ext cx="1571404" cy="1718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209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768325-CE2C-1A80-29DB-30D2923D2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8ED36FD3-E8D1-AC06-89F9-BECEA7320CF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5ADD81D6-973A-673D-F2E0-A4D389970EC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7F82897-F069-C54D-ED11-FF0862054F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0" name="Titre 1">
            <a:extLst>
              <a:ext uri="{FF2B5EF4-FFF2-40B4-BE49-F238E27FC236}">
                <a16:creationId xmlns:a16="http://schemas.microsoft.com/office/drawing/2014/main" id="{97BCA82C-0135-607D-FF71-EC3538E7DC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</a:t>
            </a:r>
            <a:r>
              <a:rPr lang="fr-FR" dirty="0"/>
              <a:t>Nettoyer – Un pansement – Des genouillères – Une trottinette </a:t>
            </a:r>
            <a:br>
              <a:rPr lang="fr-FR" dirty="0"/>
            </a:br>
            <a:r>
              <a:rPr lang="fr-FR" dirty="0"/>
              <a:t>– Un casque -  Des patins à roulettes.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1" name="Espace réservé du texte 6">
            <a:extLst>
              <a:ext uri="{FF2B5EF4-FFF2-40B4-BE49-F238E27FC236}">
                <a16:creationId xmlns:a16="http://schemas.microsoft.com/office/drawing/2014/main" id="{0C694F92-FD8A-3AFD-EE6A-CFB9CA6D2BFA}"/>
              </a:ext>
            </a:extLst>
          </p:cNvPr>
          <p:cNvSpPr txBox="1">
            <a:spLocks/>
          </p:cNvSpPr>
          <p:nvPr/>
        </p:nvSpPr>
        <p:spPr>
          <a:xfrm>
            <a:off x="3627853" y="3415421"/>
            <a:ext cx="2144073" cy="342771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000" b="1" dirty="0">
                <a:ln w="0"/>
                <a:solidFill>
                  <a:srgbClr val="00B0F0"/>
                </a:solidFill>
                <a:latin typeface="Dosis SemiBold" pitchFamily="2" charset="0"/>
              </a:rPr>
              <a:t>Un</a:t>
            </a:r>
            <a:r>
              <a:rPr lang="fr-MA" sz="2000" b="1" dirty="0">
                <a:ln w="0"/>
                <a:solidFill>
                  <a:srgbClr val="474F71"/>
                </a:solidFill>
                <a:latin typeface="Dosis SemiBold" pitchFamily="2" charset="0"/>
              </a:rPr>
              <a:t> pansement</a:t>
            </a:r>
          </a:p>
        </p:txBody>
      </p:sp>
      <p:sp>
        <p:nvSpPr>
          <p:cNvPr id="22" name="Espace réservé du texte 6">
            <a:extLst>
              <a:ext uri="{FF2B5EF4-FFF2-40B4-BE49-F238E27FC236}">
                <a16:creationId xmlns:a16="http://schemas.microsoft.com/office/drawing/2014/main" id="{13548ABA-9AAC-9208-BBD8-8F622695A713}"/>
              </a:ext>
            </a:extLst>
          </p:cNvPr>
          <p:cNvSpPr txBox="1">
            <a:spLocks/>
          </p:cNvSpPr>
          <p:nvPr/>
        </p:nvSpPr>
        <p:spPr>
          <a:xfrm>
            <a:off x="5994666" y="3391560"/>
            <a:ext cx="2299886" cy="342771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000" b="1" dirty="0">
                <a:ln w="0"/>
                <a:solidFill>
                  <a:srgbClr val="474F71"/>
                </a:solidFill>
                <a:latin typeface="Dosis SemiBold" pitchFamily="2" charset="0"/>
              </a:rPr>
              <a:t>Des genouillères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FAF45C66-E8BD-01B5-80A0-598513DF8C48}"/>
              </a:ext>
            </a:extLst>
          </p:cNvPr>
          <p:cNvSpPr txBox="1"/>
          <p:nvPr/>
        </p:nvSpPr>
        <p:spPr>
          <a:xfrm>
            <a:off x="1655737" y="3389144"/>
            <a:ext cx="19037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 w="0"/>
                <a:solidFill>
                  <a:srgbClr val="D45469"/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r>
              <a:rPr lang="fr-MA" sz="2000" b="1" dirty="0">
                <a:ln w="0"/>
                <a:solidFill>
                  <a:srgbClr val="474F71"/>
                </a:solidFill>
                <a:latin typeface="Dosis SemiBold" pitchFamily="2" charset="0"/>
              </a:rPr>
              <a:t>Nettoyer</a:t>
            </a:r>
            <a:endParaRPr kumimoji="0" lang="fr-MA" sz="20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57D5D742-4F68-F7C0-67FE-58EC1F879AE5}"/>
              </a:ext>
            </a:extLst>
          </p:cNvPr>
          <p:cNvSpPr txBox="1"/>
          <p:nvPr/>
        </p:nvSpPr>
        <p:spPr>
          <a:xfrm>
            <a:off x="3627853" y="5927032"/>
            <a:ext cx="236896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514337">
              <a:lnSpc>
                <a:spcPct val="90000"/>
              </a:lnSpc>
              <a:spcBef>
                <a:spcPts val="563"/>
              </a:spcBef>
              <a:defRPr/>
            </a:pPr>
            <a:r>
              <a:rPr lang="fr-MA" sz="2000" b="1" dirty="0">
                <a:ln w="0"/>
                <a:solidFill>
                  <a:srgbClr val="00B0F0"/>
                </a:solidFill>
                <a:latin typeface="Dosis SemiBold" pitchFamily="2" charset="0"/>
              </a:rPr>
              <a:t>Un</a:t>
            </a:r>
            <a:r>
              <a:rPr lang="fr-MA" sz="2000" b="1" dirty="0">
                <a:ln w="0"/>
                <a:solidFill>
                  <a:srgbClr val="474F71"/>
                </a:solidFill>
                <a:latin typeface="Dosis SemiBold" pitchFamily="2" charset="0"/>
              </a:rPr>
              <a:t> casque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2DCC2037-2836-2433-2056-995E25775DD1}"/>
              </a:ext>
            </a:extLst>
          </p:cNvPr>
          <p:cNvSpPr txBox="1"/>
          <p:nvPr/>
        </p:nvSpPr>
        <p:spPr>
          <a:xfrm>
            <a:off x="1523412" y="5876895"/>
            <a:ext cx="222630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D8266A"/>
                </a:solidFill>
                <a:effectLst/>
                <a:uLnTx/>
                <a:uFillTx/>
                <a:latin typeface="Dosis SemiBold" pitchFamily="2" charset="0"/>
              </a:rPr>
              <a:t>Une</a:t>
            </a:r>
            <a:r>
              <a:rPr lang="fr-MA" sz="2000" b="1" dirty="0">
                <a:ln w="0"/>
                <a:solidFill>
                  <a:srgbClr val="474F71"/>
                </a:solidFill>
                <a:latin typeface="Dosis SemiBold" pitchFamily="2" charset="0"/>
              </a:rPr>
              <a:t> trottinette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804CF9D3-F0AB-9200-38CC-97EB18A74AC2}"/>
              </a:ext>
            </a:extLst>
          </p:cNvPr>
          <p:cNvSpPr txBox="1"/>
          <p:nvPr/>
        </p:nvSpPr>
        <p:spPr>
          <a:xfrm>
            <a:off x="5771926" y="5876895"/>
            <a:ext cx="257124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MA" sz="2000" b="1" dirty="0">
                <a:ln w="0"/>
                <a:solidFill>
                  <a:srgbClr val="0070C0"/>
                </a:solidFill>
                <a:latin typeface="Dosis SemiBold" pitchFamily="2" charset="0"/>
              </a:rPr>
              <a:t> </a:t>
            </a:r>
            <a:r>
              <a:rPr lang="fr-MA" sz="2000" b="1" dirty="0">
                <a:ln w="0"/>
                <a:solidFill>
                  <a:srgbClr val="474F71"/>
                </a:solidFill>
                <a:latin typeface="Dosis SemiBold" pitchFamily="2" charset="0"/>
              </a:rPr>
              <a:t>Des patins à roulettes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88FA646-2B7D-E03B-0035-7F95CB8DF3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9802" y="4197386"/>
            <a:ext cx="1498360" cy="1639051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BA09B057-E0FC-0BCA-5F1A-FF924D4C82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2386" y="1764443"/>
            <a:ext cx="1451977" cy="1588313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9CA5DB15-8818-1E34-D262-547707B0E3F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096" y="4215748"/>
            <a:ext cx="1499969" cy="1639051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F0986F73-EB64-55FC-C048-D810CBFE4F3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2386" y="4199634"/>
            <a:ext cx="1498360" cy="1639051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BDC6563B-D401-74B9-57F4-39013F62550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4854" y="1772415"/>
            <a:ext cx="1451831" cy="1586449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692500C4-AFF5-1798-07D1-5CFCC33F726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6394" y="1794168"/>
            <a:ext cx="1499970" cy="1639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458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D2AABB-DCAA-077B-1AAF-2C9ECE9DB7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16A82D8-882D-C7D1-51EA-8D5092296F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4B773AB1-2555-4697-C521-920DC1C26F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A19C6A7-448E-A6CC-DBEC-59D35BF244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9802" y="4197386"/>
            <a:ext cx="1498360" cy="1639051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5ACB56F-7EC9-5D65-CC7A-390AA65B82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2386" y="1764443"/>
            <a:ext cx="1451977" cy="1588313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FD81141-16FF-CA6B-887F-7D515BF37C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096" y="4215748"/>
            <a:ext cx="1499969" cy="163905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DBC19EB-7F83-0B58-CBA7-F2901A44EA0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2386" y="4199634"/>
            <a:ext cx="1498360" cy="1639051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5DA8864-0A34-1836-9867-BC47CD72800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4854" y="1772415"/>
            <a:ext cx="1451831" cy="1586449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2C8C1FD-34CE-738D-3403-935E23EAB54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6394" y="1794168"/>
            <a:ext cx="1499970" cy="1639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59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BF491E-E5FE-0341-8404-97CCFEC218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3104F523-1B67-B87E-852E-89D6744CE0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62001B09-490F-DAD7-17F7-230A9033348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FCF5D33-2CD6-C512-E098-0BBEED5D6C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3" name="Titre 1">
            <a:extLst>
              <a:ext uri="{FF2B5EF4-FFF2-40B4-BE49-F238E27FC236}">
                <a16:creationId xmlns:a16="http://schemas.microsoft.com/office/drawing/2014/main" id="{70DE4026-2DAE-05B5-92FC-C016698AFB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Le pain – La farine – Le sucre – Le beurre – Un paquet de riz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- Des œufs.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4" name="Espace réservé du texte 6">
            <a:extLst>
              <a:ext uri="{FF2B5EF4-FFF2-40B4-BE49-F238E27FC236}">
                <a16:creationId xmlns:a16="http://schemas.microsoft.com/office/drawing/2014/main" id="{CFD6ACB2-6E6B-7861-5624-2A1F78EEF86E}"/>
              </a:ext>
            </a:extLst>
          </p:cNvPr>
          <p:cNvSpPr txBox="1">
            <a:spLocks/>
          </p:cNvSpPr>
          <p:nvPr/>
        </p:nvSpPr>
        <p:spPr>
          <a:xfrm>
            <a:off x="3559197" y="3315689"/>
            <a:ext cx="1800000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D826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farine</a:t>
            </a:r>
          </a:p>
        </p:txBody>
      </p:sp>
      <p:sp>
        <p:nvSpPr>
          <p:cNvPr id="35" name="Espace réservé du texte 6">
            <a:extLst>
              <a:ext uri="{FF2B5EF4-FFF2-40B4-BE49-F238E27FC236}">
                <a16:creationId xmlns:a16="http://schemas.microsoft.com/office/drawing/2014/main" id="{FC74563B-BB92-2442-479A-194AA1243059}"/>
              </a:ext>
            </a:extLst>
          </p:cNvPr>
          <p:cNvSpPr txBox="1">
            <a:spLocks/>
          </p:cNvSpPr>
          <p:nvPr/>
        </p:nvSpPr>
        <p:spPr>
          <a:xfrm>
            <a:off x="5593057" y="3315014"/>
            <a:ext cx="2549069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sucre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78473258-494E-8E49-6C4F-E95C929E1718}"/>
              </a:ext>
            </a:extLst>
          </p:cNvPr>
          <p:cNvSpPr txBox="1"/>
          <p:nvPr/>
        </p:nvSpPr>
        <p:spPr>
          <a:xfrm>
            <a:off x="1295636" y="3299850"/>
            <a:ext cx="2048529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D45469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pain 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69F4E062-1DB7-4246-0094-D4ABD2D8932A}"/>
              </a:ext>
            </a:extLst>
          </p:cNvPr>
          <p:cNvSpPr txBox="1"/>
          <p:nvPr/>
        </p:nvSpPr>
        <p:spPr>
          <a:xfrm>
            <a:off x="3407776" y="5776018"/>
            <a:ext cx="2549070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paquet de riz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DCD7EA3F-D3DE-7CE2-4691-294C9D134282}"/>
              </a:ext>
            </a:extLst>
          </p:cNvPr>
          <p:cNvSpPr txBox="1"/>
          <p:nvPr/>
        </p:nvSpPr>
        <p:spPr>
          <a:xfrm>
            <a:off x="6091992" y="5770692"/>
            <a:ext cx="186718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Des œufs </a:t>
            </a:r>
          </a:p>
        </p:txBody>
      </p:sp>
      <p:pic>
        <p:nvPicPr>
          <p:cNvPr id="39" name="Image 38">
            <a:extLst>
              <a:ext uri="{FF2B5EF4-FFF2-40B4-BE49-F238E27FC236}">
                <a16:creationId xmlns:a16="http://schemas.microsoft.com/office/drawing/2014/main" id="{FF4CC21E-EBDC-CFA4-399A-83906862EB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7678" y="1782520"/>
            <a:ext cx="1372074" cy="1500907"/>
          </a:xfrm>
          <a:prstGeom prst="rect">
            <a:avLst/>
          </a:prstGeom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C34DD121-0101-7E5B-FE7F-28ED88F54C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1992" y="1782521"/>
            <a:ext cx="1372074" cy="1500907"/>
          </a:xfrm>
          <a:prstGeom prst="rect">
            <a:avLst/>
          </a:prstGeom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ECCC7B45-942D-E629-CFA4-E5A30BA9714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1830" y="3947182"/>
            <a:ext cx="1387086" cy="1517329"/>
          </a:xfrm>
          <a:prstGeom prst="rect">
            <a:avLst/>
          </a:prstGeom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F72AF776-3D9D-02A1-EF0D-5C53396453B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422" y="1782521"/>
            <a:ext cx="1387086" cy="1517329"/>
          </a:xfrm>
          <a:prstGeom prst="rect">
            <a:avLst/>
          </a:prstGeom>
        </p:spPr>
      </p:pic>
      <p:pic>
        <p:nvPicPr>
          <p:cNvPr id="43" name="Image 42">
            <a:extLst>
              <a:ext uri="{FF2B5EF4-FFF2-40B4-BE49-F238E27FC236}">
                <a16:creationId xmlns:a16="http://schemas.microsoft.com/office/drawing/2014/main" id="{A251B616-2F12-8BC0-7677-D7C6CEF14DB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2663" y="4019069"/>
            <a:ext cx="1372074" cy="1499297"/>
          </a:xfrm>
          <a:prstGeom prst="rect">
            <a:avLst/>
          </a:prstGeom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B560E11E-ADC0-71BB-91B2-BF2ACF2341F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8484" y="4017459"/>
            <a:ext cx="1372074" cy="1500907"/>
          </a:xfrm>
          <a:prstGeom prst="rect">
            <a:avLst/>
          </a:prstGeom>
        </p:spPr>
      </p:pic>
      <p:sp>
        <p:nvSpPr>
          <p:cNvPr id="45" name="Espace réservé du texte 6">
            <a:extLst>
              <a:ext uri="{FF2B5EF4-FFF2-40B4-BE49-F238E27FC236}">
                <a16:creationId xmlns:a16="http://schemas.microsoft.com/office/drawing/2014/main" id="{A597B4F4-B15F-AA4B-94E6-27634E9AD25C}"/>
              </a:ext>
            </a:extLst>
          </p:cNvPr>
          <p:cNvSpPr txBox="1">
            <a:spLocks/>
          </p:cNvSpPr>
          <p:nvPr/>
        </p:nvSpPr>
        <p:spPr>
          <a:xfrm>
            <a:off x="1119181" y="5770692"/>
            <a:ext cx="2549069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beurre</a:t>
            </a:r>
          </a:p>
        </p:txBody>
      </p:sp>
    </p:spTree>
    <p:extLst>
      <p:ext uri="{BB962C8B-B14F-4D97-AF65-F5344CB8AC3E}">
        <p14:creationId xmlns:p14="http://schemas.microsoft.com/office/powerpoint/2010/main" val="2585019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E3484D-7BE3-E024-5098-2216014013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BCE2CB1-DA89-7D71-48B9-0B84AE5206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415C736C-34F3-6716-4FD9-3637A594E4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C3FC7AB-DA8E-7CA0-A8CA-79CA130271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7678" y="1782520"/>
            <a:ext cx="1372074" cy="150090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5F4DADC-C907-443B-B485-9F7DDDC686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1992" y="1782521"/>
            <a:ext cx="1372074" cy="150090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998CF3A-2688-4B4B-D223-EDBF74A8E3F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1830" y="3947182"/>
            <a:ext cx="1387086" cy="151732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6B400CD-6161-9848-539F-78F06365048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422" y="1782521"/>
            <a:ext cx="1387086" cy="151732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1A17049-EEC4-612C-2366-A03A4127647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2663" y="4019069"/>
            <a:ext cx="1372074" cy="149929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7D53001-0AA6-1382-FD4C-CE5133C68CE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8484" y="4017459"/>
            <a:ext cx="1372074" cy="1500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578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7CC130-E0F0-83B8-5F20-032ABB9D3C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79FC1230-3673-8A96-CA84-AD05DD0F5C5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40BB238F-1415-08D4-09D9-897B09B3FD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A0A38B5-368F-090F-BF1B-C2DA80D612D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0" name="Titre 1">
            <a:extLst>
              <a:ext uri="{FF2B5EF4-FFF2-40B4-BE49-F238E27FC236}">
                <a16:creationId xmlns:a16="http://schemas.microsoft.com/office/drawing/2014/main" id="{9B04AD16-CDD0-77A5-6DE9-6F1A278A9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L’épicerie – L’épicier – Un litre – Un kilogramme – Acheter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- Payer.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1" name="Espace réservé du texte 6">
            <a:extLst>
              <a:ext uri="{FF2B5EF4-FFF2-40B4-BE49-F238E27FC236}">
                <a16:creationId xmlns:a16="http://schemas.microsoft.com/office/drawing/2014/main" id="{15779498-4B64-C7C0-49E3-C8F129D3885C}"/>
              </a:ext>
            </a:extLst>
          </p:cNvPr>
          <p:cNvSpPr txBox="1">
            <a:spLocks/>
          </p:cNvSpPr>
          <p:nvPr/>
        </p:nvSpPr>
        <p:spPr>
          <a:xfrm>
            <a:off x="3890092" y="3355886"/>
            <a:ext cx="1829517" cy="342771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L’épicier</a:t>
            </a:r>
          </a:p>
        </p:txBody>
      </p:sp>
      <p:sp>
        <p:nvSpPr>
          <p:cNvPr id="22" name="Espace réservé du texte 6">
            <a:extLst>
              <a:ext uri="{FF2B5EF4-FFF2-40B4-BE49-F238E27FC236}">
                <a16:creationId xmlns:a16="http://schemas.microsoft.com/office/drawing/2014/main" id="{ED2767A7-0440-8F39-C04E-575AE11C0F45}"/>
              </a:ext>
            </a:extLst>
          </p:cNvPr>
          <p:cNvSpPr txBox="1">
            <a:spLocks/>
          </p:cNvSpPr>
          <p:nvPr/>
        </p:nvSpPr>
        <p:spPr>
          <a:xfrm>
            <a:off x="5791598" y="3355886"/>
            <a:ext cx="2299886" cy="342771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00B0F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 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litre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80C9DC07-CBE6-3167-D805-1B67CCA16E56}"/>
              </a:ext>
            </a:extLst>
          </p:cNvPr>
          <p:cNvSpPr txBox="1"/>
          <p:nvPr/>
        </p:nvSpPr>
        <p:spPr>
          <a:xfrm>
            <a:off x="1640724" y="3348099"/>
            <a:ext cx="1903790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D45469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L’épicerie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3CC9A537-E78E-8D05-5081-7CDD44C8B509}"/>
              </a:ext>
            </a:extLst>
          </p:cNvPr>
          <p:cNvSpPr txBox="1"/>
          <p:nvPr/>
        </p:nvSpPr>
        <p:spPr>
          <a:xfrm>
            <a:off x="3837175" y="5844405"/>
            <a:ext cx="2368966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Acheter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5524D603-56C3-5037-6787-3CAB157E1088}"/>
              </a:ext>
            </a:extLst>
          </p:cNvPr>
          <p:cNvSpPr txBox="1"/>
          <p:nvPr/>
        </p:nvSpPr>
        <p:spPr>
          <a:xfrm>
            <a:off x="1732734" y="5794268"/>
            <a:ext cx="22263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00B0F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 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kilogramme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C2AEB5E5-AD7A-0CCE-0032-09A87A034A4B}"/>
              </a:ext>
            </a:extLst>
          </p:cNvPr>
          <p:cNvSpPr txBox="1"/>
          <p:nvPr/>
        </p:nvSpPr>
        <p:spPr>
          <a:xfrm>
            <a:off x="6389052" y="5794267"/>
            <a:ext cx="160375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Payer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292E7D95-2D22-8CFC-4EEC-F87F9270B7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1308" y="1794016"/>
            <a:ext cx="1387086" cy="1515701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54D3E43F-C3FE-E5F3-5D4E-153C8302F2D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4580" y="1854306"/>
            <a:ext cx="1329766" cy="1454627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F319F1E7-6446-C186-9AF2-E98C3623058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9052" y="4104905"/>
            <a:ext cx="1329767" cy="1453067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4F2540EE-BA65-95A6-D6C0-C441EBCE2FC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2182" y="4174907"/>
            <a:ext cx="1329767" cy="1454628"/>
          </a:xfrm>
          <a:prstGeom prst="rect">
            <a:avLst/>
          </a:prstGeom>
        </p:spPr>
      </p:pic>
      <p:pic>
        <p:nvPicPr>
          <p:cNvPr id="31" name="Image 30" descr="Une image contenant cylindre, bouteille, conception&#10;&#10;Le contenu généré par l’IA peut être incorrect.">
            <a:extLst>
              <a:ext uri="{FF2B5EF4-FFF2-40B4-BE49-F238E27FC236}">
                <a16:creationId xmlns:a16="http://schemas.microsoft.com/office/drawing/2014/main" id="{F1D6CBA0-87E1-22FA-361E-7E7832ECBB4E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542" t="3883" r="4440" b="3364"/>
          <a:stretch>
            <a:fillRect/>
          </a:stretch>
        </p:blipFill>
        <p:spPr>
          <a:xfrm>
            <a:off x="2179009" y="4103345"/>
            <a:ext cx="1418108" cy="1454627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3A6D7A84-818B-F5DB-623B-80152316179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582" y="1794016"/>
            <a:ext cx="1372074" cy="1499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016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78C25D-0389-8152-A5D1-692118F0E0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ABA1185-97FF-2E30-E10A-CEF1624E92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2" name="Titre 1">
            <a:extLst>
              <a:ext uri="{FF2B5EF4-FFF2-40B4-BE49-F238E27FC236}">
                <a16:creationId xmlns:a16="http://schemas.microsoft.com/office/drawing/2014/main" id="{ACEA7EC2-3489-1F84-F57A-398A903FE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79F32540-0D19-6142-1BEA-E39DE28F83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4863" y="1854306"/>
            <a:ext cx="1387086" cy="1515701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2C67B80-0CB8-93E2-6227-6B1E9E758F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4580" y="1854306"/>
            <a:ext cx="1329766" cy="1454627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777260C-CD01-E91C-CFA9-88524B3FD76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9052" y="4104905"/>
            <a:ext cx="1329767" cy="1453067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45CCDDEF-400C-BFD8-CADD-413449CD9D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2182" y="4174907"/>
            <a:ext cx="1329767" cy="1454628"/>
          </a:xfrm>
          <a:prstGeom prst="rect">
            <a:avLst/>
          </a:prstGeom>
        </p:spPr>
      </p:pic>
      <p:pic>
        <p:nvPicPr>
          <p:cNvPr id="19" name="Image 18" descr="Une image contenant cylindre, bouteille, conception&#10;&#10;Le contenu généré par l’IA peut être incorrect.">
            <a:extLst>
              <a:ext uri="{FF2B5EF4-FFF2-40B4-BE49-F238E27FC236}">
                <a16:creationId xmlns:a16="http://schemas.microsoft.com/office/drawing/2014/main" id="{C2FC8269-1A22-BDBF-E45B-88345FE6CF24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542" t="3883" r="4440" b="3364"/>
          <a:stretch>
            <a:fillRect/>
          </a:stretch>
        </p:blipFill>
        <p:spPr>
          <a:xfrm>
            <a:off x="2179009" y="4103345"/>
            <a:ext cx="1418108" cy="1454627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2ABA976-3655-FC66-7397-6953DC585A1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7409" y="1929703"/>
            <a:ext cx="1372074" cy="1499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948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BE59B3-5D56-866D-5C69-6128F11E1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">
            <a:extLst>
              <a:ext uri="{FF2B5EF4-FFF2-40B4-BE49-F238E27FC236}">
                <a16:creationId xmlns:a16="http://schemas.microsoft.com/office/drawing/2014/main" id="{7EB965F0-2CB6-B88A-AF03-07F9DF1AA1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</a:t>
            </a:r>
            <a:r>
              <a:rPr lang="fr-FR" dirty="0"/>
              <a:t>Un écran – Une émission – Un documentaire – Une bande dessinée – Un jeu vidéo – Se reposer.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9" name="Espace réservé du texte 6">
            <a:extLst>
              <a:ext uri="{FF2B5EF4-FFF2-40B4-BE49-F238E27FC236}">
                <a16:creationId xmlns:a16="http://schemas.microsoft.com/office/drawing/2014/main" id="{F45EF847-83B5-39D9-3C45-552C2E0EC85F}"/>
              </a:ext>
            </a:extLst>
          </p:cNvPr>
          <p:cNvSpPr txBox="1">
            <a:spLocks/>
          </p:cNvSpPr>
          <p:nvPr/>
        </p:nvSpPr>
        <p:spPr>
          <a:xfrm>
            <a:off x="3476570" y="3576962"/>
            <a:ext cx="1898512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D8266A"/>
                </a:solidFill>
                <a:effectLst/>
                <a:uLnTx/>
                <a:uFillTx/>
                <a:latin typeface="Dosis SemiBold" pitchFamily="2" charset="0"/>
              </a:rPr>
              <a:t>Une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 émission</a:t>
            </a:r>
          </a:p>
        </p:txBody>
      </p:sp>
      <p:sp>
        <p:nvSpPr>
          <p:cNvPr id="20" name="Espace réservé du texte 6">
            <a:extLst>
              <a:ext uri="{FF2B5EF4-FFF2-40B4-BE49-F238E27FC236}">
                <a16:creationId xmlns:a16="http://schemas.microsoft.com/office/drawing/2014/main" id="{1FFC4A36-7DC4-A91F-5D73-2B866E6CC478}"/>
              </a:ext>
            </a:extLst>
          </p:cNvPr>
          <p:cNvSpPr txBox="1">
            <a:spLocks/>
          </p:cNvSpPr>
          <p:nvPr/>
        </p:nvSpPr>
        <p:spPr>
          <a:xfrm>
            <a:off x="5510430" y="3576287"/>
            <a:ext cx="2549069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b="1" dirty="0">
                <a:ln w="0"/>
                <a:solidFill>
                  <a:srgbClr val="0070C0"/>
                </a:solidFill>
                <a:latin typeface="Dosis SemiBold" pitchFamily="2" charset="0"/>
              </a:rPr>
              <a:t>Un 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documentaire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0585818F-78F7-6A9A-CC5A-82BA081F8AC1}"/>
              </a:ext>
            </a:extLst>
          </p:cNvPr>
          <p:cNvSpPr txBox="1"/>
          <p:nvPr/>
        </p:nvSpPr>
        <p:spPr>
          <a:xfrm>
            <a:off x="3325149" y="5866531"/>
            <a:ext cx="2549070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514337">
              <a:lnSpc>
                <a:spcPct val="90000"/>
              </a:lnSpc>
              <a:spcBef>
                <a:spcPts val="563"/>
              </a:spcBef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</a:rPr>
              <a:t>Un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 jeu vidéo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EBD8561-5CD3-3690-804F-B2FAC222A935}"/>
              </a:ext>
            </a:extLst>
          </p:cNvPr>
          <p:cNvSpPr txBox="1"/>
          <p:nvPr/>
        </p:nvSpPr>
        <p:spPr>
          <a:xfrm>
            <a:off x="6009365" y="5861205"/>
            <a:ext cx="186718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Se reposer</a:t>
            </a:r>
          </a:p>
        </p:txBody>
      </p:sp>
      <p:sp>
        <p:nvSpPr>
          <p:cNvPr id="23" name="Espace réservé du texte 6">
            <a:extLst>
              <a:ext uri="{FF2B5EF4-FFF2-40B4-BE49-F238E27FC236}">
                <a16:creationId xmlns:a16="http://schemas.microsoft.com/office/drawing/2014/main" id="{E6689F09-B8BD-175E-FAD6-F56C4E869923}"/>
              </a:ext>
            </a:extLst>
          </p:cNvPr>
          <p:cNvSpPr txBox="1">
            <a:spLocks/>
          </p:cNvSpPr>
          <p:nvPr/>
        </p:nvSpPr>
        <p:spPr>
          <a:xfrm>
            <a:off x="962738" y="5735424"/>
            <a:ext cx="2549069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2400" b="1" dirty="0">
                <a:solidFill>
                  <a:srgbClr val="D8266A"/>
                </a:solidFill>
                <a:latin typeface="Dosis SemiBold" pitchFamily="2" charset="0"/>
              </a:rPr>
              <a:t>Une</a:t>
            </a:r>
            <a:r>
              <a:rPr lang="fr-MA" sz="2400" b="1" dirty="0">
                <a:ln w="0"/>
                <a:solidFill>
                  <a:srgbClr val="0070C0"/>
                </a:solidFill>
                <a:latin typeface="Dosis SemiBold" pitchFamily="2" charset="0"/>
              </a:rPr>
              <a:t> 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bande dessinée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8D18D8D0-47F5-8D6B-9279-E841D515C0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8350" y="1974979"/>
            <a:ext cx="1350270" cy="1477056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765EE73E-E08F-6F98-E47D-7C0B91C698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6991" y="1949716"/>
            <a:ext cx="1274866" cy="1394572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909BED6F-FC63-3026-87CD-F2739A6008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3204" y="1860492"/>
            <a:ext cx="1356432" cy="1483796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A94F499C-DCEB-9E47-8376-107744152C2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3499" y="4158152"/>
            <a:ext cx="1262855" cy="1381433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4B7C7218-83C0-71CE-05E0-9874C72DCC6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9764" y="4211813"/>
            <a:ext cx="1260806" cy="1379192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F8E7AD6B-F9B4-C57E-9EFE-95952CADB3E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1634" y="4158152"/>
            <a:ext cx="1286659" cy="1407472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2B2DD15A-D554-9FE6-0FEA-CE8B1E4A938E}"/>
              </a:ext>
            </a:extLst>
          </p:cNvPr>
          <p:cNvSpPr txBox="1"/>
          <p:nvPr/>
        </p:nvSpPr>
        <p:spPr>
          <a:xfrm>
            <a:off x="1213009" y="3561123"/>
            <a:ext cx="2048529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D45469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</a:rPr>
              <a:t>Un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 écran 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A180201F-780F-9509-44DB-35178752B10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172D155A-1A92-4E7C-1663-963F5C034D6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97B4317-9E14-9A75-8722-BAE7B6F54F0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8943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0A6424-B612-748D-71BE-775AE8FB23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EA8A39C-30C0-ACE4-28C7-CD56719621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2" name="Titre 1">
            <a:extLst>
              <a:ext uri="{FF2B5EF4-FFF2-40B4-BE49-F238E27FC236}">
                <a16:creationId xmlns:a16="http://schemas.microsoft.com/office/drawing/2014/main" id="{77C0A37C-6ECC-5631-E88A-1BEA39272A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72A6833-5035-1780-817E-7F3F6E9460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8350" y="1974979"/>
            <a:ext cx="1350270" cy="147705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8A4DD05-88B7-E0FE-8068-68167C702B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6991" y="1949716"/>
            <a:ext cx="1274866" cy="139457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ADC4D7D-BA65-1BED-5B62-F2B919DAF5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3204" y="1860492"/>
            <a:ext cx="1356432" cy="1483796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833E530-018C-F9D1-761C-8F5D89AD8A8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3499" y="4158152"/>
            <a:ext cx="1262855" cy="1381433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8D77CF5-EC70-644D-CA75-76B63B6BEF8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9764" y="4211813"/>
            <a:ext cx="1260806" cy="1379192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B1719C4-6914-EA23-FEA7-A46C16B234F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1634" y="4158152"/>
            <a:ext cx="1286659" cy="1407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662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918DEB-60CF-7444-A5A1-CC52303F57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">
            <a:extLst>
              <a:ext uri="{FF2B5EF4-FFF2-40B4-BE49-F238E27FC236}">
                <a16:creationId xmlns:a16="http://schemas.microsoft.com/office/drawing/2014/main" id="{5BFAA81D-F1FF-BB09-A54A-DA23F2C7E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0005" y="759624"/>
            <a:ext cx="7043641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</a:t>
            </a:r>
            <a:r>
              <a:rPr lang="fr-FR" dirty="0"/>
              <a:t>Mieux – Un skateboard – Le défi – Un  parc – Manger un goûter </a:t>
            </a:r>
            <a:br>
              <a:rPr lang="fr-FR" dirty="0"/>
            </a:br>
            <a:r>
              <a:rPr lang="fr-FR" dirty="0"/>
              <a:t>     - Une sieste.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9" name="Espace réservé du texte 6">
            <a:extLst>
              <a:ext uri="{FF2B5EF4-FFF2-40B4-BE49-F238E27FC236}">
                <a16:creationId xmlns:a16="http://schemas.microsoft.com/office/drawing/2014/main" id="{1FC363A0-1FEA-9148-31AE-72EA952A0715}"/>
              </a:ext>
            </a:extLst>
          </p:cNvPr>
          <p:cNvSpPr txBox="1">
            <a:spLocks/>
          </p:cNvSpPr>
          <p:nvPr/>
        </p:nvSpPr>
        <p:spPr>
          <a:xfrm>
            <a:off x="3704943" y="3282270"/>
            <a:ext cx="2054410" cy="342771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 </a:t>
            </a:r>
            <a:r>
              <a:rPr lang="fr-MA" sz="2400" b="1" dirty="0">
                <a:ln w="0"/>
                <a:solidFill>
                  <a:srgbClr val="00B0F0"/>
                </a:solidFill>
                <a:latin typeface="Dosis SemiBold" pitchFamily="2" charset="0"/>
              </a:rPr>
              <a:t>Un 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skateboard</a:t>
            </a:r>
          </a:p>
        </p:txBody>
      </p:sp>
      <p:sp>
        <p:nvSpPr>
          <p:cNvPr id="20" name="Espace réservé du texte 6">
            <a:extLst>
              <a:ext uri="{FF2B5EF4-FFF2-40B4-BE49-F238E27FC236}">
                <a16:creationId xmlns:a16="http://schemas.microsoft.com/office/drawing/2014/main" id="{71FABAB8-D212-576A-4937-1823A0042F13}"/>
              </a:ext>
            </a:extLst>
          </p:cNvPr>
          <p:cNvSpPr txBox="1">
            <a:spLocks/>
          </p:cNvSpPr>
          <p:nvPr/>
        </p:nvSpPr>
        <p:spPr>
          <a:xfrm>
            <a:off x="5574230" y="3282269"/>
            <a:ext cx="2299886" cy="342771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b="1" dirty="0">
                <a:ln w="0"/>
                <a:solidFill>
                  <a:srgbClr val="00B0F0"/>
                </a:solidFill>
                <a:latin typeface="Dosis SemiBold" pitchFamily="2" charset="0"/>
              </a:rPr>
              <a:t>Le 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défi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E8C4C4D3-3657-C165-BA09-022E408D0E50}"/>
              </a:ext>
            </a:extLst>
          </p:cNvPr>
          <p:cNvSpPr txBox="1"/>
          <p:nvPr/>
        </p:nvSpPr>
        <p:spPr>
          <a:xfrm>
            <a:off x="1512519" y="3306517"/>
            <a:ext cx="1903790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D45469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Mieux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A3C95662-5AF4-709E-5F5B-399BB0AFBCE6}"/>
              </a:ext>
            </a:extLst>
          </p:cNvPr>
          <p:cNvSpPr txBox="1"/>
          <p:nvPr/>
        </p:nvSpPr>
        <p:spPr>
          <a:xfrm>
            <a:off x="3547664" y="5535687"/>
            <a:ext cx="2368966" cy="7571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514337">
              <a:lnSpc>
                <a:spcPct val="90000"/>
              </a:lnSpc>
              <a:spcBef>
                <a:spcPts val="563"/>
              </a:spcBef>
              <a:defRPr/>
            </a:pPr>
            <a:r>
              <a:rPr lang="fr-MA" sz="2400" b="1" dirty="0">
                <a:ln w="0"/>
                <a:solidFill>
                  <a:srgbClr val="474F71"/>
                </a:solidFill>
                <a:latin typeface="Dosis" pitchFamily="2" charset="0"/>
              </a:rPr>
              <a:t> 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Manger un goûter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7002F445-51EC-7925-C248-61FADCC379EC}"/>
              </a:ext>
            </a:extLst>
          </p:cNvPr>
          <p:cNvSpPr txBox="1"/>
          <p:nvPr/>
        </p:nvSpPr>
        <p:spPr>
          <a:xfrm>
            <a:off x="1429934" y="5572637"/>
            <a:ext cx="22263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MA" sz="2400" b="1" dirty="0">
                <a:ln w="0"/>
                <a:solidFill>
                  <a:srgbClr val="00B0F0"/>
                </a:solidFill>
                <a:latin typeface="Dosis SemiBold" pitchFamily="2" charset="0"/>
              </a:rPr>
              <a:t>Un 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parc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7E69E04E-3EB6-BB75-EA54-A8CC02533D9C}"/>
              </a:ext>
            </a:extLst>
          </p:cNvPr>
          <p:cNvSpPr txBox="1"/>
          <p:nvPr/>
        </p:nvSpPr>
        <p:spPr>
          <a:xfrm>
            <a:off x="6052415" y="5636711"/>
            <a:ext cx="160375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MA" sz="2400" b="1" dirty="0">
                <a:ln w="0"/>
                <a:solidFill>
                  <a:srgbClr val="0070C0"/>
                </a:solidFill>
                <a:latin typeface="Dosis" pitchFamily="2" charset="0"/>
              </a:rPr>
              <a:t> </a:t>
            </a:r>
            <a:r>
              <a:rPr lang="fr-FR" sz="2400" dirty="0">
                <a:solidFill>
                  <a:srgbClr val="D8266A"/>
                </a:solidFill>
                <a:latin typeface="Dosis SemiBold" pitchFamily="2" charset="0"/>
              </a:rPr>
              <a:t>Une 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sieste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80F275DF-06DF-BE24-FD01-6918196137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7322" y="1712953"/>
            <a:ext cx="1329766" cy="1454626"/>
          </a:xfrm>
          <a:prstGeom prst="rect">
            <a:avLst/>
          </a:prstGeom>
        </p:spPr>
      </p:pic>
      <p:pic>
        <p:nvPicPr>
          <p:cNvPr id="26" name="Espace réservé pour une image  5">
            <a:extLst>
              <a:ext uri="{FF2B5EF4-FFF2-40B4-BE49-F238E27FC236}">
                <a16:creationId xmlns:a16="http://schemas.microsoft.com/office/drawing/2014/main" id="{54EBF4E3-B9AA-F005-D17E-1DAB640A42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92" b="4292"/>
          <a:stretch>
            <a:fillRect/>
          </a:stretch>
        </p:blipFill>
        <p:spPr>
          <a:xfrm>
            <a:off x="1951277" y="1720327"/>
            <a:ext cx="1454627" cy="1454627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14587D2F-A200-2BDC-B6BF-EABD33C51A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4117" y="1712952"/>
            <a:ext cx="1329767" cy="1454627"/>
          </a:xfrm>
          <a:prstGeom prst="rect">
            <a:avLst/>
          </a:prstGeom>
        </p:spPr>
      </p:pic>
      <p:pic>
        <p:nvPicPr>
          <p:cNvPr id="28" name="Espace réservé pour une image  5">
            <a:extLst>
              <a:ext uri="{FF2B5EF4-FFF2-40B4-BE49-F238E27FC236}">
                <a16:creationId xmlns:a16="http://schemas.microsoft.com/office/drawing/2014/main" id="{51DADDB1-9672-8CBB-EDFD-C6970B33A4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92" b="4292"/>
          <a:stretch>
            <a:fillRect/>
          </a:stretch>
        </p:blipFill>
        <p:spPr>
          <a:xfrm>
            <a:off x="1951277" y="3993153"/>
            <a:ext cx="1420024" cy="1420024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56DAD747-5990-7D6C-7576-55B4AE07A52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264" y="4046114"/>
            <a:ext cx="1329767" cy="1454628"/>
          </a:xfrm>
          <a:prstGeom prst="rect">
            <a:avLst/>
          </a:prstGeom>
        </p:spPr>
      </p:pic>
      <p:pic>
        <p:nvPicPr>
          <p:cNvPr id="30" name="Espace réservé pour une image  7">
            <a:extLst>
              <a:ext uri="{FF2B5EF4-FFF2-40B4-BE49-F238E27FC236}">
                <a16:creationId xmlns:a16="http://schemas.microsoft.com/office/drawing/2014/main" id="{CB3637D9-0818-9AC3-E225-7B03891F182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92" b="4292"/>
          <a:stretch>
            <a:fillRect/>
          </a:stretch>
        </p:blipFill>
        <p:spPr>
          <a:xfrm>
            <a:off x="5924117" y="4046114"/>
            <a:ext cx="1454629" cy="1454629"/>
          </a:xfrm>
          <a:prstGeom prst="rect">
            <a:avLst/>
          </a:prstGeom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36D89EA7-E951-58EB-003C-C2281D27689F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C12101E9-B2EC-421B-4AEB-A3BA1254CFB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7F70D8F-B155-7E4B-ED55-581A99FF64B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69845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653879-9295-7E1C-DCD4-508ADFBF32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4501561-D223-0554-57F1-85B999C4FB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3" name="Titre 1">
            <a:extLst>
              <a:ext uri="{FF2B5EF4-FFF2-40B4-BE49-F238E27FC236}">
                <a16:creationId xmlns:a16="http://schemas.microsoft.com/office/drawing/2014/main" id="{2F538626-C6CD-0066-8221-932EE5F47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6138CD8-8527-3176-C83F-1325300D5E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7322" y="1712953"/>
            <a:ext cx="1329766" cy="1454626"/>
          </a:xfrm>
          <a:prstGeom prst="rect">
            <a:avLst/>
          </a:prstGeom>
        </p:spPr>
      </p:pic>
      <p:pic>
        <p:nvPicPr>
          <p:cNvPr id="3" name="Espace réservé pour une image  5">
            <a:extLst>
              <a:ext uri="{FF2B5EF4-FFF2-40B4-BE49-F238E27FC236}">
                <a16:creationId xmlns:a16="http://schemas.microsoft.com/office/drawing/2014/main" id="{FA8CB1FD-C0FF-D6AA-03FD-BF6911FB71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92" b="4292"/>
          <a:stretch>
            <a:fillRect/>
          </a:stretch>
        </p:blipFill>
        <p:spPr>
          <a:xfrm>
            <a:off x="1951277" y="1720327"/>
            <a:ext cx="1454627" cy="1454627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12AA0C5-9F8D-1902-D3C0-9D091CE8D3D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4117" y="1712952"/>
            <a:ext cx="1329767" cy="1454627"/>
          </a:xfrm>
          <a:prstGeom prst="rect">
            <a:avLst/>
          </a:prstGeom>
        </p:spPr>
      </p:pic>
      <p:pic>
        <p:nvPicPr>
          <p:cNvPr id="5" name="Espace réservé pour une image  5">
            <a:extLst>
              <a:ext uri="{FF2B5EF4-FFF2-40B4-BE49-F238E27FC236}">
                <a16:creationId xmlns:a16="http://schemas.microsoft.com/office/drawing/2014/main" id="{31D0F5AA-BB05-4745-F4D3-831E01DC2B5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92" b="4292"/>
          <a:stretch>
            <a:fillRect/>
          </a:stretch>
        </p:blipFill>
        <p:spPr>
          <a:xfrm>
            <a:off x="1951277" y="3993153"/>
            <a:ext cx="1420024" cy="1420024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57CDA09-E244-3AC6-4887-F9A6F2DE283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264" y="4046114"/>
            <a:ext cx="1329767" cy="1454628"/>
          </a:xfrm>
          <a:prstGeom prst="rect">
            <a:avLst/>
          </a:prstGeom>
        </p:spPr>
      </p:pic>
      <p:pic>
        <p:nvPicPr>
          <p:cNvPr id="7" name="Espace réservé pour une image  7">
            <a:extLst>
              <a:ext uri="{FF2B5EF4-FFF2-40B4-BE49-F238E27FC236}">
                <a16:creationId xmlns:a16="http://schemas.microsoft.com/office/drawing/2014/main" id="{19B0C680-92DF-C4F8-CDED-D6A6726826B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92" b="4292"/>
          <a:stretch>
            <a:fillRect/>
          </a:stretch>
        </p:blipFill>
        <p:spPr>
          <a:xfrm>
            <a:off x="5924117" y="4046114"/>
            <a:ext cx="1454629" cy="145462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16508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8A0BC-0242-AF63-3AD6-E2BACD449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90991A-D9F1-B219-DF51-4998294F4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invisibles.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F50A1B0-0777-78E1-D199-F1213C4748B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274329" y="4348665"/>
            <a:ext cx="52621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Jeu des mots invisibles.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4A3286F-6401-970D-BD1E-8FA924E93F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5700" y="1719765"/>
            <a:ext cx="1752600" cy="2628900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B6F162B2-C959-DBE8-9A15-84EE54562F0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EA967EE9-708B-7DBA-E847-8E4444C4ED3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4E2842C-CC4A-BB1C-40A2-305C646AB5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26992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BA630-89DA-8A9F-FAD7-E819463F29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A0518EE-0485-8E32-9589-0503C958ED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3F3BBC80-203C-C017-6B58-15CD1A8B05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 les images. Je vais masquer deux  images.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F10D3886-D305-A624-919E-77148F5191E3}"/>
              </a:ext>
            </a:extLst>
          </p:cNvPr>
          <p:cNvSpPr txBox="1">
            <a:spLocks/>
          </p:cNvSpPr>
          <p:nvPr/>
        </p:nvSpPr>
        <p:spPr>
          <a:xfrm>
            <a:off x="3553579" y="3306374"/>
            <a:ext cx="1898512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D8266A"/>
                </a:solidFill>
                <a:effectLst/>
                <a:uLnTx/>
                <a:uFillTx/>
                <a:latin typeface="Dosis SemiBold" pitchFamily="2" charset="0"/>
              </a:rPr>
              <a:t>Une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 branche</a:t>
            </a:r>
          </a:p>
        </p:txBody>
      </p:sp>
      <p:sp>
        <p:nvSpPr>
          <p:cNvPr id="4" name="Espace réservé du texte 6">
            <a:extLst>
              <a:ext uri="{FF2B5EF4-FFF2-40B4-BE49-F238E27FC236}">
                <a16:creationId xmlns:a16="http://schemas.microsoft.com/office/drawing/2014/main" id="{97ED16CD-CC5E-675B-E942-76E9F56950A8}"/>
              </a:ext>
            </a:extLst>
          </p:cNvPr>
          <p:cNvSpPr txBox="1">
            <a:spLocks/>
          </p:cNvSpPr>
          <p:nvPr/>
        </p:nvSpPr>
        <p:spPr>
          <a:xfrm>
            <a:off x="5641815" y="3290535"/>
            <a:ext cx="2549069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b="1" dirty="0">
                <a:ln w="0"/>
                <a:solidFill>
                  <a:srgbClr val="0070C0"/>
                </a:solidFill>
                <a:latin typeface="Dosis SemiBold" pitchFamily="2" charset="0"/>
              </a:rPr>
              <a:t>Un 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buisson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4A75B4F-C5DF-36B1-BEB5-C94CC78AE079}"/>
              </a:ext>
            </a:extLst>
          </p:cNvPr>
          <p:cNvSpPr txBox="1"/>
          <p:nvPr/>
        </p:nvSpPr>
        <p:spPr>
          <a:xfrm>
            <a:off x="1213009" y="3290535"/>
            <a:ext cx="2048529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D45469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</a:rPr>
              <a:t>Le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 tronc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2F895EB-14D9-9603-7DC0-3AF7843643D5}"/>
              </a:ext>
            </a:extLst>
          </p:cNvPr>
          <p:cNvSpPr txBox="1"/>
          <p:nvPr/>
        </p:nvSpPr>
        <p:spPr>
          <a:xfrm>
            <a:off x="3457806" y="5282820"/>
            <a:ext cx="2090058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514337">
              <a:lnSpc>
                <a:spcPct val="90000"/>
              </a:lnSpc>
              <a:spcBef>
                <a:spcPts val="563"/>
              </a:spcBef>
              <a:defRPr/>
            </a:pPr>
            <a:r>
              <a:rPr lang="fr-FR" sz="2400" b="1" dirty="0">
                <a:solidFill>
                  <a:srgbClr val="D8266A"/>
                </a:solidFill>
                <a:latin typeface="Dosis SemiBold" pitchFamily="2" charset="0"/>
              </a:rPr>
              <a:t>La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 neige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B93D787-C802-58FB-5C12-9AE1B6928B5F}"/>
              </a:ext>
            </a:extLst>
          </p:cNvPr>
          <p:cNvSpPr txBox="1"/>
          <p:nvPr/>
        </p:nvSpPr>
        <p:spPr>
          <a:xfrm>
            <a:off x="1246395" y="5245887"/>
            <a:ext cx="186718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Grimper</a:t>
            </a:r>
          </a:p>
        </p:txBody>
      </p:sp>
      <p:sp>
        <p:nvSpPr>
          <p:cNvPr id="8" name="Espace réservé du texte 6">
            <a:extLst>
              <a:ext uri="{FF2B5EF4-FFF2-40B4-BE49-F238E27FC236}">
                <a16:creationId xmlns:a16="http://schemas.microsoft.com/office/drawing/2014/main" id="{D3B765A3-1BBB-6BBC-9404-05B58B38A949}"/>
              </a:ext>
            </a:extLst>
          </p:cNvPr>
          <p:cNvSpPr txBox="1">
            <a:spLocks/>
          </p:cNvSpPr>
          <p:nvPr/>
        </p:nvSpPr>
        <p:spPr>
          <a:xfrm>
            <a:off x="5892086" y="5273529"/>
            <a:ext cx="2298798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2400" b="1" dirty="0">
                <a:solidFill>
                  <a:srgbClr val="D8266A"/>
                </a:solidFill>
                <a:latin typeface="Dosis SemiBold" pitchFamily="2" charset="0"/>
              </a:rPr>
              <a:t>La</a:t>
            </a:r>
            <a:r>
              <a:rPr lang="fr-MA" sz="2400" b="1" dirty="0">
                <a:ln w="0"/>
                <a:solidFill>
                  <a:srgbClr val="0070C0"/>
                </a:solidFill>
                <a:latin typeface="Dosis SemiBold" pitchFamily="2" charset="0"/>
              </a:rPr>
              <a:t> 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montagne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316087E-811B-C13E-923A-9B4B396B3F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3517" y="3845619"/>
            <a:ext cx="1262855" cy="1381434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B428B04-69E0-6082-F058-56A19168F9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8365" y="1862428"/>
            <a:ext cx="1175435" cy="1285805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3228598-3E6E-29B7-30C5-0305C3F518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0810" y="1855231"/>
            <a:ext cx="1175436" cy="1285805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C6D8077-FC2D-3BC7-4912-D483774353B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029" y="1862429"/>
            <a:ext cx="1175435" cy="1285804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58807D5-55CF-D586-6A0C-11FD26E1634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710810" y="3845619"/>
            <a:ext cx="1262853" cy="1381430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79A548C5-E19C-1A6B-0BF7-5B1F692832D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0946" y="3845619"/>
            <a:ext cx="1262854" cy="1381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096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EB09E0-64A0-162B-B209-3FF772DBED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CDB4896-8521-ACF4-C7A9-074112A2DB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7B535109-4263-300C-37E4-544FEDF72D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Quelles sont les 2 images qui manquent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4025F53-1A25-A3B0-AFFC-1E6CC5CEEA6E}"/>
              </a:ext>
            </a:extLst>
          </p:cNvPr>
          <p:cNvSpPr txBox="1"/>
          <p:nvPr/>
        </p:nvSpPr>
        <p:spPr>
          <a:xfrm>
            <a:off x="3826648" y="4011438"/>
            <a:ext cx="1758868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15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030DEEA-7E28-B74A-AB37-F14A6CAB54BA}"/>
              </a:ext>
            </a:extLst>
          </p:cNvPr>
          <p:cNvSpPr txBox="1"/>
          <p:nvPr/>
        </p:nvSpPr>
        <p:spPr>
          <a:xfrm>
            <a:off x="1522300" y="4011438"/>
            <a:ext cx="212326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15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AB21789-BF0B-587F-5D9D-64AF8C269E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3517" y="3845619"/>
            <a:ext cx="1262855" cy="138143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029CC3A-9B1E-C828-18D5-2DFE052535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8365" y="1862428"/>
            <a:ext cx="1175435" cy="128580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FE6DF2B-088B-0138-6614-7DFAB18BE5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0810" y="1855231"/>
            <a:ext cx="1175436" cy="128580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C9AD510-6850-D3B1-0F35-AC38935A54B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029" y="1862429"/>
            <a:ext cx="1175435" cy="1285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155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B7A919-E7B7-B6D2-DFB8-DDEBF87549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C1D5AF-3603-2ED3-CBBB-29E45B006D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deux images qui manquent sont :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grimper et la neige.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2537678-10E0-AF70-CC94-F807433885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3517" y="3845619"/>
            <a:ext cx="1262855" cy="1381434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76F4679-F62A-8FE4-52EF-30F64DCDAD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8365" y="1862428"/>
            <a:ext cx="1175435" cy="1285805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2F918F4-38CD-8AAA-B591-860DC6755F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0810" y="1855231"/>
            <a:ext cx="1175436" cy="1285805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868B6C0-F92F-1B5B-A316-5601BA3CF95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029" y="1862429"/>
            <a:ext cx="1175435" cy="1285804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BE83757-47E5-45D8-79B6-5645A6A0E22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710810" y="3845619"/>
            <a:ext cx="1262853" cy="1381430"/>
          </a:xfrm>
          <a:prstGeom prst="rect">
            <a:avLst/>
          </a:prstGeom>
          <a:ln w="57150">
            <a:solidFill>
              <a:srgbClr val="FF0000"/>
            </a:solidFill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5BA1ECB-36DD-0405-8E60-6C345BBDC56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0946" y="3845619"/>
            <a:ext cx="1262854" cy="1381431"/>
          </a:xfrm>
          <a:prstGeom prst="rect">
            <a:avLst/>
          </a:prstGeom>
          <a:ln w="57150">
            <a:solidFill>
              <a:srgbClr val="FF0000"/>
            </a:solidFill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17613765-176E-A64B-2985-CD9F68BDB5E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002B71D1-6F88-2EAE-BA25-1FB2F48FEA4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236E74D-A4ED-77A2-1280-E9ED0FA4C00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21165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DA605-D2CF-BCE6-E607-14FDD97E0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0EE017-8F3D-7CFF-D624-319FF4ABC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qui bougent.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9A84810-4CED-0DB3-F0CF-09EE250153F1}"/>
              </a:ext>
            </a:extLst>
          </p:cNvPr>
          <p:cNvSpPr txBox="1"/>
          <p:nvPr/>
        </p:nvSpPr>
        <p:spPr>
          <a:xfrm>
            <a:off x="1638663" y="2278384"/>
            <a:ext cx="58666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Jeu des mots qui bougent </a:t>
            </a:r>
          </a:p>
        </p:txBody>
      </p:sp>
      <p:pic>
        <p:nvPicPr>
          <p:cNvPr id="4" name="Image 3" descr="Une image contenant vert, Graphique, Caractère coloré&#10;&#10;Description générée automatiquement">
            <a:extLst>
              <a:ext uri="{FF2B5EF4-FFF2-40B4-BE49-F238E27FC236}">
                <a16:creationId xmlns:a16="http://schemas.microsoft.com/office/drawing/2014/main" id="{4D6B1028-4B5E-4511-5A71-B26C53FEC9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6320" y="3299312"/>
            <a:ext cx="1491359" cy="1761598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BE0823E6-7AD3-F4D1-2B5E-DE5406B48C1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7D835E23-0CA3-2F56-51A9-E3D0ABF2AF3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1D5799B-E4E9-55BF-7FFC-8356D6CC7F4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76810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0153FB-8E48-ED93-F125-FBB312F4A4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CB6A3A9-2D8A-99ED-D33E-57120708DBEE}"/>
              </a:ext>
            </a:extLst>
          </p:cNvPr>
          <p:cNvSpPr txBox="1">
            <a:spLocks/>
          </p:cNvSpPr>
          <p:nvPr/>
        </p:nvSpPr>
        <p:spPr>
          <a:xfrm>
            <a:off x="1677353" y="742642"/>
            <a:ext cx="7230619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Observez bien. Je vais faire bouger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</a:rPr>
              <a:t>deux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mots.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4092015-1BCA-F449-3575-6A5CCB58E3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5350" y="1860238"/>
            <a:ext cx="1254063" cy="137181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944EA8F-3818-B7A3-B7F4-D4275F5A38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1036" y="1860239"/>
            <a:ext cx="1254063" cy="137181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25C4E71-B6E6-882C-A427-6F8E7089A7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5212" y="4019199"/>
            <a:ext cx="1324201" cy="1448539"/>
          </a:xfrm>
          <a:prstGeom prst="rect">
            <a:avLst/>
          </a:prstGeom>
        </p:spPr>
      </p:pic>
      <p:pic>
        <p:nvPicPr>
          <p:cNvPr id="6" name="Espace réservé pour une image  7">
            <a:extLst>
              <a:ext uri="{FF2B5EF4-FFF2-40B4-BE49-F238E27FC236}">
                <a16:creationId xmlns:a16="http://schemas.microsoft.com/office/drawing/2014/main" id="{1F614354-51F7-9339-9033-329EE0C326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92" b="4292"/>
          <a:stretch>
            <a:fillRect/>
          </a:stretch>
        </p:blipFill>
        <p:spPr>
          <a:xfrm>
            <a:off x="3918167" y="3993914"/>
            <a:ext cx="1307666" cy="1307666"/>
          </a:xfrm>
          <a:prstGeom prst="rect">
            <a:avLst/>
          </a:prstGeom>
        </p:spPr>
      </p:pic>
      <p:pic>
        <p:nvPicPr>
          <p:cNvPr id="7" name="Espace réservé pour une image  2">
            <a:extLst>
              <a:ext uri="{FF2B5EF4-FFF2-40B4-BE49-F238E27FC236}">
                <a16:creationId xmlns:a16="http://schemas.microsoft.com/office/drawing/2014/main" id="{7F57E3CE-5E67-831F-BDD8-6EF6BEED69B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92" b="4292"/>
          <a:stretch>
            <a:fillRect/>
          </a:stretch>
        </p:blipFill>
        <p:spPr>
          <a:xfrm>
            <a:off x="6091503" y="1846076"/>
            <a:ext cx="1254064" cy="1371816"/>
          </a:xfrm>
          <a:prstGeom prst="rect">
            <a:avLst/>
          </a:prstGeom>
        </p:spPr>
      </p:pic>
      <p:pic>
        <p:nvPicPr>
          <p:cNvPr id="8" name="Espace réservé pour une image  4">
            <a:extLst>
              <a:ext uri="{FF2B5EF4-FFF2-40B4-BE49-F238E27FC236}">
                <a16:creationId xmlns:a16="http://schemas.microsoft.com/office/drawing/2014/main" id="{B9871D80-6BED-B836-C93C-E96AB883923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92" b="4292"/>
          <a:stretch>
            <a:fillRect/>
          </a:stretch>
        </p:blipFill>
        <p:spPr>
          <a:xfrm>
            <a:off x="6091503" y="3993914"/>
            <a:ext cx="1307666" cy="1307666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D96B2638-4BF8-63E8-9643-BE3021F542F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AB63C6EB-1BC9-6E3B-301C-7DFEEA6D12B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69C4A99-5A72-796F-CB0D-E0419A21EC1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12072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64373D-F2C9-B3FB-0982-ABEAAC67C7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4421538-E584-392B-B406-FFDAE43BC4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5E9CADC3-6018-A387-8E29-785347DDCC9A}"/>
              </a:ext>
            </a:extLst>
          </p:cNvPr>
          <p:cNvSpPr txBox="1">
            <a:spLocks/>
          </p:cNvSpPr>
          <p:nvPr/>
        </p:nvSpPr>
        <p:spPr>
          <a:xfrm>
            <a:off x="1677353" y="742642"/>
            <a:ext cx="7230619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Quelles sont les 2 images qui ont bougé ?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197DC00-0660-892B-F16C-B470DD5221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1447" y="3929764"/>
            <a:ext cx="1254063" cy="137181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25E7D85-CC81-880E-98A0-2816F43978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1036" y="1860239"/>
            <a:ext cx="1254063" cy="137181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A4E2540-141F-9DD6-680F-82AE1EC813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5212" y="4019199"/>
            <a:ext cx="1324201" cy="1448539"/>
          </a:xfrm>
          <a:prstGeom prst="rect">
            <a:avLst/>
          </a:prstGeom>
        </p:spPr>
      </p:pic>
      <p:pic>
        <p:nvPicPr>
          <p:cNvPr id="7" name="Espace réservé pour une image  7">
            <a:extLst>
              <a:ext uri="{FF2B5EF4-FFF2-40B4-BE49-F238E27FC236}">
                <a16:creationId xmlns:a16="http://schemas.microsoft.com/office/drawing/2014/main" id="{52EA80B1-93D2-081D-8464-DCA52CD3C71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92" b="4292"/>
          <a:stretch>
            <a:fillRect/>
          </a:stretch>
        </p:blipFill>
        <p:spPr>
          <a:xfrm>
            <a:off x="3918167" y="3993914"/>
            <a:ext cx="1307666" cy="1307666"/>
          </a:xfrm>
          <a:prstGeom prst="rect">
            <a:avLst/>
          </a:prstGeom>
        </p:spPr>
      </p:pic>
      <p:pic>
        <p:nvPicPr>
          <p:cNvPr id="8" name="Espace réservé pour une image  2">
            <a:extLst>
              <a:ext uri="{FF2B5EF4-FFF2-40B4-BE49-F238E27FC236}">
                <a16:creationId xmlns:a16="http://schemas.microsoft.com/office/drawing/2014/main" id="{4A00FA88-633A-D0DF-DEA8-D4EFD895BD4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92" b="4292"/>
          <a:stretch>
            <a:fillRect/>
          </a:stretch>
        </p:blipFill>
        <p:spPr>
          <a:xfrm>
            <a:off x="6091503" y="1846076"/>
            <a:ext cx="1254064" cy="1371816"/>
          </a:xfrm>
          <a:prstGeom prst="rect">
            <a:avLst/>
          </a:prstGeom>
        </p:spPr>
      </p:pic>
      <p:pic>
        <p:nvPicPr>
          <p:cNvPr id="9" name="Espace réservé pour une image  4">
            <a:extLst>
              <a:ext uri="{FF2B5EF4-FFF2-40B4-BE49-F238E27FC236}">
                <a16:creationId xmlns:a16="http://schemas.microsoft.com/office/drawing/2014/main" id="{47DBD00B-25C7-E8AF-DC48-AC463D1592E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92" b="4292"/>
          <a:stretch>
            <a:fillRect/>
          </a:stretch>
        </p:blipFill>
        <p:spPr>
          <a:xfrm>
            <a:off x="1906376" y="2121334"/>
            <a:ext cx="1307666" cy="1307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035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1EDD59-DCD7-E145-269E-6962A2F28E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7F122F7-F516-5EFE-2BBA-CB407C317E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D62BF6E9-6FDD-6D86-D666-3D32FF2585CD}"/>
              </a:ext>
            </a:extLst>
          </p:cNvPr>
          <p:cNvSpPr txBox="1">
            <a:spLocks/>
          </p:cNvSpPr>
          <p:nvPr/>
        </p:nvSpPr>
        <p:spPr>
          <a:xfrm>
            <a:off x="1677353" y="742642"/>
            <a:ext cx="7230619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deux images qui ont bougé sont : un bébé singe et des cacahuètes.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60702EB-5B4C-DA64-FD67-5252BD619F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5212" y="2057184"/>
            <a:ext cx="1254063" cy="1371816"/>
          </a:xfrm>
          <a:prstGeom prst="rect">
            <a:avLst/>
          </a:prstGeom>
          <a:ln w="57150">
            <a:solidFill>
              <a:srgbClr val="FF0000"/>
            </a:solidFill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8299AEE-30F7-3E6A-2E4A-5803BD0D7C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1036" y="1860239"/>
            <a:ext cx="1254063" cy="137181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43DC8E0-0965-3223-685E-7283697724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5212" y="4019199"/>
            <a:ext cx="1324201" cy="1448539"/>
          </a:xfrm>
          <a:prstGeom prst="rect">
            <a:avLst/>
          </a:prstGeom>
        </p:spPr>
      </p:pic>
      <p:pic>
        <p:nvPicPr>
          <p:cNvPr id="15" name="Espace réservé pour une image  7">
            <a:extLst>
              <a:ext uri="{FF2B5EF4-FFF2-40B4-BE49-F238E27FC236}">
                <a16:creationId xmlns:a16="http://schemas.microsoft.com/office/drawing/2014/main" id="{2848066C-7355-E016-CBC2-82FAD2C5DA3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92" b="4292"/>
          <a:stretch>
            <a:fillRect/>
          </a:stretch>
        </p:blipFill>
        <p:spPr>
          <a:xfrm>
            <a:off x="3918167" y="3993914"/>
            <a:ext cx="1307666" cy="1307666"/>
          </a:xfrm>
          <a:prstGeom prst="rect">
            <a:avLst/>
          </a:prstGeom>
        </p:spPr>
      </p:pic>
      <p:pic>
        <p:nvPicPr>
          <p:cNvPr id="17" name="Espace réservé pour une image  2">
            <a:extLst>
              <a:ext uri="{FF2B5EF4-FFF2-40B4-BE49-F238E27FC236}">
                <a16:creationId xmlns:a16="http://schemas.microsoft.com/office/drawing/2014/main" id="{7987F3CC-F9F2-EAD3-A294-721121E1C21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92" b="4292"/>
          <a:stretch>
            <a:fillRect/>
          </a:stretch>
        </p:blipFill>
        <p:spPr>
          <a:xfrm>
            <a:off x="6091503" y="1846076"/>
            <a:ext cx="1254064" cy="1371816"/>
          </a:xfrm>
          <a:prstGeom prst="rect">
            <a:avLst/>
          </a:prstGeom>
        </p:spPr>
      </p:pic>
      <p:pic>
        <p:nvPicPr>
          <p:cNvPr id="18" name="Espace réservé pour une image  4">
            <a:extLst>
              <a:ext uri="{FF2B5EF4-FFF2-40B4-BE49-F238E27FC236}">
                <a16:creationId xmlns:a16="http://schemas.microsoft.com/office/drawing/2014/main" id="{2B11C591-862C-3B4C-745F-6269D0A74BA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92" b="4292"/>
          <a:stretch>
            <a:fillRect/>
          </a:stretch>
        </p:blipFill>
        <p:spPr>
          <a:xfrm>
            <a:off x="6091503" y="3993914"/>
            <a:ext cx="1307666" cy="1307666"/>
          </a:xfrm>
          <a:prstGeom prst="rect">
            <a:avLst/>
          </a:prstGeom>
          <a:ln w="5715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103392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C93AAB-DC5C-54E3-5D12-E0FA548C42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0901E68D-9DA7-1A96-2CB4-FE16F69F96B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MA" dirty="0"/>
              <a:t>Activités  sur livret</a:t>
            </a:r>
          </a:p>
        </p:txBody>
      </p:sp>
      <p:pic>
        <p:nvPicPr>
          <p:cNvPr id="37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7153BB23-AD54-FCF6-1F5B-7461936570C9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41" name="Espace réservé pour une image  40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24405F7F-303B-52C3-1001-6625AEFB359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223C44F1-6618-E896-72B2-6E3C362818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FBC2E864-3E31-04A9-7CDA-53B6877602C9}"/>
              </a:ext>
            </a:extLst>
          </p:cNvPr>
          <p:cNvGrpSpPr/>
          <p:nvPr/>
        </p:nvGrpSpPr>
        <p:grpSpPr>
          <a:xfrm>
            <a:off x="3072140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F6A8755-6521-5811-7375-C03FA79CE19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21ADBBB-D76F-93CC-0465-9C0ABFF7DDD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Titre 53">
              <a:extLst>
                <a:ext uri="{FF2B5EF4-FFF2-40B4-BE49-F238E27FC236}">
                  <a16:creationId xmlns:a16="http://schemas.microsoft.com/office/drawing/2014/main" id="{8A57790C-4BF4-034D-8795-646D1348D30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BC23427E-21B5-D475-12A6-B6AC84E0C5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9434" y="3461891"/>
            <a:ext cx="6287377" cy="1438476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013F25D-9CC0-9CEF-B352-FE602D894E2D}"/>
              </a:ext>
            </a:extLst>
          </p:cNvPr>
          <p:cNvSpPr txBox="1"/>
          <p:nvPr/>
        </p:nvSpPr>
        <p:spPr>
          <a:xfrm>
            <a:off x="2201410" y="3640071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 Activité 2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6D91119A-CAB3-F537-44FC-C139AB4FF830}"/>
              </a:ext>
            </a:extLst>
          </p:cNvPr>
          <p:cNvSpPr txBox="1">
            <a:spLocks/>
          </p:cNvSpPr>
          <p:nvPr/>
        </p:nvSpPr>
        <p:spPr>
          <a:xfrm>
            <a:off x="2201410" y="399328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Faire des phrases avec des mots de vocabulaire.</a:t>
            </a:r>
          </a:p>
        </p:txBody>
      </p:sp>
      <p:pic>
        <p:nvPicPr>
          <p:cNvPr id="8" name="Espace réservé pour une image  2">
            <a:extLst>
              <a:ext uri="{FF2B5EF4-FFF2-40B4-BE49-F238E27FC236}">
                <a16:creationId xmlns:a16="http://schemas.microsoft.com/office/drawing/2014/main" id="{9053D8E5-D156-FD0C-63D7-BDC453CFC56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046" y="3420979"/>
            <a:ext cx="539750" cy="539750"/>
          </a:xfrm>
          <a:prstGeom prst="rect">
            <a:avLst/>
          </a:prstGeom>
          <a:noFill/>
        </p:spPr>
      </p:pic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AF4DBBEB-EC55-3EAF-07AF-03CE2EEC4D97}"/>
              </a:ext>
            </a:extLst>
          </p:cNvPr>
          <p:cNvSpPr txBox="1">
            <a:spLocks noGrp="1"/>
          </p:cNvSpPr>
          <p:nvPr>
            <p:ph type="body" sz="quarter" idx="19"/>
          </p:nvPr>
        </p:nvSpPr>
        <p:spPr>
          <a:xfrm>
            <a:off x="2201863" y="2522538"/>
            <a:ext cx="5096933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Rappel des mots de vocabulaire.</a:t>
            </a:r>
          </a:p>
          <a:p>
            <a:pPr>
              <a:lnSpc>
                <a:spcPct val="150000"/>
              </a:lnSpc>
              <a:defRPr/>
            </a:pP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Jeux de vocabulaire.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7691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0DE3A3-0F0F-5A9E-D3E0-7260857333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131C585-0003-C182-6060-36F193D2CE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C0972E8E-549D-5D47-B5A4-43891874AA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on va faire des phrases avec les mots de vocabulaire. 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DDD2509-3FBA-BFCC-A278-C55ABEFBB33B}"/>
              </a:ext>
            </a:extLst>
          </p:cNvPr>
          <p:cNvSpPr txBox="1"/>
          <p:nvPr/>
        </p:nvSpPr>
        <p:spPr>
          <a:xfrm>
            <a:off x="4221316" y="3945817"/>
            <a:ext cx="22263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D8266A"/>
                </a:solidFill>
                <a:effectLst/>
                <a:uLnTx/>
                <a:uFillTx/>
                <a:latin typeface="Dosis SemiBold" pitchFamily="2" charset="0"/>
              </a:rPr>
              <a:t>Une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 trottinette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4D40E07-3939-3D6A-84F5-60E406D1D4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284670"/>
            <a:ext cx="1499969" cy="1639051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6C3294F-56B0-70C5-2241-5BD60E82BFAF}"/>
              </a:ext>
            </a:extLst>
          </p:cNvPr>
          <p:cNvSpPr txBox="1"/>
          <p:nvPr/>
        </p:nvSpPr>
        <p:spPr>
          <a:xfrm>
            <a:off x="1542585" y="3945817"/>
            <a:ext cx="23955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MA" sz="2400" b="1" dirty="0">
                <a:ln w="0"/>
                <a:solidFill>
                  <a:srgbClr val="0070C0"/>
                </a:solidFill>
                <a:latin typeface="Dosis SemiBold" pitchFamily="2" charset="0"/>
              </a:rPr>
              <a:t> 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Tomber </a:t>
            </a:r>
          </a:p>
        </p:txBody>
      </p:sp>
      <p:pic>
        <p:nvPicPr>
          <p:cNvPr id="5" name="Espace réservé pour une image  8">
            <a:extLst>
              <a:ext uri="{FF2B5EF4-FFF2-40B4-BE49-F238E27FC236}">
                <a16:creationId xmlns:a16="http://schemas.microsoft.com/office/drawing/2014/main" id="{C878FEEF-4293-C82C-3B72-A8B2F924166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695" r="-4695"/>
          <a:stretch>
            <a:fillRect/>
          </a:stretch>
        </p:blipFill>
        <p:spPr>
          <a:xfrm>
            <a:off x="1957526" y="2303015"/>
            <a:ext cx="1571403" cy="1571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462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C5A6BF-2B04-614A-807E-C54E09DBD4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A20AFEEA-6E16-24AD-1479-D93FA9F54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Sami est tombé de sa trottinette.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2A9BB9AF-61A3-A675-F4BC-2152E87EDE21}"/>
              </a:ext>
            </a:extLst>
          </p:cNvPr>
          <p:cNvSpPr txBox="1">
            <a:spLocks/>
          </p:cNvSpPr>
          <p:nvPr/>
        </p:nvSpPr>
        <p:spPr>
          <a:xfrm>
            <a:off x="449091" y="4197816"/>
            <a:ext cx="8245817" cy="612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3200" dirty="0">
                <a:latin typeface="Dosis SemiBold" pitchFamily="2" charset="0"/>
              </a:rPr>
              <a:t>Sami est tombé de sa trottinette.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8344CE-376D-9E30-0977-451A1F6549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284670"/>
            <a:ext cx="1499969" cy="1639051"/>
          </a:xfrm>
          <a:prstGeom prst="rect">
            <a:avLst/>
          </a:prstGeom>
        </p:spPr>
      </p:pic>
      <p:pic>
        <p:nvPicPr>
          <p:cNvPr id="3" name="Espace réservé pour une image  8">
            <a:extLst>
              <a:ext uri="{FF2B5EF4-FFF2-40B4-BE49-F238E27FC236}">
                <a16:creationId xmlns:a16="http://schemas.microsoft.com/office/drawing/2014/main" id="{DF0EDF48-E816-3579-2884-2F7828EE1DD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695" r="-4695"/>
          <a:stretch>
            <a:fillRect/>
          </a:stretch>
        </p:blipFill>
        <p:spPr>
          <a:xfrm>
            <a:off x="1957526" y="2303015"/>
            <a:ext cx="1571403" cy="1571403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3F0A0807-60BD-52A7-910E-394B77E97C9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54E99AF0-1F16-D8BA-1801-455B4BF445D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5634324-CE1D-BA32-6BBB-0EE8FE4930F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75975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FF8D7A-1066-FA1D-CFB5-48D391F820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B2C26DE-66F9-A1D9-EADE-6F0822B253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A1ED80D6-F227-309B-8893-9E2055ECDD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FEE2219-1BB5-3F6F-A5AA-EE5F9C0CFC79}"/>
              </a:ext>
            </a:extLst>
          </p:cNvPr>
          <p:cNvSpPr txBox="1"/>
          <p:nvPr/>
        </p:nvSpPr>
        <p:spPr>
          <a:xfrm>
            <a:off x="5021315" y="4288477"/>
            <a:ext cx="186718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MA" sz="2400" b="1" dirty="0">
                <a:ln w="0"/>
                <a:solidFill>
                  <a:srgbClr val="0070C0"/>
                </a:solidFill>
                <a:latin typeface="Dosis SemiBold" pitchFamily="2" charset="0"/>
              </a:rPr>
              <a:t>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D8266A"/>
                </a:solidFill>
                <a:effectLst/>
                <a:uLnTx/>
                <a:uFillTx/>
                <a:latin typeface="Dosis SemiBold" pitchFamily="2" charset="0"/>
              </a:rPr>
              <a:t>Une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 blessure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A3D82DA-0422-FB61-8F6C-9B4B51D9AF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9951" y="2569523"/>
            <a:ext cx="1571404" cy="1718954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289F8E4-B4EB-E315-5A4B-BA341D008793}"/>
              </a:ext>
            </a:extLst>
          </p:cNvPr>
          <p:cNvSpPr txBox="1"/>
          <p:nvPr/>
        </p:nvSpPr>
        <p:spPr>
          <a:xfrm>
            <a:off x="2668210" y="4350863"/>
            <a:ext cx="1903790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D45469"/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Nettoyer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F2ACDA7-5BDC-C699-815F-013F421588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870" y="2628655"/>
            <a:ext cx="1499970" cy="1639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004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E47A71-DF5F-DAFB-880E-7AC5617367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3A478D80-366A-86F2-559D-3E2733AA62EF}"/>
              </a:ext>
            </a:extLst>
          </p:cNvPr>
          <p:cNvSpPr txBox="1">
            <a:spLocks/>
          </p:cNvSpPr>
          <p:nvPr/>
        </p:nvSpPr>
        <p:spPr>
          <a:xfrm>
            <a:off x="449091" y="4391327"/>
            <a:ext cx="8245817" cy="612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3200" dirty="0">
                <a:latin typeface="Dosis SemiBold" pitchFamily="2" charset="0"/>
              </a:rPr>
              <a:t>Sami nettoie sa blessure.</a:t>
            </a:r>
          </a:p>
        </p:txBody>
      </p:sp>
      <p:sp>
        <p:nvSpPr>
          <p:cNvPr id="14" name="Titre 1">
            <a:extLst>
              <a:ext uri="{FF2B5EF4-FFF2-40B4-BE49-F238E27FC236}">
                <a16:creationId xmlns:a16="http://schemas.microsoft.com/office/drawing/2014/main" id="{F0B34A14-7E00-89B8-D182-FE601E3F9C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Sami nettoie sa blessure.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F499912-0E1B-CD3B-E032-D6380AAC9F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9951" y="2569523"/>
            <a:ext cx="1571404" cy="171895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9F3A30D-506A-C8E1-8306-5912969453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870" y="2628655"/>
            <a:ext cx="1499970" cy="1639051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ED06B8A7-7E4E-0538-8697-74347232F68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7E55E704-7182-DFD0-9899-DCC1D7E9F4B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85FC93E-A715-86BC-B710-D647CFD8125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83158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BFC202-536A-E949-7199-BC0A593ACE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7F64B24-013C-ACBF-B198-DAC39D06C2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B1DDE1D2-B1E3-C194-45BD-BB7A5BE025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C6D5B41-9EF7-0DFB-156D-989C320BE470}"/>
              </a:ext>
            </a:extLst>
          </p:cNvPr>
          <p:cNvSpPr txBox="1"/>
          <p:nvPr/>
        </p:nvSpPr>
        <p:spPr>
          <a:xfrm>
            <a:off x="1581653" y="4208228"/>
            <a:ext cx="2368966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Acheter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72155F7-133D-3055-0CAA-02C4830DFF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5916" y="2610897"/>
            <a:ext cx="1329767" cy="1454628"/>
          </a:xfrm>
          <a:prstGeom prst="rect">
            <a:avLst/>
          </a:prstGeom>
        </p:spPr>
      </p:pic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8CA28AAC-2DB1-A6F6-9C56-8D3131B724CD}"/>
              </a:ext>
            </a:extLst>
          </p:cNvPr>
          <p:cNvSpPr txBox="1">
            <a:spLocks/>
          </p:cNvSpPr>
          <p:nvPr/>
        </p:nvSpPr>
        <p:spPr>
          <a:xfrm>
            <a:off x="6144478" y="4208228"/>
            <a:ext cx="2549069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sucre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C163732-5831-0D5D-8092-584BBE21E7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975" y="2564618"/>
            <a:ext cx="1372074" cy="1500907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0AEE6A9F-174C-C825-1DD6-095CDD0875C1}"/>
              </a:ext>
            </a:extLst>
          </p:cNvPr>
          <p:cNvSpPr txBox="1"/>
          <p:nvPr/>
        </p:nvSpPr>
        <p:spPr>
          <a:xfrm>
            <a:off x="3950619" y="4157395"/>
            <a:ext cx="22263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00B0F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 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kilogramme</a:t>
            </a:r>
          </a:p>
        </p:txBody>
      </p:sp>
      <p:pic>
        <p:nvPicPr>
          <p:cNvPr id="13" name="Image 12" descr="Une image contenant cylindre, bouteille, conception&#10;&#10;Le contenu généré par l’IA peut être incorrect.">
            <a:extLst>
              <a:ext uri="{FF2B5EF4-FFF2-40B4-BE49-F238E27FC236}">
                <a16:creationId xmlns:a16="http://schemas.microsoft.com/office/drawing/2014/main" id="{E7FFF2F4-D161-2532-CF1F-D0EEFC7C75B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542" t="3883" r="4440" b="3364"/>
          <a:stretch>
            <a:fillRect/>
          </a:stretch>
        </p:blipFill>
        <p:spPr>
          <a:xfrm>
            <a:off x="4425275" y="2564618"/>
            <a:ext cx="1418108" cy="1454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540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A08D3F-B2D8-8D44-B81C-BBA058AAE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87D1B15B-780F-BD5D-946E-75216DB9D9CC}"/>
              </a:ext>
            </a:extLst>
          </p:cNvPr>
          <p:cNvSpPr txBox="1">
            <a:spLocks/>
          </p:cNvSpPr>
          <p:nvPr/>
        </p:nvSpPr>
        <p:spPr>
          <a:xfrm>
            <a:off x="449091" y="4575837"/>
            <a:ext cx="8245817" cy="612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3200" dirty="0">
                <a:latin typeface="Dosis SemiBold" pitchFamily="2" charset="0"/>
              </a:rPr>
              <a:t>Nada achète un kilo de sucre.</a:t>
            </a:r>
          </a:p>
        </p:txBody>
      </p:sp>
      <p:sp>
        <p:nvSpPr>
          <p:cNvPr id="14" name="Titre 1">
            <a:extLst>
              <a:ext uri="{FF2B5EF4-FFF2-40B4-BE49-F238E27FC236}">
                <a16:creationId xmlns:a16="http://schemas.microsoft.com/office/drawing/2014/main" id="{E45C30E2-BA3C-D459-E69C-FF5D78A203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</a:t>
            </a:r>
            <a:r>
              <a:rPr lang="es-E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Nada </a:t>
            </a:r>
            <a:r>
              <a:rPr lang="es-E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achète</a:t>
            </a:r>
            <a:r>
              <a:rPr lang="es-E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un kilo de sucre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2BBB89B-D49A-F9DE-F505-E32B9A1568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365" y="2586457"/>
            <a:ext cx="1329767" cy="145462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7FEBB3A-4396-93FF-290E-31850CFA56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2043" y="2428210"/>
            <a:ext cx="1372074" cy="1500907"/>
          </a:xfrm>
          <a:prstGeom prst="rect">
            <a:avLst/>
          </a:prstGeom>
        </p:spPr>
      </p:pic>
      <p:pic>
        <p:nvPicPr>
          <p:cNvPr id="6" name="Image 5" descr="Une image contenant cylindre, bouteille, conception&#10;&#10;Le contenu généré par l’IA peut être incorrect.">
            <a:extLst>
              <a:ext uri="{FF2B5EF4-FFF2-40B4-BE49-F238E27FC236}">
                <a16:creationId xmlns:a16="http://schemas.microsoft.com/office/drawing/2014/main" id="{E5ABB072-05AE-60C7-DB94-D7DBDBBD534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542" t="3883" r="4440" b="3364"/>
          <a:stretch>
            <a:fillRect/>
          </a:stretch>
        </p:blipFill>
        <p:spPr>
          <a:xfrm>
            <a:off x="4572000" y="2474490"/>
            <a:ext cx="1418108" cy="1454627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CE8CBF61-1CCB-316B-22BF-314CC96EC54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C42BDA18-384B-C6BA-FB1A-3A82EBBB41F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6EA8C58-7F3F-639D-D556-C3A44DB2625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00709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055CCF-6596-DB47-3865-D65C962E31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332712D-6217-C29B-E4AA-DC10FB87C0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45269511-C63D-321F-F06F-80E5F43A3F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" name="Espace réservé du texte 6">
            <a:extLst>
              <a:ext uri="{FF2B5EF4-FFF2-40B4-BE49-F238E27FC236}">
                <a16:creationId xmlns:a16="http://schemas.microsoft.com/office/drawing/2014/main" id="{0DB7C4C5-C88F-D35E-3DC7-F2E303ADCC27}"/>
              </a:ext>
            </a:extLst>
          </p:cNvPr>
          <p:cNvSpPr txBox="1">
            <a:spLocks/>
          </p:cNvSpPr>
          <p:nvPr/>
        </p:nvSpPr>
        <p:spPr>
          <a:xfrm>
            <a:off x="4440598" y="4185207"/>
            <a:ext cx="1829517" cy="342771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L’épicier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A3D9723-20BB-50CA-9E01-014857655654}"/>
              </a:ext>
            </a:extLst>
          </p:cNvPr>
          <p:cNvSpPr txBox="1"/>
          <p:nvPr/>
        </p:nvSpPr>
        <p:spPr>
          <a:xfrm>
            <a:off x="2364418" y="4125761"/>
            <a:ext cx="160375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Payer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96B6459-D692-B2EC-C146-C99F7FC0C6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1814" y="2477829"/>
            <a:ext cx="1387086" cy="151570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E12DA48-CC66-E1F3-6E8B-E5E819CE56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2369" y="2477829"/>
            <a:ext cx="1329767" cy="1453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983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FCD26A-A311-FD2C-74D7-07F539EEDA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9B6EFC27-6D57-281A-AEAC-123B2CA8573D}"/>
              </a:ext>
            </a:extLst>
          </p:cNvPr>
          <p:cNvSpPr txBox="1">
            <a:spLocks/>
          </p:cNvSpPr>
          <p:nvPr/>
        </p:nvSpPr>
        <p:spPr>
          <a:xfrm>
            <a:off x="449091" y="4308178"/>
            <a:ext cx="8245817" cy="612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3200" dirty="0">
                <a:latin typeface="Dosis SemiBold" pitchFamily="2" charset="0"/>
              </a:rPr>
              <a:t>Salma paye l’épicier.</a:t>
            </a:r>
          </a:p>
        </p:txBody>
      </p:sp>
      <p:sp>
        <p:nvSpPr>
          <p:cNvPr id="14" name="Titre 1">
            <a:extLst>
              <a:ext uri="{FF2B5EF4-FFF2-40B4-BE49-F238E27FC236}">
                <a16:creationId xmlns:a16="http://schemas.microsoft.com/office/drawing/2014/main" id="{733DE313-D2D2-39F4-955D-6A431EA17C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</a:t>
            </a:r>
            <a:r>
              <a:rPr lang="it-IT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Salma paye l’épicier.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F52AB9E-5746-DB27-D77C-95A8369695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1814" y="2477829"/>
            <a:ext cx="1387086" cy="151570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10E7CF1-4E52-8BF8-6C0C-04CAAA78BF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2369" y="2477829"/>
            <a:ext cx="1329767" cy="1453067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C51303C9-CD9C-0435-B7C8-B2D00817C7AF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FB6F853B-22EC-624A-1A1D-59F057F91B6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1B95F31-7A26-67D5-0A3A-7EEF43C8A86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81106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6F89CE-EE40-9B69-2C86-CC607E0F86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C2B01DA-C714-4B1C-2EF4-66599F3DD3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91A2F213-9C5A-0B81-4E6C-4910AD8CCA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4CED21B-BAF1-1771-E43F-ACC446D69D7A}"/>
              </a:ext>
            </a:extLst>
          </p:cNvPr>
          <p:cNvSpPr txBox="1"/>
          <p:nvPr/>
        </p:nvSpPr>
        <p:spPr>
          <a:xfrm>
            <a:off x="2389088" y="3863421"/>
            <a:ext cx="186718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MA" sz="2800" b="1" dirty="0">
                <a:ln w="0"/>
                <a:solidFill>
                  <a:srgbClr val="474F71"/>
                </a:solidFill>
                <a:latin typeface="Dosis SemiBold" pitchFamily="2" charset="0"/>
              </a:rPr>
              <a:t>Se reposer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64387E2-2593-B600-9FBC-BD1A910324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1357" y="2160368"/>
            <a:ext cx="1286659" cy="1407472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E4FA848-8C5B-1F85-691F-C72C767F4FC1}"/>
              </a:ext>
            </a:extLst>
          </p:cNvPr>
          <p:cNvSpPr txBox="1"/>
          <p:nvPr/>
        </p:nvSpPr>
        <p:spPr>
          <a:xfrm>
            <a:off x="4374481" y="3863421"/>
            <a:ext cx="222630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MA" sz="2800" b="1" dirty="0">
                <a:ln w="0"/>
                <a:solidFill>
                  <a:srgbClr val="00B0F0"/>
                </a:solidFill>
                <a:latin typeface="Dosis SemiBold" pitchFamily="2" charset="0"/>
              </a:rPr>
              <a:t>Un </a:t>
            </a:r>
            <a:r>
              <a:rPr lang="fr-MA" sz="2800" b="1" dirty="0">
                <a:ln w="0"/>
                <a:solidFill>
                  <a:srgbClr val="474F71"/>
                </a:solidFill>
                <a:latin typeface="Dosis SemiBold" pitchFamily="2" charset="0"/>
              </a:rPr>
              <a:t>parc</a:t>
            </a:r>
          </a:p>
        </p:txBody>
      </p:sp>
      <p:pic>
        <p:nvPicPr>
          <p:cNvPr id="9" name="Espace réservé pour une image  5">
            <a:extLst>
              <a:ext uri="{FF2B5EF4-FFF2-40B4-BE49-F238E27FC236}">
                <a16:creationId xmlns:a16="http://schemas.microsoft.com/office/drawing/2014/main" id="{768C272A-475F-4B45-F41D-41393FC63F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92" b="4292"/>
          <a:stretch>
            <a:fillRect/>
          </a:stretch>
        </p:blipFill>
        <p:spPr>
          <a:xfrm>
            <a:off x="4777620" y="2160368"/>
            <a:ext cx="1420024" cy="1420024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15283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6D2FB3-595F-2E84-BE8C-9617944052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">
            <a:extLst>
              <a:ext uri="{FF2B5EF4-FFF2-40B4-BE49-F238E27FC236}">
                <a16:creationId xmlns:a16="http://schemas.microsoft.com/office/drawing/2014/main" id="{D26918BB-F35B-B31E-8C4F-EB4E11241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Majd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se repose dans un parc.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6218F70-1907-70B2-8FB7-3532791295BA}"/>
              </a:ext>
            </a:extLst>
          </p:cNvPr>
          <p:cNvSpPr txBox="1">
            <a:spLocks/>
          </p:cNvSpPr>
          <p:nvPr/>
        </p:nvSpPr>
        <p:spPr>
          <a:xfrm>
            <a:off x="449091" y="4119899"/>
            <a:ext cx="8245817" cy="612000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 err="1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Majd</a:t>
            </a:r>
            <a:r>
              <a:rPr kumimoji="0" lang="fr-MA" sz="32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se repose dans un parc.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8DE7C48-CB84-D94D-E596-BC96F3F764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1357" y="2160368"/>
            <a:ext cx="1286659" cy="1407472"/>
          </a:xfrm>
          <a:prstGeom prst="rect">
            <a:avLst/>
          </a:prstGeom>
        </p:spPr>
      </p:pic>
      <p:pic>
        <p:nvPicPr>
          <p:cNvPr id="5" name="Espace réservé pour une image  5">
            <a:extLst>
              <a:ext uri="{FF2B5EF4-FFF2-40B4-BE49-F238E27FC236}">
                <a16:creationId xmlns:a16="http://schemas.microsoft.com/office/drawing/2014/main" id="{D05DCC81-0486-6D18-6D73-FC52ACE45D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92" b="4292"/>
          <a:stretch>
            <a:fillRect/>
          </a:stretch>
        </p:blipFill>
        <p:spPr>
          <a:xfrm>
            <a:off x="4777620" y="2160368"/>
            <a:ext cx="1420024" cy="1420024"/>
          </a:xfrm>
          <a:prstGeom prst="rect">
            <a:avLst/>
          </a:prstGeom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97E8B73F-6C47-884A-97A6-AB043413FE9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113BB149-B6BC-07E7-A0E0-3C69C83830B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6AF9412-03F6-D18B-B1E2-66BA1C245F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38555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1833AB-6772-7CD9-7E32-D48340FBB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10C5C6-DDAC-0373-59C0-62BE4677DD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03C40871-872B-30A4-4EE5-82C188A095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A71A17F-668F-1925-C688-1B63DE6DB781}"/>
              </a:ext>
            </a:extLst>
          </p:cNvPr>
          <p:cNvSpPr txBox="1"/>
          <p:nvPr/>
        </p:nvSpPr>
        <p:spPr>
          <a:xfrm>
            <a:off x="1930366" y="4092585"/>
            <a:ext cx="186718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MA" sz="2800" b="1" dirty="0">
                <a:ln w="0"/>
                <a:solidFill>
                  <a:srgbClr val="474F71"/>
                </a:solidFill>
                <a:latin typeface="Dosis SemiBold" pitchFamily="2" charset="0"/>
              </a:rPr>
              <a:t>Grimper</a:t>
            </a:r>
          </a:p>
        </p:txBody>
      </p:sp>
      <p:sp>
        <p:nvSpPr>
          <p:cNvPr id="5" name="Espace réservé du texte 6">
            <a:extLst>
              <a:ext uri="{FF2B5EF4-FFF2-40B4-BE49-F238E27FC236}">
                <a16:creationId xmlns:a16="http://schemas.microsoft.com/office/drawing/2014/main" id="{A4FC23D5-4119-8FB9-AE1A-B677D6AC4FF7}"/>
              </a:ext>
            </a:extLst>
          </p:cNvPr>
          <p:cNvSpPr txBox="1">
            <a:spLocks/>
          </p:cNvSpPr>
          <p:nvPr/>
        </p:nvSpPr>
        <p:spPr>
          <a:xfrm>
            <a:off x="4231739" y="4092585"/>
            <a:ext cx="2298798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2800" b="1" dirty="0">
                <a:solidFill>
                  <a:srgbClr val="D8266A"/>
                </a:solidFill>
                <a:latin typeface="Dosis SemiBold" pitchFamily="2" charset="0"/>
              </a:rPr>
              <a:t>La</a:t>
            </a:r>
            <a:r>
              <a:rPr lang="fr-MA" sz="2800" b="1" dirty="0">
                <a:ln w="0"/>
                <a:solidFill>
                  <a:srgbClr val="0070C0"/>
                </a:solidFill>
                <a:latin typeface="Dosis SemiBold" pitchFamily="2" charset="0"/>
              </a:rPr>
              <a:t> </a:t>
            </a:r>
            <a:r>
              <a:rPr lang="fr-MA" sz="2800" b="1" dirty="0">
                <a:ln w="0"/>
                <a:solidFill>
                  <a:srgbClr val="474F71"/>
                </a:solidFill>
                <a:latin typeface="Dosis SemiBold" pitchFamily="2" charset="0"/>
              </a:rPr>
              <a:t>montagne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2DA3252-14DB-E2F0-236F-E0B1F8040D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287582"/>
            <a:ext cx="1399163" cy="1530541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5872DF3-76F2-64BC-C193-12AB8C1C0A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164381" y="2287582"/>
            <a:ext cx="1399161" cy="1530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306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D37EB1-263E-C3F5-7253-F2D33AC7F0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">
            <a:extLst>
              <a:ext uri="{FF2B5EF4-FFF2-40B4-BE49-F238E27FC236}">
                <a16:creationId xmlns:a16="http://schemas.microsoft.com/office/drawing/2014/main" id="{3FFFC367-BDF1-C702-0562-572A35487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Sami grimpe une montagne.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0AF262FD-206B-4FCC-38C1-0D28B19C9880}"/>
              </a:ext>
            </a:extLst>
          </p:cNvPr>
          <p:cNvSpPr txBox="1">
            <a:spLocks/>
          </p:cNvSpPr>
          <p:nvPr/>
        </p:nvSpPr>
        <p:spPr>
          <a:xfrm>
            <a:off x="449091" y="4502404"/>
            <a:ext cx="8245817" cy="612000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Sami grimpe une montagne.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F44FDA4-CADD-CB7C-EE9F-EF44A21631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355596"/>
            <a:ext cx="1726163" cy="188824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54633A1-C0E7-190A-95C5-72705A76E6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164380" y="2287582"/>
            <a:ext cx="1726161" cy="1888241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CCA55F4C-E4A2-B349-3C53-29BDD1800DA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20E1F4C-72FF-652D-672E-F525EA52571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CF45C58-2DEC-7ADA-99A3-43947BCD90F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55020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E6D65F-35DD-5002-2C1A-31DFB55E52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C8722AA-0B72-C554-E405-CB35FCB021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3FDCBDD9-99D8-8944-EB12-88EFA4AB7B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1AABA04F-22DF-4925-99DD-C43A4854BD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5107" y="2210253"/>
            <a:ext cx="1254063" cy="1371816"/>
          </a:xfrm>
          <a:prstGeom prst="rect">
            <a:avLst/>
          </a:prstGeom>
        </p:spPr>
      </p:pic>
      <p:pic>
        <p:nvPicPr>
          <p:cNvPr id="13" name="Espace réservé pour une image  4">
            <a:extLst>
              <a:ext uri="{FF2B5EF4-FFF2-40B4-BE49-F238E27FC236}">
                <a16:creationId xmlns:a16="http://schemas.microsoft.com/office/drawing/2014/main" id="{37155370-FACD-87E8-737E-3827FBA854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92" b="4292"/>
          <a:stretch>
            <a:fillRect/>
          </a:stretch>
        </p:blipFill>
        <p:spPr>
          <a:xfrm>
            <a:off x="4913781" y="2274403"/>
            <a:ext cx="1307666" cy="130766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F95A897-EFAF-C42C-F1EF-F85A5659D269}"/>
              </a:ext>
            </a:extLst>
          </p:cNvPr>
          <p:cNvSpPr txBox="1"/>
          <p:nvPr/>
        </p:nvSpPr>
        <p:spPr>
          <a:xfrm>
            <a:off x="2120244" y="4045274"/>
            <a:ext cx="1903790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514337">
              <a:lnSpc>
                <a:spcPct val="90000"/>
              </a:lnSpc>
              <a:spcBef>
                <a:spcPts val="563"/>
              </a:spcBef>
              <a:defRPr/>
            </a:pPr>
            <a:r>
              <a:rPr lang="fr-MA" sz="2400" b="1" dirty="0">
                <a:ln w="0"/>
                <a:solidFill>
                  <a:srgbClr val="00B0F0"/>
                </a:solidFill>
                <a:latin typeface="Dosis SemiBold" pitchFamily="2" charset="0"/>
              </a:rPr>
              <a:t>Un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D45469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bébé singe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5479780-85E8-0980-1F79-6AD9F37DC5B3}"/>
              </a:ext>
            </a:extLst>
          </p:cNvPr>
          <p:cNvSpPr txBox="1"/>
          <p:nvPr/>
        </p:nvSpPr>
        <p:spPr>
          <a:xfrm>
            <a:off x="4723870" y="4026808"/>
            <a:ext cx="22998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Des cacahuètes</a:t>
            </a:r>
          </a:p>
        </p:txBody>
      </p:sp>
    </p:spTree>
    <p:extLst>
      <p:ext uri="{BB962C8B-B14F-4D97-AF65-F5344CB8AC3E}">
        <p14:creationId xmlns:p14="http://schemas.microsoft.com/office/powerpoint/2010/main" val="152553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5A2E61-0843-4A5D-9456-BF0C4CB5D3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">
            <a:extLst>
              <a:ext uri="{FF2B5EF4-FFF2-40B4-BE49-F238E27FC236}">
                <a16:creationId xmlns:a16="http://schemas.microsoft.com/office/drawing/2014/main" id="{26487E57-93F3-B98D-28EF-DD51916A71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Le bébé singe mange des cacahuètes.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4B56792A-000F-DC64-BF4B-93D9CF207C6A}"/>
              </a:ext>
            </a:extLst>
          </p:cNvPr>
          <p:cNvSpPr txBox="1">
            <a:spLocks/>
          </p:cNvSpPr>
          <p:nvPr/>
        </p:nvSpPr>
        <p:spPr>
          <a:xfrm>
            <a:off x="449091" y="4502404"/>
            <a:ext cx="8245817" cy="612000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bébé singe mange des cacahuètes.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04EBB4C-D751-73C4-5A84-3AEC2CA1ED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5107" y="2210252"/>
            <a:ext cx="1473750" cy="1612131"/>
          </a:xfrm>
          <a:prstGeom prst="rect">
            <a:avLst/>
          </a:prstGeom>
        </p:spPr>
      </p:pic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2575EF47-EE87-311B-9512-86EC8134F2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92" b="4292"/>
          <a:stretch>
            <a:fillRect/>
          </a:stretch>
        </p:blipFill>
        <p:spPr>
          <a:xfrm>
            <a:off x="4850787" y="2285640"/>
            <a:ext cx="1536743" cy="1536743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52BB3294-E2B7-AD19-E0FD-D243F5AA107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CECA3405-2298-5B7C-4BEC-EFFDC3C6A08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496B56E-A554-20F0-D650-B0F9D66085B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86826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EEE8B-3733-68BD-2BAF-3A7A73A46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DC566B6-A7BC-76A4-19B4-275D440E37B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/>
              <a:t>Faire des phrases avec des mots de vocabulaire.</a:t>
            </a:r>
          </a:p>
        </p:txBody>
      </p:sp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3A3BE96B-F106-41BC-29A1-EAA31D27AC3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noFill/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58FFB303-06D9-83F6-ED18-6902AC45D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D3F18F9-BA78-0CBA-47E8-44912CD352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9732" y="4958781"/>
            <a:ext cx="6344535" cy="1495634"/>
          </a:xfrm>
          <a:prstGeom prst="rect">
            <a:avLst/>
          </a:prstGeom>
        </p:spPr>
      </p:pic>
      <p:pic>
        <p:nvPicPr>
          <p:cNvPr id="7" name="Espace réservé pour une image  19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0A199A98-C627-BFD0-0313-89825ECE962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98418"/>
            <a:ext cx="540000" cy="540000"/>
          </a:xfrm>
          <a:prstGeom prst="rect">
            <a:avLst/>
          </a:prstGeom>
          <a:noFill/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364B865-7311-DE2F-2B9C-7CDF9BC91F83}"/>
              </a:ext>
            </a:extLst>
          </p:cNvPr>
          <p:cNvSpPr txBox="1"/>
          <p:nvPr/>
        </p:nvSpPr>
        <p:spPr>
          <a:xfrm>
            <a:off x="2201410" y="5135748"/>
            <a:ext cx="33756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 Activités de vocabulaire  sur livret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7DD1B0B1-0007-DB2C-91DA-C6EFAA59A0C4}"/>
              </a:ext>
            </a:extLst>
          </p:cNvPr>
          <p:cNvSpPr txBox="1">
            <a:spLocks/>
          </p:cNvSpPr>
          <p:nvPr/>
        </p:nvSpPr>
        <p:spPr>
          <a:xfrm>
            <a:off x="2201410" y="5499733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sur livret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180DAB7-6646-5A73-5C33-F3A50E8BC88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2BFBA93-2963-08BC-1DA3-469CC5ADD678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5D8C0C9-459A-55D8-6D8C-7314D4982E26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itre 53">
              <a:extLst>
                <a:ext uri="{FF2B5EF4-FFF2-40B4-BE49-F238E27FC236}">
                  <a16:creationId xmlns:a16="http://schemas.microsoft.com/office/drawing/2014/main" id="{1B154FB0-B00B-39E6-3DC9-0C91F4952F3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DD7EAF2F-7DAE-DF72-6393-6E5E18943B2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3448487"/>
            <a:ext cx="540000" cy="540000"/>
          </a:xfrm>
          <a:prstGeom prst="rect">
            <a:avLst/>
          </a:prstGeom>
          <a:noFill/>
        </p:spPr>
      </p:pic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355116EA-4FE2-8E53-B43F-E1AF81F4F4F7}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xfrm>
            <a:off x="2201863" y="2522538"/>
            <a:ext cx="5169321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Rappel des mots de vocabulaire.</a:t>
            </a:r>
          </a:p>
          <a:p>
            <a:pPr>
              <a:lnSpc>
                <a:spcPct val="150000"/>
              </a:lnSpc>
              <a:defRPr/>
            </a:pP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Jeux de vocabulaire.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841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230A86AB-BFB2-6904-BF28-51993985E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6698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Ouvrez le livret à la page 80.  Vous allez faire cette activité à l’oral avec votre camarade.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A0C1CFA1-6D8D-4F8F-9A74-4CC1D9EB2BD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E53482CE-E561-AB1E-9921-0450FB39421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B1FE5A3-AA1E-7BCA-6776-D0DA11BC7BA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E58F181D-B1A2-DC7E-6F04-C22265115E5E}"/>
              </a:ext>
            </a:extLst>
          </p:cNvPr>
          <p:cNvSpPr/>
          <p:nvPr/>
        </p:nvSpPr>
        <p:spPr>
          <a:xfrm>
            <a:off x="3165389" y="1525356"/>
            <a:ext cx="3519880" cy="4657513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E903EFB-1CC1-D5DA-0BA9-A7467A9E19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7666" y="1814639"/>
            <a:ext cx="2795142" cy="4287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537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3BE7DC5-B746-1556-1173-38419CA1161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89" t="5474" r="6315" b="20702"/>
          <a:stretch>
            <a:fillRect/>
          </a:stretch>
        </p:blipFill>
        <p:spPr>
          <a:xfrm>
            <a:off x="2972352" y="2626297"/>
            <a:ext cx="3145757" cy="2621230"/>
          </a:xfrm>
          <a:prstGeom prst="rect">
            <a:avLst/>
          </a:prstGeom>
        </p:spPr>
      </p:pic>
      <p:sp>
        <p:nvSpPr>
          <p:cNvPr id="6" name="Titre 5">
            <a:extLst>
              <a:ext uri="{FF2B5EF4-FFF2-40B4-BE49-F238E27FC236}">
                <a16:creationId xmlns:a16="http://schemas.microsoft.com/office/drawing/2014/main" id="{7844B121-86CA-B079-C580-1392879E8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À tour de rôle : l’un montre une image, l’autre dit le mot. Je passe entre les rangs pour vous aider.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3E82803C-2C5C-CD87-F0D2-57B4A10A90B9}"/>
              </a:ext>
            </a:extLst>
          </p:cNvPr>
          <p:cNvSpPr/>
          <p:nvPr/>
        </p:nvSpPr>
        <p:spPr>
          <a:xfrm>
            <a:off x="630794" y="3257484"/>
            <a:ext cx="2502567" cy="612000"/>
          </a:xfrm>
          <a:prstGeom prst="roundRect">
            <a:avLst>
              <a:gd name="adj" fmla="val 26103"/>
            </a:avLst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93174EB-BA03-E50D-50E7-1C6DA410E8FB}"/>
              </a:ext>
            </a:extLst>
          </p:cNvPr>
          <p:cNvSpPr txBox="1"/>
          <p:nvPr/>
        </p:nvSpPr>
        <p:spPr>
          <a:xfrm>
            <a:off x="1153361" y="3367452"/>
            <a:ext cx="1882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Je montre l’image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3AD92FC9-56BF-E561-7399-C018E2A4468F}"/>
              </a:ext>
            </a:extLst>
          </p:cNvPr>
          <p:cNvSpPr/>
          <p:nvPr/>
        </p:nvSpPr>
        <p:spPr>
          <a:xfrm>
            <a:off x="739474" y="3334301"/>
            <a:ext cx="413887" cy="439115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EDA85F8-CB03-62B7-60D1-A1926994DDD6}"/>
              </a:ext>
            </a:extLst>
          </p:cNvPr>
          <p:cNvSpPr txBox="1"/>
          <p:nvPr/>
        </p:nvSpPr>
        <p:spPr>
          <a:xfrm>
            <a:off x="821284" y="3343926"/>
            <a:ext cx="2584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1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35007C7E-686D-E668-3A31-8D4E0A327578}"/>
              </a:ext>
            </a:extLst>
          </p:cNvPr>
          <p:cNvSpPr/>
          <p:nvPr/>
        </p:nvSpPr>
        <p:spPr>
          <a:xfrm>
            <a:off x="6118109" y="3447987"/>
            <a:ext cx="2033381" cy="612000"/>
          </a:xfrm>
          <a:prstGeom prst="roundRect">
            <a:avLst>
              <a:gd name="adj" fmla="val 26103"/>
            </a:avLst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CB0279B-9F1E-7541-E0A9-3BF1F28BC69E}"/>
              </a:ext>
            </a:extLst>
          </p:cNvPr>
          <p:cNvSpPr txBox="1"/>
          <p:nvPr/>
        </p:nvSpPr>
        <p:spPr>
          <a:xfrm>
            <a:off x="6640676" y="3557955"/>
            <a:ext cx="13805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Je dis le mot</a:t>
            </a: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C4BDAF4D-408B-AEB6-E799-994D3C6EF47E}"/>
              </a:ext>
            </a:extLst>
          </p:cNvPr>
          <p:cNvSpPr/>
          <p:nvPr/>
        </p:nvSpPr>
        <p:spPr>
          <a:xfrm>
            <a:off x="6226789" y="3524804"/>
            <a:ext cx="413887" cy="439115"/>
          </a:xfrm>
          <a:prstGeom prst="ellipse">
            <a:avLst/>
          </a:prstGeom>
          <a:solidFill>
            <a:srgbClr val="DAC4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25DABAF0-9EFC-2406-4537-E24998FBAA5E}"/>
              </a:ext>
            </a:extLst>
          </p:cNvPr>
          <p:cNvSpPr txBox="1"/>
          <p:nvPr/>
        </p:nvSpPr>
        <p:spPr>
          <a:xfrm>
            <a:off x="6273908" y="3535158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2</a:t>
            </a:r>
          </a:p>
        </p:txBody>
      </p:sp>
      <p:sp>
        <p:nvSpPr>
          <p:cNvPr id="4" name="AutoShape 4" descr="Image générée">
            <a:extLst>
              <a:ext uri="{FF2B5EF4-FFF2-40B4-BE49-F238E27FC236}">
                <a16:creationId xmlns:a16="http://schemas.microsoft.com/office/drawing/2014/main" id="{E38DB5F8-4C93-3DB8-51F4-4AFF31C6CA5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46422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3314D763-5574-E809-AB39-6AE3B9568F3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F1EBFC3F-3A2A-743C-7F83-5579CD1D31A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95B7ED2-F08B-E4A0-3203-DD2D7FBCB05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08714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467D0624-BFBC-12EC-0D36-530D60149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6999613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À la maison, faites l’ activité 1 sur le livret.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Vous devez écrire les mots du vocabulaire.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Nada-Wave">
            <a:hlinkClick r:id="" action="ppaction://media"/>
            <a:extLst>
              <a:ext uri="{FF2B5EF4-FFF2-40B4-BE49-F238E27FC236}">
                <a16:creationId xmlns:a16="http://schemas.microsoft.com/office/drawing/2014/main" id="{2848A6E2-01EF-BC7D-FB61-79C9611D607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8147" y="2261937"/>
            <a:ext cx="2225112" cy="355353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4BC9A64-6389-3F86-F63B-C09FB04082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70249" y="559478"/>
            <a:ext cx="1393241" cy="1024294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480613B-0499-6E83-C97A-4959D169C70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4906" y="1702672"/>
            <a:ext cx="2795142" cy="4287361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50024F4-1B60-2719-2AC2-22F0DC57B2C4}"/>
              </a:ext>
            </a:extLst>
          </p:cNvPr>
          <p:cNvSpPr/>
          <p:nvPr/>
        </p:nvSpPr>
        <p:spPr>
          <a:xfrm>
            <a:off x="3811702" y="2275196"/>
            <a:ext cx="3109079" cy="2624668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1369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55" name="TextBox 10">
            <a:extLst>
              <a:ext uri="{FF2B5EF4-FFF2-40B4-BE49-F238E27FC236}">
                <a16:creationId xmlns:a16="http://schemas.microsoft.com/office/drawing/2014/main" id="{B761553D-2FE4-9121-D8B8-6D3E8CDA1A5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21861" y="2335332"/>
            <a:ext cx="7766412" cy="1809006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des acquis </a:t>
            </a:r>
          </a:p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de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période 3 </a:t>
            </a:r>
          </a:p>
        </p:txBody>
      </p:sp>
    </p:spTree>
    <p:extLst>
      <p:ext uri="{BB962C8B-B14F-4D97-AF65-F5344CB8AC3E}">
        <p14:creationId xmlns:p14="http://schemas.microsoft.com/office/powerpoint/2010/main" val="230841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49E62-5D54-DEB1-59B4-B137DB639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984329C-9080-CCA8-8A31-B0D53E4130A1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95B853A-E9BC-33AE-1774-4B1AE38649B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A7D1827-0DD5-22F7-C028-D10A701CBBB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F92A7BD9-9E88-218E-B1C9-6A2F1CF6CA0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2" name="TextBox 10">
            <a:extLst>
              <a:ext uri="{FF2B5EF4-FFF2-40B4-BE49-F238E27FC236}">
                <a16:creationId xmlns:a16="http://schemas.microsoft.com/office/drawing/2014/main" id="{CC832EE0-6DF7-A0E0-F06E-7C9F081354B1}"/>
              </a:ext>
            </a:extLst>
          </p:cNvPr>
          <p:cNvSpPr txBox="1"/>
          <p:nvPr/>
        </p:nvSpPr>
        <p:spPr>
          <a:xfrm>
            <a:off x="988653" y="1371748"/>
            <a:ext cx="7001441" cy="395853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compétences évaluées</a:t>
            </a: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750A9C7A-2D2E-E676-D08E-58E4A466D579}"/>
              </a:ext>
            </a:extLst>
          </p:cNvPr>
          <p:cNvSpPr txBox="1"/>
          <p:nvPr/>
        </p:nvSpPr>
        <p:spPr>
          <a:xfrm>
            <a:off x="891748" y="2224473"/>
            <a:ext cx="8336019" cy="28565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phrases.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Produire, à l’oral,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Participer à un dialogue en mobilisant les actes de parole étudiés.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Prendre la parole pour partager des informations.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mots et des phrases correctement et avec fluidité.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textes correctement et avec fluidité.</a:t>
            </a:r>
          </a:p>
        </p:txBody>
      </p:sp>
    </p:spTree>
    <p:extLst>
      <p:ext uri="{BB962C8B-B14F-4D97-AF65-F5344CB8AC3E}">
        <p14:creationId xmlns:p14="http://schemas.microsoft.com/office/powerpoint/2010/main" val="1081674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50B710-8693-6626-47B9-5AF0530F3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432F1CFE-E3AC-6F75-1987-E1F4A7B5C13E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378E7BD-4095-31C6-AA06-A2C2C542E6B4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A1367DD-BD09-B726-FA8B-50C67B47FACF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8276346E-44C5-6BF7-0930-0969AB426842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616E3DE1-2996-B97A-6A3F-40D60F3E458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640005" y="1694300"/>
            <a:ext cx="5941375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Cette partie est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consacrée à l’évaluation des compétences suivantes  :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- CO1 – C02 – PO1 – PO2 – PO3 - LF1 – LF2.</a:t>
            </a: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La passation se fait de manière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individuelle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: l’enseignant évalue chaque élève en l’ invitant à son bureau.</a:t>
            </a:r>
          </a:p>
          <a:p>
            <a:pPr marL="457247" marR="0" lvl="1" indent="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est guidé par le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ppt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affiché sur son ordinateur qui ne doit pas être projeté sur l’écran de la classe  (l’ordinateur doit être débranché du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Datashow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).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Pendant que l’enseignant évalue de manière individuelle les élèves, le reste de la classe réalise des activités pour assurer le calme : lecture, coloriage, copie, dessin.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note immédiatement chaque compétence évaluée et renseigne la grille de compilation (0 -10 ) en s’appuyant sur les indications de compilation en dessous de chaque slide d’item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1898AD3F-CCD0-0B01-51CF-ADECC9DFE9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063"/>
          <a:stretch>
            <a:fillRect/>
          </a:stretch>
        </p:blipFill>
        <p:spPr>
          <a:xfrm>
            <a:off x="562620" y="2674184"/>
            <a:ext cx="2312142" cy="1509631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94146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A7764-08FC-69EE-EEE6-D97AFAB61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B8B0A13-9A13-F51E-DEB1-123E69C1D82C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44AFA64-CD37-ABC3-0DC7-9CD206D254E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69D769C-2C66-2685-49C5-F24D42E0BC5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03A084-5A78-80D2-4631-6850D4EEDB8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84957AE1-DE25-9011-99A9-624716E700F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38400" y="2479102"/>
            <a:ext cx="7951694" cy="16312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Avant de commencer les évaluations individuelles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1 -  Garder à portée de main la grille de compilation 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2- Donner une activité à réaliser au reste de la classe</a:t>
            </a:r>
          </a:p>
        </p:txBody>
      </p:sp>
    </p:spTree>
    <p:extLst>
      <p:ext uri="{BB962C8B-B14F-4D97-AF65-F5344CB8AC3E}">
        <p14:creationId xmlns:p14="http://schemas.microsoft.com/office/powerpoint/2010/main" val="4190073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/>
              <a:t>Bonjour cher élève. Nous allons faire quelques activités d’évaluation.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E4E50BF3-91A0-9251-A61F-775418AE5C4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2687662" y="2198689"/>
            <a:ext cx="3768675" cy="246062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804988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E2D82-588D-EFD8-8EE8-66880EFE8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DF388C9-95D7-6E35-500D-4E391D2B7C6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ED7A6F9-8F6D-E92A-9FFB-BD3564C1E0E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99254B4-1179-09E2-3963-E2197E18697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2AAA314B-76E1-DBFF-E27F-D8C13E1CF6EF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926954AF-F1E1-39EA-0347-22DD6224C88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80714" y="2821848"/>
            <a:ext cx="3670515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L’enseignant demande aux élèves de prendre le livret à la page 80 et de relire en silence les mots de l’activité 1.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 SemiBold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B007791-46F0-2305-6B5C-8B76B777C5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2773" y="914877"/>
            <a:ext cx="3558548" cy="5458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975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  <a:endParaRPr kumimoji="0" lang="fr-MA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6148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images. Je vais te dire des mots et tu vas me montrer les images qui correspondent :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1 point (</a:t>
            </a:r>
            <a:r>
              <a:rPr lang="fr-FR" sz="1400" b="1" dirty="0">
                <a:solidFill>
                  <a:srgbClr val="FF0000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5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points) 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E92731DE-4510-51D3-D1BE-D0DADFD4D75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4856" y="3942172"/>
            <a:ext cx="1264212" cy="1381433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611B3F1-9316-26D0-640B-1A77468AD8F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5128" y="1829045"/>
            <a:ext cx="1387086" cy="1517329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82F8804-E488-1188-9424-D0D4E7CDF81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4556" y="1850396"/>
            <a:ext cx="1387086" cy="1515701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3568ED4D-73E9-4DC2-6B91-B2993502914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9661" y="1849824"/>
            <a:ext cx="1356432" cy="1483796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8742A581-A4F7-2B2F-DEA1-F0CBBDA35FC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1579" y="3942171"/>
            <a:ext cx="1262855" cy="1381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951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 à l’oral des phrases et des textes.</a:t>
            </a:r>
          </a:p>
        </p:txBody>
      </p:sp>
    </p:spTree>
    <p:extLst>
      <p:ext uri="{BB962C8B-B14F-4D97-AF65-F5344CB8AC3E}">
        <p14:creationId xmlns:p14="http://schemas.microsoft.com/office/powerpoint/2010/main" val="1013298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F7671B-53CF-3727-B45F-900DED4A19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148AC99B-ADF1-D98B-0837-34BD39C15B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7064674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images. Je vais te dire des phrases  et tu vas me montrer les images qui correspondent :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J’ai mal au genou – Je grimpe la montagne – Je nettoie la blessure – L’épicier vend du pain et du lait – Je prends mon goûter.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42411528-97A5-B8D0-B5E2-68BC63B6FD2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2473347-C23E-2610-B5E1-E063B6BEE0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B29CF74-0D07-D7F5-757D-94AF870675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7EE52939-BA0D-9C31-45BD-1A71D34523A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289078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 (10 points)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E5E1386-0AD9-9B2A-FEE1-77B515C654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7228" y="4202893"/>
            <a:ext cx="1463492" cy="146349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2544F5D-2EBC-FE8F-9ABD-34E9565C797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9376" y="2144468"/>
            <a:ext cx="1465064" cy="160090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219FD19-54D3-DF61-348E-C51BCDE368E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575049" y="2144468"/>
            <a:ext cx="1463492" cy="160090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0000E7B-45AA-26CF-7917-700253B514F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7825" y="4202891"/>
            <a:ext cx="1463492" cy="160091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750E4D4-6485-7CF0-8D5A-C74B8ACD641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8180" y="2144468"/>
            <a:ext cx="1465063" cy="1600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24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32F636-8E8D-D487-A4D9-137F52F3A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8E4F698E-7334-4D79-0B0C-4CBEB991A11B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98B03C75-B45E-0084-A075-1AF8A83C53E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443809E-25CE-0DAB-0D35-19C769479DA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93413121-EC4B-A27B-2357-C258389B455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3041FC79-D349-FEED-0D2B-6671C17BE30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956038" y="2519474"/>
            <a:ext cx="7116418" cy="11849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Produire, à l’oral, des mots de vocabulaire 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et les mettre dans des phrases </a:t>
            </a:r>
          </a:p>
        </p:txBody>
      </p:sp>
    </p:spTree>
    <p:extLst>
      <p:ext uri="{BB962C8B-B14F-4D97-AF65-F5344CB8AC3E}">
        <p14:creationId xmlns:p14="http://schemas.microsoft.com/office/powerpoint/2010/main" val="3962042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Mets ton doigt sur chaque image et dis-moi le mot en français.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 (10 points) 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717F0224-08EA-2B07-D85B-7C864735901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9793" y="2052223"/>
            <a:ext cx="1258599" cy="1376777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4176D6E-98C2-9834-05AB-02F094DE1C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7008" y="3768609"/>
            <a:ext cx="1262853" cy="1379948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2C986B7-71A8-64DB-4ECC-6C40859D371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8674" y="2052223"/>
            <a:ext cx="1262854" cy="138143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EB05D8C-09E3-D294-D448-B23A61D26B3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5037" y="3767126"/>
            <a:ext cx="1262853" cy="1381431"/>
          </a:xfrm>
          <a:prstGeom prst="rect">
            <a:avLst/>
          </a:prstGeom>
        </p:spPr>
      </p:pic>
      <p:pic>
        <p:nvPicPr>
          <p:cNvPr id="4" name="Espace réservé pour une image  5">
            <a:extLst>
              <a:ext uri="{FF2B5EF4-FFF2-40B4-BE49-F238E27FC236}">
                <a16:creationId xmlns:a16="http://schemas.microsoft.com/office/drawing/2014/main" id="{BAFB8DEE-5EA9-3653-5BE7-0BD8FFFDB54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92" b="4292"/>
          <a:stretch>
            <a:fillRect/>
          </a:stretch>
        </p:blipFill>
        <p:spPr>
          <a:xfrm>
            <a:off x="5775610" y="2092776"/>
            <a:ext cx="1381431" cy="1381431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94392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BD0F-C1DA-EE8C-886B-6236F428B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C84C5C0-8A85-F16C-49FF-E1171A806C7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566EF3-30CC-D22E-6483-0BBF49616AA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6415DF-0DA2-EDA0-CBE7-05EBE35CC0D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A780E1C-80E8-3A56-F3EA-3232764F730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EA2CF0B-6D87-6921-5C20-DF525D6F16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10926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Participer à un dialogue en mobilisant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les actes de parole étudiés.</a:t>
            </a:r>
          </a:p>
        </p:txBody>
      </p:sp>
    </p:spTree>
    <p:extLst>
      <p:ext uri="{BB962C8B-B14F-4D97-AF65-F5344CB8AC3E}">
        <p14:creationId xmlns:p14="http://schemas.microsoft.com/office/powerpoint/2010/main" val="1670465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2FBD7F59-4D4F-2F9C-2373-E248555710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41E3D9-CA0F-6388-C0CB-C762B475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5DB04F-1BEF-EA61-36BC-6F6BCBE12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1413284-CB60-3C56-DCD4-C2B0096F478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482193" y="5671114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ecte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points (10 points)</a:t>
            </a:r>
          </a:p>
        </p:txBody>
      </p:sp>
      <p:sp>
        <p:nvSpPr>
          <p:cNvPr id="19" name="Titre 1">
            <a:extLst>
              <a:ext uri="{FF2B5EF4-FFF2-40B4-BE49-F238E27FC236}">
                <a16:creationId xmlns:a16="http://schemas.microsoft.com/office/drawing/2014/main" id="{9F166FCF-DD94-85AD-98E1-52C417BBB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poser des questions et tu dois répondre correctement.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sz="14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Proposer </a:t>
            </a:r>
            <a:r>
              <a:rPr lang="fr-FR" sz="1400" b="1" i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5</a:t>
            </a:r>
            <a:r>
              <a:rPr lang="fr-FR" sz="1400" i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questions </a:t>
            </a:r>
            <a:r>
              <a:rPr lang="fr-FR" sz="14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élève.</a:t>
            </a:r>
            <a:endParaRPr lang="fr-FR" i="1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1ACD7BA4-C95F-BDDA-DD17-FE6B4A36127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5B8AEFB-80DB-1152-92A6-450ACFE44E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0C168F7-A80B-F3A1-F28F-7E849DF8B5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3" name="Titre 1">
            <a:extLst>
              <a:ext uri="{FF2B5EF4-FFF2-40B4-BE49-F238E27FC236}">
                <a16:creationId xmlns:a16="http://schemas.microsoft.com/office/drawing/2014/main" id="{8ED6E5E3-C4F1-19B3-0CA3-D422FF67D944}"/>
              </a:ext>
            </a:extLst>
          </p:cNvPr>
          <p:cNvSpPr txBox="1">
            <a:spLocks/>
          </p:cNvSpPr>
          <p:nvPr/>
        </p:nvSpPr>
        <p:spPr>
          <a:xfrm>
            <a:off x="1813244" y="1889571"/>
            <a:ext cx="4765770" cy="325997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Comment tu t’appelles ? 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Quel âge as-tu ? 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tu aimes faire après l’école ?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Est-ce que tu aimes lire une bande dessinée ?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 veux-tu acheter de l’épicerie ?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Où est-ce que tu joues avec ton skateboard ?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Où est-ce que tu joues avec ta trottinette ?</a:t>
            </a:r>
          </a:p>
        </p:txBody>
      </p:sp>
    </p:spTree>
    <p:extLst>
      <p:ext uri="{BB962C8B-B14F-4D97-AF65-F5344CB8AC3E}">
        <p14:creationId xmlns:p14="http://schemas.microsoft.com/office/powerpoint/2010/main" val="2711365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8599E5-2E76-1A99-F177-3A17D329E3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40A6E950-5B09-DCE6-73CC-1FD7B7F465E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E136519-9BE8-F951-0EE8-8B540CDDCFD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E1D604E-E9BC-57CC-154E-85365690184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63E33C0-2372-342F-3301-0395E394841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0E5055A1-EBA9-EF76-516E-5BDFBAFBC6C7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998113"/>
            <a:ext cx="778816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Prendre la parole pour partager des informations.</a:t>
            </a:r>
          </a:p>
        </p:txBody>
      </p:sp>
    </p:spTree>
    <p:extLst>
      <p:ext uri="{BB962C8B-B14F-4D97-AF65-F5344CB8AC3E}">
        <p14:creationId xmlns:p14="http://schemas.microsoft.com/office/powerpoint/2010/main" val="2288588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C6CADC4-F7E4-6EEC-5D00-DE01A4ABE2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677166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Parle de ce qui s’est passé, de tes achats, de ce que tu aimes faire après l’école et de ce que tu as fait dimanche dernier. Tu dois dire 5 phrases. </a:t>
            </a:r>
            <a:r>
              <a:rPr lang="fr-FR" i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L’enseignant explique la situation à l’apprenant.</a:t>
            </a:r>
            <a:endParaRPr lang="fr-MA" i="1" u="sng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96D8FEE-93B5-3CB3-9E3F-62D8A8C055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1474" y="3498799"/>
            <a:ext cx="1581052" cy="237157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0D574E0-A900-B463-96EE-BA5E8D9BBA4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21474" y="2714045"/>
            <a:ext cx="938876" cy="104890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56081B6-DE63-9F72-67ED-75800121848F}"/>
              </a:ext>
            </a:extLst>
          </p:cNvPr>
          <p:cNvSpPr txBox="1"/>
          <p:nvPr/>
        </p:nvSpPr>
        <p:spPr>
          <a:xfrm>
            <a:off x="850090" y="1916322"/>
            <a:ext cx="74438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Parle de ce qui s’est passé, de tes achats, de ce que tu aimes faire après l’école et de ce que tu as fait dimanche dernier.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B0D36A3-3EFB-8A12-58A2-50284FE3DB21}"/>
              </a:ext>
            </a:extLst>
          </p:cNvPr>
          <p:cNvSpPr/>
          <p:nvPr/>
        </p:nvSpPr>
        <p:spPr>
          <a:xfrm>
            <a:off x="2402913" y="6220014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205867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=  2 points (10 pts)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438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34007" y="1933624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mots et des phrases correctement et avec fluidité.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3EB20A1-8012-FC9F-50A0-855406E4AB2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772070" y="3197559"/>
            <a:ext cx="3917454" cy="15311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Passation individuelle</a:t>
            </a:r>
          </a:p>
          <a:p>
            <a:pPr marL="342900" marR="0" lvl="0" indent="-34290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1 ( 4 points)</a:t>
            </a:r>
          </a:p>
          <a:p>
            <a:pPr marL="342900" marR="0" lvl="0" indent="-34290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2 ( 6 points)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BD0AF43-F6A7-D30A-708C-5DA8C58B7D0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1636891" y="3114092"/>
            <a:ext cx="2492952" cy="162768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104127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montrer des mots et tu dois les lire.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L’enseignant choisit </a:t>
            </a:r>
            <a:r>
              <a:rPr lang="fr-FR" i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4 mots.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1  point  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21E61060-EFA5-BBAD-EEED-3BEDEDF78E5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73803" y="1774289"/>
            <a:ext cx="8199009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1. Lis les mots correctement ( 4 points).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C49D4DE2-AF7D-8A45-5459-76AD633A8CCB}"/>
              </a:ext>
            </a:extLst>
          </p:cNvPr>
          <p:cNvSpPr txBox="1">
            <a:spLocks/>
          </p:cNvSpPr>
          <p:nvPr/>
        </p:nvSpPr>
        <p:spPr>
          <a:xfrm>
            <a:off x="942662" y="2214973"/>
            <a:ext cx="7391598" cy="334589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peur              tour                 heureux          four               </a:t>
            </a:r>
          </a:p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La peinture                  Une ceinture             Du pain</a:t>
            </a:r>
          </a:p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dirty="0">
                <a:solidFill>
                  <a:srgbClr val="424D7B"/>
                </a:solidFill>
              </a:rPr>
              <a:t>L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es amis                  Une armoire           La laine             La neige</a:t>
            </a:r>
          </a:p>
          <a:p>
            <a:pPr lvl="0" defTabSz="914400">
              <a:lnSpc>
                <a:spcPct val="200000"/>
              </a:lnSpc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La reine                </a:t>
            </a:r>
            <a:r>
              <a:rPr lang="fr-FR" sz="2400" dirty="0">
                <a:solidFill>
                  <a:srgbClr val="424D7B"/>
                </a:solidFill>
              </a:rPr>
              <a:t>La fontaine               Un Marocain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8685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A9696C-664C-F148-28D9-D554DA4049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11E4803D-CED5-618B-E548-53922AFDC1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Lis les phrases suivantes correctement et avec fluidité.</a:t>
            </a:r>
            <a:endParaRPr lang="fr-FR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AA864B64-055C-0291-CBDB-B84100D64AA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1CCB35CB-209E-66E9-ED06-BBEB9612501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9A97403-544B-0306-2134-9DDF170851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TextBox 6">
            <a:extLst>
              <a:ext uri="{FF2B5EF4-FFF2-40B4-BE49-F238E27FC236}">
                <a16:creationId xmlns:a16="http://schemas.microsoft.com/office/drawing/2014/main" id="{16A68E9F-4052-3638-CE34-3165A5359340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00455" y="2210504"/>
            <a:ext cx="8199009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2. Lis les phrases correctement et avec fluidité ( 6 points).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910057F2-662E-3C2B-FD97-7C9BB1C8E604}"/>
              </a:ext>
            </a:extLst>
          </p:cNvPr>
          <p:cNvSpPr txBox="1">
            <a:spLocks/>
          </p:cNvSpPr>
          <p:nvPr/>
        </p:nvSpPr>
        <p:spPr>
          <a:xfrm>
            <a:off x="571902" y="2466522"/>
            <a:ext cx="7804813" cy="24515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Sami a vu un singe.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Nous avons joué au ballon.</a:t>
            </a: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FECE73E9-494A-6CE7-F5F7-740F99550215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934714" y="5471059"/>
            <a:ext cx="7610401" cy="6309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Fluidité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1  point  (0,5 point par phrase)</a:t>
            </a:r>
          </a:p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Correction 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5 points (0,5 point par mot)  </a:t>
            </a:r>
          </a:p>
        </p:txBody>
      </p:sp>
    </p:spTree>
    <p:extLst>
      <p:ext uri="{BB962C8B-B14F-4D97-AF65-F5344CB8AC3E}">
        <p14:creationId xmlns:p14="http://schemas.microsoft.com/office/powerpoint/2010/main" val="3242558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BD0F-C1DA-EE8C-886B-6236F428B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C84C5C0-8A85-F16C-49FF-E1171A806C7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566EF3-30CC-D22E-6483-0BBF49616AA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6415DF-0DA2-EDA0-CBE7-05EBE35CC0D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A780E1C-80E8-3A56-F3EA-3232764F730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EA2CF0B-6D87-6921-5C20-DF525D6F16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77916" y="1942679"/>
            <a:ext cx="778816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Lire des textes correctement et avec fluidité.</a:t>
            </a: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08725516-FBE1-A8AB-9C52-6F4E85815585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589655" y="3595961"/>
            <a:ext cx="5554345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Passation individuelle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567325A-8282-2116-3536-B45FDB0941C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1636891" y="3114092"/>
            <a:ext cx="2492952" cy="162768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898275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2FBD7F59-4D4F-2F9C-2373-E248555710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41E3D9-CA0F-6388-C0CB-C762B475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5DB04F-1BEF-EA61-36BC-6F6BCBE12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9" name="Titre 1">
            <a:extLst>
              <a:ext uri="{FF2B5EF4-FFF2-40B4-BE49-F238E27FC236}">
                <a16:creationId xmlns:a16="http://schemas.microsoft.com/office/drawing/2014/main" id="{9F166FCF-DD94-85AD-98E1-52C417BBB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578543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le paragraphe que tu vas lire. Observe le paragraphe pendant 30 secondes. Après, tu commences la lecture. Tu dois lire le paragraphe correctement et avec fluidité.</a:t>
            </a:r>
            <a:endParaRPr lang="fr-FR" i="1" u="sng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1ACD7BA4-C95F-BDDA-DD17-FE6B4A36127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5B8AEFB-80DB-1152-92A6-450ACFE44E1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0C168F7-A80B-F3A1-F28F-7E849DF8B5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CEC18316-FF36-2495-5C79-62E82773FA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3398" y="5310130"/>
            <a:ext cx="2128406" cy="997834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C6A93D68-CFD7-465B-2EBE-52BF5E6DA874}"/>
              </a:ext>
            </a:extLst>
          </p:cNvPr>
          <p:cNvSpPr txBox="1">
            <a:spLocks/>
          </p:cNvSpPr>
          <p:nvPr/>
        </p:nvSpPr>
        <p:spPr>
          <a:xfrm>
            <a:off x="1055208" y="2393414"/>
            <a:ext cx="7397140" cy="207117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R="0" lvl="0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sz="2400" b="1" dirty="0">
                <a:ln w="0"/>
                <a:solidFill>
                  <a:srgbClr val="424D7B"/>
                </a:solidFill>
                <a:latin typeface="Dosis SemiBold" pitchFamily="2" charset="0"/>
              </a:rPr>
              <a:t>Dimanche dernier, je suis allée à la forêt avec ma famille. J’ai vu des arbres, des plantes et des papillons. J’au vu aussi un petit singe. Je lui ai donné des cacahuètes. </a:t>
            </a:r>
            <a:endParaRPr kumimoji="0" lang="fr-FR" sz="2400" b="1" i="0" u="none" strike="noStrike" kern="1200" cap="none" spc="0" normalizeH="0" baseline="0" noProof="0" dirty="0">
              <a:ln w="0"/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4074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fini. Reviens à ta place !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9" name="Nada-Wave">
            <a:hlinkClick r:id="" action="ppaction://media"/>
            <a:extLst>
              <a:ext uri="{FF2B5EF4-FFF2-40B4-BE49-F238E27FC236}">
                <a16:creationId xmlns:a16="http://schemas.microsoft.com/office/drawing/2014/main" id="{366B4315-512B-95B5-C6C5-0BE4BCB92E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A7E9F1CB-EA6C-1B6A-6840-2B76C6198EE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274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2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1_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6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8422</TotalTime>
  <Words>1982</Words>
  <Application>Microsoft Office PowerPoint</Application>
  <PresentationFormat>Affichage à l'écran (4:3)</PresentationFormat>
  <Paragraphs>253</Paragraphs>
  <Slides>69</Slides>
  <Notes>2</Notes>
  <HiddenSlides>0</HiddenSlides>
  <MMClips>5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17</vt:i4>
      </vt:variant>
      <vt:variant>
        <vt:lpstr>Titres des diapositives</vt:lpstr>
      </vt:variant>
      <vt:variant>
        <vt:i4>69</vt:i4>
      </vt:variant>
    </vt:vector>
  </HeadingPairs>
  <TitlesOfParts>
    <vt:vector size="96" baseType="lpstr">
      <vt:lpstr>Dosis</vt:lpstr>
      <vt:lpstr>Wingdings</vt:lpstr>
      <vt:lpstr>Arial</vt:lpstr>
      <vt:lpstr>Calibri</vt:lpstr>
      <vt:lpstr>Dosis ExtraBold</vt:lpstr>
      <vt:lpstr>Aptos Display</vt:lpstr>
      <vt:lpstr>Mistral</vt:lpstr>
      <vt:lpstr>Dosis Medium</vt:lpstr>
      <vt:lpstr>Aptos</vt:lpstr>
      <vt:lpstr>Dosis SemiBold</vt:lpstr>
      <vt:lpstr>2_Conception personnalisée</vt:lpstr>
      <vt:lpstr>00_Env-Enseignant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Thème Office</vt:lpstr>
      <vt:lpstr>1_Env-Enseignant</vt:lpstr>
      <vt:lpstr>3_Lecture</vt:lpstr>
      <vt:lpstr>2_Env-Enseignant</vt:lpstr>
      <vt:lpstr>5_New Voc_01-Livret</vt:lpstr>
      <vt:lpstr>1_Révision</vt:lpstr>
      <vt:lpstr>6_New Voc_01-Livret</vt:lpstr>
      <vt:lpstr>Présentation PowerPoint</vt:lpstr>
      <vt:lpstr>Il convient de lancer le mode diaporama pour la diffusion de la leçon en classe</vt:lpstr>
      <vt:lpstr>Pictogrammes</vt:lpstr>
      <vt:lpstr>Contenu de la semaine de soutien </vt:lpstr>
      <vt:lpstr>Organisation de la semaine 5</vt:lpstr>
      <vt:lpstr>Plan de la séance 1</vt:lpstr>
      <vt:lpstr>Présentation PowerPoint</vt:lpstr>
      <vt:lpstr>Bonjour les enfants. Aujourd’hui, nous allons réviser les mots de vocabulaire des semaines précédentes. Soyez attentifs.</vt:lpstr>
      <vt:lpstr>Présentation PowerPoint</vt:lpstr>
      <vt:lpstr>Pour chaque image, je vais désigner un élève pour dire le mot. C’est quel mot ? </vt:lpstr>
      <vt:lpstr>Répétons ensemble : Nettoyer – Un pansement – Des genouillères – Une trottinette  – Un casque -  Des patins à roulettes. </vt:lpstr>
      <vt:lpstr>Pour chaque image, je vais désigner un élève pour dire le mot. C’est quel mot ? </vt:lpstr>
      <vt:lpstr>Répétons ensemble : Le pain – La farine – Le sucre – Le beurre – Un paquet de riz  - Des œufs. </vt:lpstr>
      <vt:lpstr>Pour chaque image, je vais désigner un élève pour dire le mot. C’est quel mot ? </vt:lpstr>
      <vt:lpstr>Répétons ensemble : L’épicerie – L’épicier – Un litre – Un kilogramme – Acheter  - Payer.</vt:lpstr>
      <vt:lpstr>Pour chaque image, je vais désigner un élève pour dire le mot. C’est quel mot ? </vt:lpstr>
      <vt:lpstr>Répétons ensemble : Un écran – Une émission – Un documentaire – Une bande dessinée – Un jeu vidéo – Se reposer. </vt:lpstr>
      <vt:lpstr>Pour chaque image, je vais désigner un élève pour dire le mot. C’est quel mot ? </vt:lpstr>
      <vt:lpstr>Répétons ensemble : Mieux – Un skateboard – Le défi – Un  parc – Manger un goûter       - Une sieste. </vt:lpstr>
      <vt:lpstr>Pour chaque image, je vais désigner un élève pour dire le mot. C’est quel mot ? </vt:lpstr>
      <vt:lpstr>Nous allons jouer au jeu des mots invisibles. </vt:lpstr>
      <vt:lpstr>Observez bien les images. Je vais masquer deux  images.</vt:lpstr>
      <vt:lpstr>Quelles sont les 2 images qui manquent ?</vt:lpstr>
      <vt:lpstr>Les deux images qui manquent sont : grimper et la neige.</vt:lpstr>
      <vt:lpstr>Nous allons jouer au jeu des mots qui bougent. </vt:lpstr>
      <vt:lpstr>Présentation PowerPoint</vt:lpstr>
      <vt:lpstr>Présentation PowerPoint</vt:lpstr>
      <vt:lpstr>Présentation PowerPoint</vt:lpstr>
      <vt:lpstr>Plan de la séance</vt:lpstr>
      <vt:lpstr>Maintenant, on va faire des phrases avec les mots de vocabulaire. Observez ces images. Qui veut dire une phrase ? </vt:lpstr>
      <vt:lpstr>Voici une phrase correcte : Sami est tombé de sa trottinette.</vt:lpstr>
      <vt:lpstr>Observez ces images. Qui veut dire une phrase ? </vt:lpstr>
      <vt:lpstr>Voici une phrase correcte : Sami nettoie sa blessure.</vt:lpstr>
      <vt:lpstr>Observez ces images. Qui veut dire une phrase ? </vt:lpstr>
      <vt:lpstr>Voici une phrase correcte : Nada achète un kilo de sucre.</vt:lpstr>
      <vt:lpstr>Observez ces images. Qui veut dire une phrase ? </vt:lpstr>
      <vt:lpstr>Voici une phrase correcte : Salma paye l’épicier.</vt:lpstr>
      <vt:lpstr>Observez ces images. Qui veut dire une phrase ? </vt:lpstr>
      <vt:lpstr>Voici une phrase correcte : Majd se repose dans un parc.</vt:lpstr>
      <vt:lpstr>Observez ces images. Qui veut dire une phrase ? </vt:lpstr>
      <vt:lpstr>Voici une phrase correcte : Sami grimpe une montagne.</vt:lpstr>
      <vt:lpstr>Observez ces images. Qui veut dire une phrase ? </vt:lpstr>
      <vt:lpstr>Voici une phrase correcte : Le bébé singe mange des cacahuètes.</vt:lpstr>
      <vt:lpstr>Plan de la séance</vt:lpstr>
      <vt:lpstr>Ouvrez le livret à la page 80.  Vous allez faire cette activité à l’oral avec votre camarade. </vt:lpstr>
      <vt:lpstr>À tour de rôle : l’un montre une image, l’autre dit le mot. Je passe entre les rangs pour vous aider.</vt:lpstr>
      <vt:lpstr>La séance d’aujourd’hui est terminée. À la maison, faites l’ activité 1 sur le livret. Vous devez écrire les mots du vocabulaire. </vt:lpstr>
      <vt:lpstr>Présentation PowerPoint</vt:lpstr>
      <vt:lpstr>Présentation PowerPoint</vt:lpstr>
      <vt:lpstr>Présentation PowerPoint</vt:lpstr>
      <vt:lpstr>Présentation PowerPoint</vt:lpstr>
      <vt:lpstr>Bonjour cher élève. Nous allons faire quelques activités d’évaluation.</vt:lpstr>
      <vt:lpstr>Présentation PowerPoint</vt:lpstr>
      <vt:lpstr>Présentation PowerPoint</vt:lpstr>
      <vt:lpstr>Regarde les images. Je vais te dire des mots et tu vas me montrer les images qui correspondent :</vt:lpstr>
      <vt:lpstr>Présentation PowerPoint</vt:lpstr>
      <vt:lpstr>Regarde les images. Je vais te dire des phrases  et tu vas me montrer les images qui correspondent :  J’ai mal au genou – Je grimpe la montagne – Je nettoie la blessure – L’épicier vend du pain et du lait – Je prends mon goûter.</vt:lpstr>
      <vt:lpstr>Présentation PowerPoint</vt:lpstr>
      <vt:lpstr>Mets ton doigt sur chaque image et dis-moi le mot en français.</vt:lpstr>
      <vt:lpstr>Présentation PowerPoint</vt:lpstr>
      <vt:lpstr>Je vais te poser des questions et tu dois répondre correctement. Proposer 5 questions pour chaque élève.</vt:lpstr>
      <vt:lpstr>Présentation PowerPoint</vt:lpstr>
      <vt:lpstr>Parle de ce qui s’est passé, de tes achats, de ce que tu aimes faire après l’école et de ce que tu as fait dimanche dernier. Tu dois dire 5 phrases. L’enseignant explique la situation à l’apprenant.</vt:lpstr>
      <vt:lpstr>Présentation PowerPoint</vt:lpstr>
      <vt:lpstr>Je vais te montrer des mots et tu dois les lire. L’enseignant choisit 4 mots.</vt:lpstr>
      <vt:lpstr>Lis les phrases suivantes correctement et avec fluidité.</vt:lpstr>
      <vt:lpstr>Présentation PowerPoint</vt:lpstr>
      <vt:lpstr>Voici le paragraphe que tu vas lire. Observe le paragraphe pendant 30 secondes. Après, tu commences la lecture. Tu dois lire le paragraphe correctement et avec fluidité.</vt:lpstr>
      <vt:lpstr>C’est fini. Reviens à ta place 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Adam Hakim</dc:creator>
  <cp:lastModifiedBy>KHALID.RAMNI</cp:lastModifiedBy>
  <cp:revision>33</cp:revision>
  <cp:lastPrinted>2025-08-13T10:11:39Z</cp:lastPrinted>
  <dcterms:created xsi:type="dcterms:W3CDTF">2025-08-01T12:31:49Z</dcterms:created>
  <dcterms:modified xsi:type="dcterms:W3CDTF">2026-03-01T22:25:49Z</dcterms:modified>
</cp:coreProperties>
</file>