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6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9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10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11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86" r:id="rId11"/>
    <p:sldMasterId id="2147483798" r:id="rId12"/>
  </p:sldMasterIdLst>
  <p:notesMasterIdLst>
    <p:notesMasterId r:id="rId92"/>
  </p:notesMasterIdLst>
  <p:sldIdLst>
    <p:sldId id="257" r:id="rId13"/>
    <p:sldId id="1029" r:id="rId14"/>
    <p:sldId id="705" r:id="rId15"/>
    <p:sldId id="1030" r:id="rId16"/>
    <p:sldId id="798" r:id="rId17"/>
    <p:sldId id="1098" r:id="rId18"/>
    <p:sldId id="1041" r:id="rId19"/>
    <p:sldId id="1040" r:id="rId20"/>
    <p:sldId id="1258" r:id="rId21"/>
    <p:sldId id="1259" r:id="rId22"/>
    <p:sldId id="1275" r:id="rId23"/>
    <p:sldId id="1274" r:id="rId24"/>
    <p:sldId id="1092" r:id="rId25"/>
    <p:sldId id="1282" r:id="rId26"/>
    <p:sldId id="1283" r:id="rId27"/>
    <p:sldId id="1284" r:id="rId28"/>
    <p:sldId id="1285" r:id="rId29"/>
    <p:sldId id="1149" r:id="rId30"/>
    <p:sldId id="1286" r:id="rId31"/>
    <p:sldId id="1287" r:id="rId32"/>
    <p:sldId id="1288" r:id="rId33"/>
    <p:sldId id="1289" r:id="rId34"/>
    <p:sldId id="1095" r:id="rId35"/>
    <p:sldId id="1126" r:id="rId36"/>
    <p:sldId id="1102" r:id="rId37"/>
    <p:sldId id="1101" r:id="rId38"/>
    <p:sldId id="1127" r:id="rId39"/>
    <p:sldId id="1128" r:id="rId40"/>
    <p:sldId id="1129" r:id="rId41"/>
    <p:sldId id="1130" r:id="rId42"/>
    <p:sldId id="1062" r:id="rId43"/>
    <p:sldId id="1063" r:id="rId44"/>
    <p:sldId id="1077" r:id="rId45"/>
    <p:sldId id="1065" r:id="rId46"/>
    <p:sldId id="1107" r:id="rId47"/>
    <p:sldId id="1108" r:id="rId48"/>
    <p:sldId id="1109" r:id="rId49"/>
    <p:sldId id="779" r:id="rId50"/>
    <p:sldId id="1085" r:id="rId51"/>
    <p:sldId id="1138" r:id="rId52"/>
    <p:sldId id="1137" r:id="rId53"/>
    <p:sldId id="1276" r:id="rId54"/>
    <p:sldId id="1112" r:id="rId55"/>
    <p:sldId id="1113" r:id="rId56"/>
    <p:sldId id="1191" r:id="rId57"/>
    <p:sldId id="1035" r:id="rId58"/>
    <p:sldId id="1257" r:id="rId59"/>
    <p:sldId id="1177" r:id="rId60"/>
    <p:sldId id="1231" r:id="rId61"/>
    <p:sldId id="1232" r:id="rId62"/>
    <p:sldId id="1233" r:id="rId63"/>
    <p:sldId id="1252" r:id="rId64"/>
    <p:sldId id="1236" r:id="rId65"/>
    <p:sldId id="1237" r:id="rId66"/>
    <p:sldId id="1238" r:id="rId67"/>
    <p:sldId id="1261" r:id="rId68"/>
    <p:sldId id="1277" r:id="rId69"/>
    <p:sldId id="1278" r:id="rId70"/>
    <p:sldId id="1280" r:id="rId71"/>
    <p:sldId id="1279" r:id="rId72"/>
    <p:sldId id="1281" r:id="rId73"/>
    <p:sldId id="1103" r:id="rId74"/>
    <p:sldId id="1105" r:id="rId75"/>
    <p:sldId id="1251" r:id="rId76"/>
    <p:sldId id="1250" r:id="rId77"/>
    <p:sldId id="1157" r:id="rId78"/>
    <p:sldId id="1090" r:id="rId79"/>
    <p:sldId id="1050" r:id="rId80"/>
    <p:sldId id="1037" r:id="rId81"/>
    <p:sldId id="1052" r:id="rId82"/>
    <p:sldId id="1225" r:id="rId83"/>
    <p:sldId id="1226" r:id="rId84"/>
    <p:sldId id="1270" r:id="rId85"/>
    <p:sldId id="1271" r:id="rId86"/>
    <p:sldId id="1272" r:id="rId87"/>
    <p:sldId id="1273" r:id="rId88"/>
    <p:sldId id="1056" r:id="rId89"/>
    <p:sldId id="1057" r:id="rId90"/>
    <p:sldId id="689" r:id="rId91"/>
  </p:sldIdLst>
  <p:sldSz cx="9144000" cy="6858000" type="screen4x3"/>
  <p:notesSz cx="6735763" cy="9866313"/>
  <p:embeddedFontLst>
    <p:embeddedFont>
      <p:font typeface="Dosis" pitchFamily="2" charset="0"/>
      <p:regular r:id="rId93"/>
      <p:bold r:id="rId94"/>
    </p:embeddedFont>
    <p:embeddedFont>
      <p:font typeface="Dosis ExtraBold" pitchFamily="2" charset="0"/>
      <p:bold r:id="rId95"/>
    </p:embeddedFont>
    <p:embeddedFont>
      <p:font typeface="Dosis Medium" pitchFamily="2" charset="0"/>
      <p:regular r:id="rId96"/>
    </p:embeddedFont>
    <p:embeddedFont>
      <p:font typeface="Dosis SemiBold" pitchFamily="2" charset="0"/>
      <p:bold r:id="rId97"/>
    </p:embeddedFont>
    <p:embeddedFont>
      <p:font typeface="Mistral" panose="03090702030407020403" pitchFamily="66" charset="0"/>
      <p:regular r:id="rId9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2196B1"/>
    <a:srgbClr val="565F88"/>
    <a:srgbClr val="2AB6D7"/>
    <a:srgbClr val="55B7DE"/>
    <a:srgbClr val="A1A6BC"/>
    <a:srgbClr val="4B5377"/>
    <a:srgbClr val="F26553"/>
    <a:srgbClr val="E8423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23E3A9-C211-4446-868D-71FEF938B004}" v="22" dt="2026-03-19T13:35:21.45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88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768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4.xml"/><Relationship Id="rId21" Type="http://schemas.openxmlformats.org/officeDocument/2006/relationships/slide" Target="slides/slide9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63" Type="http://schemas.openxmlformats.org/officeDocument/2006/relationships/slide" Target="slides/slide51.xml"/><Relationship Id="rId68" Type="http://schemas.openxmlformats.org/officeDocument/2006/relationships/slide" Target="slides/slide56.xml"/><Relationship Id="rId84" Type="http://schemas.openxmlformats.org/officeDocument/2006/relationships/slide" Target="slides/slide72.xml"/><Relationship Id="rId89" Type="http://schemas.openxmlformats.org/officeDocument/2006/relationships/slide" Target="slides/slide77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9.xml"/><Relationship Id="rId9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slide" Target="slides/slide46.xml"/><Relationship Id="rId66" Type="http://schemas.openxmlformats.org/officeDocument/2006/relationships/slide" Target="slides/slide54.xml"/><Relationship Id="rId74" Type="http://schemas.openxmlformats.org/officeDocument/2006/relationships/slide" Target="slides/slide62.xml"/><Relationship Id="rId79" Type="http://schemas.openxmlformats.org/officeDocument/2006/relationships/slide" Target="slides/slide67.xml"/><Relationship Id="rId87" Type="http://schemas.openxmlformats.org/officeDocument/2006/relationships/slide" Target="slides/slide75.xml"/><Relationship Id="rId10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9.xml"/><Relationship Id="rId82" Type="http://schemas.openxmlformats.org/officeDocument/2006/relationships/slide" Target="slides/slide70.xml"/><Relationship Id="rId90" Type="http://schemas.openxmlformats.org/officeDocument/2006/relationships/slide" Target="slides/slide78.xml"/><Relationship Id="rId95" Type="http://schemas.openxmlformats.org/officeDocument/2006/relationships/font" Target="fonts/font3.fntdata"/><Relationship Id="rId19" Type="http://schemas.openxmlformats.org/officeDocument/2006/relationships/slide" Target="slides/slide7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slide" Target="slides/slide44.xml"/><Relationship Id="rId64" Type="http://schemas.openxmlformats.org/officeDocument/2006/relationships/slide" Target="slides/slide52.xml"/><Relationship Id="rId69" Type="http://schemas.openxmlformats.org/officeDocument/2006/relationships/slide" Target="slides/slide57.xml"/><Relationship Id="rId77" Type="http://schemas.openxmlformats.org/officeDocument/2006/relationships/slide" Target="slides/slide65.xml"/><Relationship Id="rId100" Type="http://schemas.openxmlformats.org/officeDocument/2006/relationships/viewProps" Target="viewProps.xml"/><Relationship Id="rId105" Type="http://schemas.microsoft.com/office/2018/10/relationships/authors" Target="author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72" Type="http://schemas.openxmlformats.org/officeDocument/2006/relationships/slide" Target="slides/slide60.xml"/><Relationship Id="rId80" Type="http://schemas.openxmlformats.org/officeDocument/2006/relationships/slide" Target="slides/slide68.xml"/><Relationship Id="rId85" Type="http://schemas.openxmlformats.org/officeDocument/2006/relationships/slide" Target="slides/slide73.xml"/><Relationship Id="rId93" Type="http://schemas.openxmlformats.org/officeDocument/2006/relationships/font" Target="fonts/font1.fntdata"/><Relationship Id="rId98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slide" Target="slides/slide47.xml"/><Relationship Id="rId67" Type="http://schemas.openxmlformats.org/officeDocument/2006/relationships/slide" Target="slides/slide55.xml"/><Relationship Id="rId103" Type="http://schemas.microsoft.com/office/2016/11/relationships/changesInfo" Target="changesInfos/changesInfo1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slide" Target="slides/slide50.xml"/><Relationship Id="rId70" Type="http://schemas.openxmlformats.org/officeDocument/2006/relationships/slide" Target="slides/slide58.xml"/><Relationship Id="rId75" Type="http://schemas.openxmlformats.org/officeDocument/2006/relationships/slide" Target="slides/slide63.xml"/><Relationship Id="rId83" Type="http://schemas.openxmlformats.org/officeDocument/2006/relationships/slide" Target="slides/slide71.xml"/><Relationship Id="rId88" Type="http://schemas.openxmlformats.org/officeDocument/2006/relationships/slide" Target="slides/slide76.xml"/><Relationship Id="rId91" Type="http://schemas.openxmlformats.org/officeDocument/2006/relationships/slide" Target="slides/slide79.xml"/><Relationship Id="rId96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slide" Target="slides/slide45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slide" Target="slides/slide48.xml"/><Relationship Id="rId65" Type="http://schemas.openxmlformats.org/officeDocument/2006/relationships/slide" Target="slides/slide53.xml"/><Relationship Id="rId73" Type="http://schemas.openxmlformats.org/officeDocument/2006/relationships/slide" Target="slides/slide61.xml"/><Relationship Id="rId78" Type="http://schemas.openxmlformats.org/officeDocument/2006/relationships/slide" Target="slides/slide66.xml"/><Relationship Id="rId81" Type="http://schemas.openxmlformats.org/officeDocument/2006/relationships/slide" Target="slides/slide69.xml"/><Relationship Id="rId86" Type="http://schemas.openxmlformats.org/officeDocument/2006/relationships/slide" Target="slides/slide74.xml"/><Relationship Id="rId94" Type="http://schemas.openxmlformats.org/officeDocument/2006/relationships/font" Target="fonts/font2.fntdata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9" Type="http://schemas.openxmlformats.org/officeDocument/2006/relationships/slide" Target="slides/slide27.xml"/><Relationship Id="rId34" Type="http://schemas.openxmlformats.org/officeDocument/2006/relationships/slide" Target="slides/slide22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76" Type="http://schemas.openxmlformats.org/officeDocument/2006/relationships/slide" Target="slides/slide64.xml"/><Relationship Id="rId97" Type="http://schemas.openxmlformats.org/officeDocument/2006/relationships/font" Target="fonts/font5.fntdata"/><Relationship Id="rId10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lila El Baraka" userId="ea93c961-285f-4edc-9e51-dff84fc1dbdc" providerId="ADAL" clId="{57C2819A-E835-47AA-9356-3BB7B51E441F}"/>
    <pc:docChg chg="undo custSel addSld delSld modSld sldOrd">
      <pc:chgData name="Jalila El Baraka" userId="ea93c961-285f-4edc-9e51-dff84fc1dbdc" providerId="ADAL" clId="{57C2819A-E835-47AA-9356-3BB7B51E441F}" dt="2026-03-18T09:13:05.320" v="6685" actId="2696"/>
      <pc:docMkLst>
        <pc:docMk/>
      </pc:docMkLst>
      <pc:sldChg chg="delSp mod">
        <pc:chgData name="Jalila El Baraka" userId="ea93c961-285f-4edc-9e51-dff84fc1dbdc" providerId="ADAL" clId="{57C2819A-E835-47AA-9356-3BB7B51E441F}" dt="2026-03-04T16:46:25.945" v="5218" actId="478"/>
        <pc:sldMkLst>
          <pc:docMk/>
          <pc:sldMk cId="56895326" sldId="257"/>
        </pc:sldMkLst>
      </pc:sldChg>
      <pc:sldChg chg="modSp del mod">
        <pc:chgData name="Jalila El Baraka" userId="ea93c961-285f-4edc-9e51-dff84fc1dbdc" providerId="ADAL" clId="{57C2819A-E835-47AA-9356-3BB7B51E441F}" dt="2026-03-18T09:05:00.738" v="6560" actId="2696"/>
        <pc:sldMkLst>
          <pc:docMk/>
          <pc:sldMk cId="707873132" sldId="940"/>
        </pc:sldMkLst>
      </pc:sldChg>
      <pc:sldChg chg="delSp modSp mod">
        <pc:chgData name="Jalila El Baraka" userId="ea93c961-285f-4edc-9e51-dff84fc1dbdc" providerId="ADAL" clId="{57C2819A-E835-47AA-9356-3BB7B51E441F}" dt="2026-03-04T16:47:40.092" v="5219" actId="478"/>
        <pc:sldMkLst>
          <pc:docMk/>
          <pc:sldMk cId="1677520056" sldId="1030"/>
        </pc:sldMkLst>
      </pc:sldChg>
      <pc:sldChg chg="modSp mod">
        <pc:chgData name="Jalila El Baraka" userId="ea93c961-285f-4edc-9e51-dff84fc1dbdc" providerId="ADAL" clId="{57C2819A-E835-47AA-9356-3BB7B51E441F}" dt="2026-03-04T17:48:08.364" v="6554" actId="20577"/>
        <pc:sldMkLst>
          <pc:docMk/>
          <pc:sldMk cId="165185905" sldId="1056"/>
        </pc:sldMkLst>
        <pc:spChg chg="mod">
          <ac:chgData name="Jalila El Baraka" userId="ea93c961-285f-4edc-9e51-dff84fc1dbdc" providerId="ADAL" clId="{57C2819A-E835-47AA-9356-3BB7B51E441F}" dt="2026-03-04T17:48:08.364" v="6554" actId="20577"/>
          <ac:spMkLst>
            <pc:docMk/>
            <pc:sldMk cId="165185905" sldId="1056"/>
            <ac:spMk id="9" creationId="{82D1671D-9CD1-1589-2B54-03E06E9EAED1}"/>
          </ac:spMkLst>
        </pc:spChg>
      </pc:sldChg>
      <pc:sldChg chg="addSp delSp modSp mod">
        <pc:chgData name="Jalila El Baraka" userId="ea93c961-285f-4edc-9e51-dff84fc1dbdc" providerId="ADAL" clId="{57C2819A-E835-47AA-9356-3BB7B51E441F}" dt="2026-03-04T17:19:23.229" v="5903" actId="20577"/>
        <pc:sldMkLst>
          <pc:docMk/>
          <pc:sldMk cId="3885549888" sldId="1063"/>
        </pc:sldMkLst>
        <pc:spChg chg="mod">
          <ac:chgData name="Jalila El Baraka" userId="ea93c961-285f-4edc-9e51-dff84fc1dbdc" providerId="ADAL" clId="{57C2819A-E835-47AA-9356-3BB7B51E441F}" dt="2026-03-04T17:19:23.229" v="5903" actId="20577"/>
          <ac:spMkLst>
            <pc:docMk/>
            <pc:sldMk cId="3885549888" sldId="1063"/>
            <ac:spMk id="2" creationId="{F0524304-4050-05AE-B3C1-B7B0AC7DA8B2}"/>
          </ac:spMkLst>
        </pc:spChg>
      </pc:sldChg>
      <pc:sldChg chg="addSp delSp modSp mod">
        <pc:chgData name="Jalila El Baraka" userId="ea93c961-285f-4edc-9e51-dff84fc1dbdc" providerId="ADAL" clId="{57C2819A-E835-47AA-9356-3BB7B51E441F}" dt="2026-03-04T17:19:53.151" v="5942" actId="108"/>
        <pc:sldMkLst>
          <pc:docMk/>
          <pc:sldMk cId="2755180706" sldId="1065"/>
        </pc:sldMkLst>
        <pc:spChg chg="mod">
          <ac:chgData name="Jalila El Baraka" userId="ea93c961-285f-4edc-9e51-dff84fc1dbdc" providerId="ADAL" clId="{57C2819A-E835-47AA-9356-3BB7B51E441F}" dt="2026-03-04T17:19:53.151" v="5942" actId="108"/>
          <ac:spMkLst>
            <pc:docMk/>
            <pc:sldMk cId="2755180706" sldId="1065"/>
            <ac:spMk id="6" creationId="{D9212C67-1162-08C0-3DC6-BA615D54B70C}"/>
          </ac:spMkLst>
        </pc:spChg>
      </pc:sldChg>
      <pc:sldChg chg="modSp mod">
        <pc:chgData name="Jalila El Baraka" userId="ea93c961-285f-4edc-9e51-dff84fc1dbdc" providerId="ADAL" clId="{57C2819A-E835-47AA-9356-3BB7B51E441F}" dt="2026-03-04T17:20:12.344" v="5964" actId="20577"/>
        <pc:sldMkLst>
          <pc:docMk/>
          <pc:sldMk cId="1007268527" sldId="1085"/>
        </pc:sldMkLst>
        <pc:spChg chg="mod">
          <ac:chgData name="Jalila El Baraka" userId="ea93c961-285f-4edc-9e51-dff84fc1dbdc" providerId="ADAL" clId="{57C2819A-E835-47AA-9356-3BB7B51E441F}" dt="2026-02-17T22:25:12.329" v="4836" actId="20577"/>
          <ac:spMkLst>
            <pc:docMk/>
            <pc:sldMk cId="1007268527" sldId="1085"/>
            <ac:spMk id="12" creationId="{2D2331B2-6ED9-0F68-164A-3E6454FE4A3F}"/>
          </ac:spMkLst>
        </pc:spChg>
        <pc:spChg chg="mod">
          <ac:chgData name="Jalila El Baraka" userId="ea93c961-285f-4edc-9e51-dff84fc1dbdc" providerId="ADAL" clId="{57C2819A-E835-47AA-9356-3BB7B51E441F}" dt="2026-03-04T17:20:12.344" v="5964" actId="20577"/>
          <ac:spMkLst>
            <pc:docMk/>
            <pc:sldMk cId="1007268527" sldId="1085"/>
            <ac:spMk id="13" creationId="{8A2DB821-0776-6151-0F29-F0C48008106F}"/>
          </ac:spMkLst>
        </pc:spChg>
      </pc:sldChg>
      <pc:sldChg chg="addSp delSp modSp mod">
        <pc:chgData name="Jalila El Baraka" userId="ea93c961-285f-4edc-9e51-dff84fc1dbdc" providerId="ADAL" clId="{57C2819A-E835-47AA-9356-3BB7B51E441F}" dt="2026-03-04T16:54:03.933" v="5283" actId="20577"/>
        <pc:sldMkLst>
          <pc:docMk/>
          <pc:sldMk cId="1884112402" sldId="1095"/>
        </pc:sldMkLst>
        <pc:spChg chg="mod">
          <ac:chgData name="Jalila El Baraka" userId="ea93c961-285f-4edc-9e51-dff84fc1dbdc" providerId="ADAL" clId="{57C2819A-E835-47AA-9356-3BB7B51E441F}" dt="2026-03-04T16:54:03.933" v="5283" actId="20577"/>
          <ac:spMkLst>
            <pc:docMk/>
            <pc:sldMk cId="1884112402" sldId="1095"/>
            <ac:spMk id="16" creationId="{308190A8-9C33-8347-6E2E-E7BFC119F023}"/>
          </ac:spMkLst>
        </pc:spChg>
      </pc:sldChg>
      <pc:sldChg chg="addSp delSp modSp mod">
        <pc:chgData name="Jalila El Baraka" userId="ea93c961-285f-4edc-9e51-dff84fc1dbdc" providerId="ADAL" clId="{57C2819A-E835-47AA-9356-3BB7B51E441F}" dt="2026-03-04T16:56:35.581" v="5474" actId="20577"/>
        <pc:sldMkLst>
          <pc:docMk/>
          <pc:sldMk cId="3750647072" sldId="1101"/>
        </pc:sldMkLst>
        <pc:spChg chg="mod">
          <ac:chgData name="Jalila El Baraka" userId="ea93c961-285f-4edc-9e51-dff84fc1dbdc" providerId="ADAL" clId="{57C2819A-E835-47AA-9356-3BB7B51E441F}" dt="2026-03-04T16:56:35.581" v="5474" actId="20577"/>
          <ac:spMkLst>
            <pc:docMk/>
            <pc:sldMk cId="3750647072" sldId="1101"/>
            <ac:spMk id="4" creationId="{56D6602D-2371-AA79-8738-13B10F0453E8}"/>
          </ac:spMkLst>
        </pc:spChg>
        <pc:spChg chg="add mod">
          <ac:chgData name="Jalila El Baraka" userId="ea93c961-285f-4edc-9e51-dff84fc1dbdc" providerId="ADAL" clId="{57C2819A-E835-47AA-9356-3BB7B51E441F}" dt="2026-03-04T16:56:23.483" v="5443" actId="20577"/>
          <ac:spMkLst>
            <pc:docMk/>
            <pc:sldMk cId="3750647072" sldId="1101"/>
            <ac:spMk id="7" creationId="{25F192B2-70CD-F68B-D375-DD049D59B160}"/>
          </ac:spMkLst>
        </pc:spChg>
        <pc:spChg chg="add mod">
          <ac:chgData name="Jalila El Baraka" userId="ea93c961-285f-4edc-9e51-dff84fc1dbdc" providerId="ADAL" clId="{57C2819A-E835-47AA-9356-3BB7B51E441F}" dt="2026-03-04T16:54:49.639" v="5381" actId="20577"/>
          <ac:spMkLst>
            <pc:docMk/>
            <pc:sldMk cId="3750647072" sldId="1101"/>
            <ac:spMk id="10" creationId="{4752B527-5647-F2F9-EB77-76C775C661F7}"/>
          </ac:spMkLst>
        </pc:spChg>
      </pc:sldChg>
      <pc:sldChg chg="addSp delSp modSp mod">
        <pc:chgData name="Jalila El Baraka" userId="ea93c961-285f-4edc-9e51-dff84fc1dbdc" providerId="ADAL" clId="{57C2819A-E835-47AA-9356-3BB7B51E441F}" dt="2026-03-04T16:54:34.364" v="5315" actId="20577"/>
        <pc:sldMkLst>
          <pc:docMk/>
          <pc:sldMk cId="989522169" sldId="1102"/>
        </pc:sldMkLst>
        <pc:spChg chg="add mod">
          <ac:chgData name="Jalila El Baraka" userId="ea93c961-285f-4edc-9e51-dff84fc1dbdc" providerId="ADAL" clId="{57C2819A-E835-47AA-9356-3BB7B51E441F}" dt="2026-03-04T16:54:23.635" v="5288" actId="1076"/>
          <ac:spMkLst>
            <pc:docMk/>
            <pc:sldMk cId="989522169" sldId="1102"/>
            <ac:spMk id="2" creationId="{A0D0015B-2B14-9AC1-1937-C74F2607BB0E}"/>
          </ac:spMkLst>
        </pc:spChg>
        <pc:spChg chg="mod">
          <ac:chgData name="Jalila El Baraka" userId="ea93c961-285f-4edc-9e51-dff84fc1dbdc" providerId="ADAL" clId="{57C2819A-E835-47AA-9356-3BB7B51E441F}" dt="2026-03-04T16:54:34.364" v="5315" actId="20577"/>
          <ac:spMkLst>
            <pc:docMk/>
            <pc:sldMk cId="989522169" sldId="1102"/>
            <ac:spMk id="10" creationId="{DAF6F7BE-3B59-66B8-4229-41321504A99E}"/>
          </ac:spMkLst>
        </pc:spChg>
      </pc:sldChg>
      <pc:sldChg chg="delSp modSp mod">
        <pc:chgData name="Jalila El Baraka" userId="ea93c961-285f-4edc-9e51-dff84fc1dbdc" providerId="ADAL" clId="{57C2819A-E835-47AA-9356-3BB7B51E441F}" dt="2026-03-04T17:29:18.619" v="6461" actId="478"/>
        <pc:sldMkLst>
          <pc:docMk/>
          <pc:sldMk cId="1804390391" sldId="1105"/>
        </pc:sldMkLst>
        <pc:spChg chg="mod">
          <ac:chgData name="Jalila El Baraka" userId="ea93c961-285f-4edc-9e51-dff84fc1dbdc" providerId="ADAL" clId="{57C2819A-E835-47AA-9356-3BB7B51E441F}" dt="2026-03-04T17:29:17.238" v="6460" actId="13926"/>
          <ac:spMkLst>
            <pc:docMk/>
            <pc:sldMk cId="1804390391" sldId="1105"/>
            <ac:spMk id="9" creationId="{ED5C58F0-7F90-8215-2DCC-5114FE1296C5}"/>
          </ac:spMkLst>
        </pc:spChg>
      </pc:sldChg>
      <pc:sldChg chg="addSp delSp modSp mod">
        <pc:chgData name="Jalila El Baraka" userId="ea93c961-285f-4edc-9e51-dff84fc1dbdc" providerId="ADAL" clId="{57C2819A-E835-47AA-9356-3BB7B51E441F}" dt="2026-03-04T17:01:00.138" v="5821" actId="1076"/>
        <pc:sldMkLst>
          <pc:docMk/>
          <pc:sldMk cId="2477685694" sldId="1107"/>
        </pc:sldMkLst>
        <pc:spChg chg="mod">
          <ac:chgData name="Jalila El Baraka" userId="ea93c961-285f-4edc-9e51-dff84fc1dbdc" providerId="ADAL" clId="{57C2819A-E835-47AA-9356-3BB7B51E441F}" dt="2026-03-04T17:01:00.138" v="5821" actId="1076"/>
          <ac:spMkLst>
            <pc:docMk/>
            <pc:sldMk cId="2477685694" sldId="1107"/>
            <ac:spMk id="2" creationId="{A5138600-B7B7-4115-79B2-0838ADC0F767}"/>
          </ac:spMkLst>
        </pc:spChg>
      </pc:sldChg>
      <pc:sldChg chg="addSp delSp modSp mod">
        <pc:chgData name="Jalila El Baraka" userId="ea93c961-285f-4edc-9e51-dff84fc1dbdc" providerId="ADAL" clId="{57C2819A-E835-47AA-9356-3BB7B51E441F}" dt="2026-03-04T17:01:30.057" v="5871" actId="478"/>
        <pc:sldMkLst>
          <pc:docMk/>
          <pc:sldMk cId="574874629" sldId="1109"/>
        </pc:sldMkLst>
        <pc:spChg chg="mod">
          <ac:chgData name="Jalila El Baraka" userId="ea93c961-285f-4edc-9e51-dff84fc1dbdc" providerId="ADAL" clId="{57C2819A-E835-47AA-9356-3BB7B51E441F}" dt="2026-03-04T17:01:26.923" v="5869" actId="20577"/>
          <ac:spMkLst>
            <pc:docMk/>
            <pc:sldMk cId="574874629" sldId="1109"/>
            <ac:spMk id="6" creationId="{7E89FF29-49F6-C684-2DA7-9D8EF4FB7015}"/>
          </ac:spMkLst>
        </pc:spChg>
      </pc:sldChg>
      <pc:sldChg chg="addSp delSp modSp mod">
        <pc:chgData name="Jalila El Baraka" userId="ea93c961-285f-4edc-9e51-dff84fc1dbdc" providerId="ADAL" clId="{57C2819A-E835-47AA-9356-3BB7B51E441F}" dt="2026-03-04T17:23:48.161" v="6168" actId="1076"/>
        <pc:sldMkLst>
          <pc:docMk/>
          <pc:sldMk cId="3533272347" sldId="1112"/>
        </pc:sldMkLst>
        <pc:spChg chg="add mod">
          <ac:chgData name="Jalila El Baraka" userId="ea93c961-285f-4edc-9e51-dff84fc1dbdc" providerId="ADAL" clId="{57C2819A-E835-47AA-9356-3BB7B51E441F}" dt="2026-03-04T17:23:48.161" v="6168" actId="1076"/>
          <ac:spMkLst>
            <pc:docMk/>
            <pc:sldMk cId="3533272347" sldId="1112"/>
            <ac:spMk id="3" creationId="{1EB82BDC-DCE6-4B97-101A-4E53B5785E93}"/>
          </ac:spMkLst>
        </pc:spChg>
        <pc:spChg chg="mod">
          <ac:chgData name="Jalila El Baraka" userId="ea93c961-285f-4edc-9e51-dff84fc1dbdc" providerId="ADAL" clId="{57C2819A-E835-47AA-9356-3BB7B51E441F}" dt="2026-03-04T17:23:36.402" v="6150" actId="20577"/>
          <ac:spMkLst>
            <pc:docMk/>
            <pc:sldMk cId="3533272347" sldId="1112"/>
            <ac:spMk id="5" creationId="{266577CD-071B-2B5E-A0C7-1455C37D5BE5}"/>
          </ac:spMkLst>
        </pc:spChg>
        <pc:picChg chg="mod">
          <ac:chgData name="Jalila El Baraka" userId="ea93c961-285f-4edc-9e51-dff84fc1dbdc" providerId="ADAL" clId="{57C2819A-E835-47AA-9356-3BB7B51E441F}" dt="2026-02-17T22:31:10.206" v="4988" actId="1076"/>
          <ac:picMkLst>
            <pc:docMk/>
            <pc:sldMk cId="3533272347" sldId="1112"/>
            <ac:picMk id="2" creationId="{9E0A69F4-D065-9500-EB1E-FF5015686178}"/>
          </ac:picMkLst>
        </pc:picChg>
      </pc:sldChg>
      <pc:sldChg chg="modSp mod">
        <pc:chgData name="Jalila El Baraka" userId="ea93c961-285f-4edc-9e51-dff84fc1dbdc" providerId="ADAL" clId="{57C2819A-E835-47AA-9356-3BB7B51E441F}" dt="2026-03-04T17:24:06.902" v="6191" actId="20577"/>
        <pc:sldMkLst>
          <pc:docMk/>
          <pc:sldMk cId="3405673476" sldId="1113"/>
        </pc:sldMkLst>
        <pc:spChg chg="mod">
          <ac:chgData name="Jalila El Baraka" userId="ea93c961-285f-4edc-9e51-dff84fc1dbdc" providerId="ADAL" clId="{57C2819A-E835-47AA-9356-3BB7B51E441F}" dt="2026-02-17T22:32:23.251" v="5048" actId="20577"/>
          <ac:spMkLst>
            <pc:docMk/>
            <pc:sldMk cId="3405673476" sldId="1113"/>
            <ac:spMk id="12" creationId="{036B161D-B9F2-BE15-2259-85C290B5B4B2}"/>
          </ac:spMkLst>
        </pc:spChg>
        <pc:spChg chg="mod">
          <ac:chgData name="Jalila El Baraka" userId="ea93c961-285f-4edc-9e51-dff84fc1dbdc" providerId="ADAL" clId="{57C2819A-E835-47AA-9356-3BB7B51E441F}" dt="2026-03-04T17:24:06.902" v="6191" actId="20577"/>
          <ac:spMkLst>
            <pc:docMk/>
            <pc:sldMk cId="3405673476" sldId="1113"/>
            <ac:spMk id="13" creationId="{C7189A5B-0AA7-539C-C4D9-46CE7763AA24}"/>
          </ac:spMkLst>
        </pc:spChg>
      </pc:sldChg>
      <pc:sldChg chg="modSp add del mod">
        <pc:chgData name="Jalila El Baraka" userId="ea93c961-285f-4edc-9e51-dff84fc1dbdc" providerId="ADAL" clId="{57C2819A-E835-47AA-9356-3BB7B51E441F}" dt="2026-03-18T09:10:09.573" v="6628" actId="2696"/>
        <pc:sldMkLst>
          <pc:docMk/>
          <pc:sldMk cId="3881663785" sldId="1119"/>
        </pc:sldMkLst>
      </pc:sldChg>
      <pc:sldChg chg="addSp delSp modSp mod">
        <pc:chgData name="Jalila El Baraka" userId="ea93c961-285f-4edc-9e51-dff84fc1dbdc" providerId="ADAL" clId="{57C2819A-E835-47AA-9356-3BB7B51E441F}" dt="2026-03-04T16:54:14.957" v="5285"/>
        <pc:sldMkLst>
          <pc:docMk/>
          <pc:sldMk cId="1128191912" sldId="1126"/>
        </pc:sldMkLst>
        <pc:spChg chg="add mod">
          <ac:chgData name="Jalila El Baraka" userId="ea93c961-285f-4edc-9e51-dff84fc1dbdc" providerId="ADAL" clId="{57C2819A-E835-47AA-9356-3BB7B51E441F}" dt="2026-03-04T16:54:14.957" v="5285"/>
          <ac:spMkLst>
            <pc:docMk/>
            <pc:sldMk cId="1128191912" sldId="1126"/>
            <ac:spMk id="3" creationId="{615606A5-2E01-A17F-2DAB-173430844815}"/>
          </ac:spMkLst>
        </pc:spChg>
      </pc:sldChg>
      <pc:sldChg chg="addSp delSp modSp mod">
        <pc:chgData name="Jalila El Baraka" userId="ea93c961-285f-4edc-9e51-dff84fc1dbdc" providerId="ADAL" clId="{57C2819A-E835-47AA-9356-3BB7B51E441F}" dt="2026-03-04T16:57:22.513" v="5527" actId="20577"/>
        <pc:sldMkLst>
          <pc:docMk/>
          <pc:sldMk cId="299309008" sldId="1127"/>
        </pc:sldMkLst>
        <pc:spChg chg="mod">
          <ac:chgData name="Jalila El Baraka" userId="ea93c961-285f-4edc-9e51-dff84fc1dbdc" providerId="ADAL" clId="{57C2819A-E835-47AA-9356-3BB7B51E441F}" dt="2026-03-04T16:57:22.513" v="5527" actId="20577"/>
          <ac:spMkLst>
            <pc:docMk/>
            <pc:sldMk cId="299309008" sldId="1127"/>
            <ac:spMk id="2" creationId="{E7745969-A5F6-8368-9047-F801EC6FB995}"/>
          </ac:spMkLst>
        </pc:spChg>
      </pc:sldChg>
      <pc:sldChg chg="addSp delSp modSp mod">
        <pc:chgData name="Jalila El Baraka" userId="ea93c961-285f-4edc-9e51-dff84fc1dbdc" providerId="ADAL" clId="{57C2819A-E835-47AA-9356-3BB7B51E441F}" dt="2026-03-04T16:57:39.292" v="5531"/>
        <pc:sldMkLst>
          <pc:docMk/>
          <pc:sldMk cId="1506598639" sldId="1128"/>
        </pc:sldMkLst>
        <pc:spChg chg="add mod">
          <ac:chgData name="Jalila El Baraka" userId="ea93c961-285f-4edc-9e51-dff84fc1dbdc" providerId="ADAL" clId="{57C2819A-E835-47AA-9356-3BB7B51E441F}" dt="2026-03-04T16:57:39.292" v="5531"/>
          <ac:spMkLst>
            <pc:docMk/>
            <pc:sldMk cId="1506598639" sldId="1128"/>
            <ac:spMk id="7" creationId="{2F62481C-7602-E5C3-FB17-54FD8F9360B1}"/>
          </ac:spMkLst>
        </pc:spChg>
      </pc:sldChg>
      <pc:sldChg chg="addSp delSp modSp mod">
        <pc:chgData name="Jalila El Baraka" userId="ea93c961-285f-4edc-9e51-dff84fc1dbdc" providerId="ADAL" clId="{57C2819A-E835-47AA-9356-3BB7B51E441F}" dt="2026-03-04T16:58:02.136" v="5549" actId="20577"/>
        <pc:sldMkLst>
          <pc:docMk/>
          <pc:sldMk cId="2553980169" sldId="1129"/>
        </pc:sldMkLst>
        <pc:spChg chg="add mod">
          <ac:chgData name="Jalila El Baraka" userId="ea93c961-285f-4edc-9e51-dff84fc1dbdc" providerId="ADAL" clId="{57C2819A-E835-47AA-9356-3BB7B51E441F}" dt="2026-03-04T16:57:47.534" v="5533"/>
          <ac:spMkLst>
            <pc:docMk/>
            <pc:sldMk cId="2553980169" sldId="1129"/>
            <ac:spMk id="2" creationId="{CD8CBCE4-349C-A181-9F8D-F8A5860B4375}"/>
          </ac:spMkLst>
        </pc:spChg>
        <pc:spChg chg="mod">
          <ac:chgData name="Jalila El Baraka" userId="ea93c961-285f-4edc-9e51-dff84fc1dbdc" providerId="ADAL" clId="{57C2819A-E835-47AA-9356-3BB7B51E441F}" dt="2026-03-04T16:58:02.136" v="5549" actId="20577"/>
          <ac:spMkLst>
            <pc:docMk/>
            <pc:sldMk cId="2553980169" sldId="1129"/>
            <ac:spMk id="5" creationId="{C690C133-967A-DF59-D2C5-133188B6B4E6}"/>
          </ac:spMkLst>
        </pc:spChg>
      </pc:sldChg>
      <pc:sldChg chg="addSp delSp modSp mod">
        <pc:chgData name="Jalila El Baraka" userId="ea93c961-285f-4edc-9e51-dff84fc1dbdc" providerId="ADAL" clId="{57C2819A-E835-47AA-9356-3BB7B51E441F}" dt="2026-03-04T16:59:09.536" v="5716" actId="20577"/>
        <pc:sldMkLst>
          <pc:docMk/>
          <pc:sldMk cId="434921383" sldId="1130"/>
        </pc:sldMkLst>
        <pc:spChg chg="mod">
          <ac:chgData name="Jalila El Baraka" userId="ea93c961-285f-4edc-9e51-dff84fc1dbdc" providerId="ADAL" clId="{57C2819A-E835-47AA-9356-3BB7B51E441F}" dt="2026-03-04T16:59:06.343" v="5715" actId="20577"/>
          <ac:spMkLst>
            <pc:docMk/>
            <pc:sldMk cId="434921383" sldId="1130"/>
            <ac:spMk id="7" creationId="{0DC5AE55-831E-E326-DB0D-AD6E10BC433A}"/>
          </ac:spMkLst>
        </pc:spChg>
        <pc:spChg chg="add mod">
          <ac:chgData name="Jalila El Baraka" userId="ea93c961-285f-4edc-9e51-dff84fc1dbdc" providerId="ADAL" clId="{57C2819A-E835-47AA-9356-3BB7B51E441F}" dt="2026-03-04T16:59:09.536" v="5716" actId="20577"/>
          <ac:spMkLst>
            <pc:docMk/>
            <pc:sldMk cId="434921383" sldId="1130"/>
            <ac:spMk id="8" creationId="{981FEFC8-200B-018D-C68D-4D09E603F8CF}"/>
          </ac:spMkLst>
        </pc:spChg>
        <pc:spChg chg="mod">
          <ac:chgData name="Jalila El Baraka" userId="ea93c961-285f-4edc-9e51-dff84fc1dbdc" providerId="ADAL" clId="{57C2819A-E835-47AA-9356-3BB7B51E441F}" dt="2026-03-04T16:58:46.113" v="5637"/>
          <ac:spMkLst>
            <pc:docMk/>
            <pc:sldMk cId="434921383" sldId="1130"/>
            <ac:spMk id="10" creationId="{2144E161-7BA3-24A9-15A4-74CB43E10FFA}"/>
          </ac:spMkLst>
        </pc:spChg>
      </pc:sldChg>
      <pc:sldChg chg="addSp modSp mod">
        <pc:chgData name="Jalila El Baraka" userId="ea93c961-285f-4edc-9e51-dff84fc1dbdc" providerId="ADAL" clId="{57C2819A-E835-47AA-9356-3BB7B51E441F}" dt="2026-03-04T17:22:54.218" v="6093" actId="1076"/>
        <pc:sldMkLst>
          <pc:docMk/>
          <pc:sldMk cId="929565556" sldId="1137"/>
        </pc:sldMkLst>
        <pc:spChg chg="add mod">
          <ac:chgData name="Jalila El Baraka" userId="ea93c961-285f-4edc-9e51-dff84fc1dbdc" providerId="ADAL" clId="{57C2819A-E835-47AA-9356-3BB7B51E441F}" dt="2026-03-04T17:22:50.900" v="6092" actId="255"/>
          <ac:spMkLst>
            <pc:docMk/>
            <pc:sldMk cId="929565556" sldId="1137"/>
            <ac:spMk id="2" creationId="{0A1FE784-7416-A532-5C04-1EE9B3310D36}"/>
          </ac:spMkLst>
        </pc:spChg>
        <pc:spChg chg="mod">
          <ac:chgData name="Jalila El Baraka" userId="ea93c961-285f-4edc-9e51-dff84fc1dbdc" providerId="ADAL" clId="{57C2819A-E835-47AA-9356-3BB7B51E441F}" dt="2026-03-04T17:21:55.671" v="6064" actId="14100"/>
          <ac:spMkLst>
            <pc:docMk/>
            <pc:sldMk cId="929565556" sldId="1137"/>
            <ac:spMk id="4" creationId="{B1A6A7AA-0238-88B8-8E4D-52D1A6D74319}"/>
          </ac:spMkLst>
        </pc:spChg>
        <pc:spChg chg="mod">
          <ac:chgData name="Jalila El Baraka" userId="ea93c961-285f-4edc-9e51-dff84fc1dbdc" providerId="ADAL" clId="{57C2819A-E835-47AA-9356-3BB7B51E441F}" dt="2026-03-04T17:22:01.639" v="6066" actId="14100"/>
          <ac:spMkLst>
            <pc:docMk/>
            <pc:sldMk cId="929565556" sldId="1137"/>
            <ac:spMk id="5" creationId="{BD85CFE1-E297-AD53-32BB-FDD9C7A613B5}"/>
          </ac:spMkLst>
        </pc:spChg>
        <pc:spChg chg="mod">
          <ac:chgData name="Jalila El Baraka" userId="ea93c961-285f-4edc-9e51-dff84fc1dbdc" providerId="ADAL" clId="{57C2819A-E835-47AA-9356-3BB7B51E441F}" dt="2026-03-04T17:22:33.399" v="6085" actId="14100"/>
          <ac:spMkLst>
            <pc:docMk/>
            <pc:sldMk cId="929565556" sldId="1137"/>
            <ac:spMk id="6" creationId="{8FE6E835-4C75-CCAF-2AFB-81EB8D9989D4}"/>
          </ac:spMkLst>
        </pc:spChg>
        <pc:spChg chg="mod">
          <ac:chgData name="Jalila El Baraka" userId="ea93c961-285f-4edc-9e51-dff84fc1dbdc" providerId="ADAL" clId="{57C2819A-E835-47AA-9356-3BB7B51E441F}" dt="2026-03-04T17:22:03.770" v="6067" actId="1076"/>
          <ac:spMkLst>
            <pc:docMk/>
            <pc:sldMk cId="929565556" sldId="1137"/>
            <ac:spMk id="7" creationId="{B13E6547-46E4-1BCC-C126-F4E5A91B5309}"/>
          </ac:spMkLst>
        </pc:spChg>
        <pc:spChg chg="mod">
          <ac:chgData name="Jalila El Baraka" userId="ea93c961-285f-4edc-9e51-dff84fc1dbdc" providerId="ADAL" clId="{57C2819A-E835-47AA-9356-3BB7B51E441F}" dt="2026-03-04T17:22:54.218" v="6093" actId="1076"/>
          <ac:spMkLst>
            <pc:docMk/>
            <pc:sldMk cId="929565556" sldId="1137"/>
            <ac:spMk id="10" creationId="{94218937-F94E-0753-FF46-3875B199857B}"/>
          </ac:spMkLst>
        </pc:spChg>
      </pc:sldChg>
      <pc:sldChg chg="addSp delSp modSp mod">
        <pc:chgData name="Jalila El Baraka" userId="ea93c961-285f-4edc-9e51-dff84fc1dbdc" providerId="ADAL" clId="{57C2819A-E835-47AA-9356-3BB7B51E441F}" dt="2026-03-04T17:20:52.131" v="6021"/>
        <pc:sldMkLst>
          <pc:docMk/>
          <pc:sldMk cId="2667277456" sldId="1138"/>
        </pc:sldMkLst>
        <pc:spChg chg="add mod">
          <ac:chgData name="Jalila El Baraka" userId="ea93c961-285f-4edc-9e51-dff84fc1dbdc" providerId="ADAL" clId="{57C2819A-E835-47AA-9356-3BB7B51E441F}" dt="2026-03-04T17:20:47.552" v="6018" actId="1076"/>
          <ac:spMkLst>
            <pc:docMk/>
            <pc:sldMk cId="2667277456" sldId="1138"/>
            <ac:spMk id="4" creationId="{99E4277D-9746-359F-5A10-5512225769B3}"/>
          </ac:spMkLst>
        </pc:spChg>
        <pc:picChg chg="mod">
          <ac:chgData name="Jalila El Baraka" userId="ea93c961-285f-4edc-9e51-dff84fc1dbdc" providerId="ADAL" clId="{57C2819A-E835-47AA-9356-3BB7B51E441F}" dt="2026-02-17T22:25:49.952" v="4845" actId="1076"/>
          <ac:picMkLst>
            <pc:docMk/>
            <pc:sldMk cId="2667277456" sldId="1138"/>
            <ac:picMk id="2" creationId="{EEEC839E-A225-57EC-48A4-0754AC945EC5}"/>
          </ac:picMkLst>
        </pc:picChg>
      </pc:sldChg>
      <pc:sldChg chg="delSp mod delAnim">
        <pc:chgData name="Jalila El Baraka" userId="ea93c961-285f-4edc-9e51-dff84fc1dbdc" providerId="ADAL" clId="{57C2819A-E835-47AA-9356-3BB7B51E441F}" dt="2026-03-04T17:29:55.834" v="6466" actId="478"/>
        <pc:sldMkLst>
          <pc:docMk/>
          <pc:sldMk cId="1707086180" sldId="1157"/>
        </pc:sldMkLst>
      </pc:sldChg>
      <pc:sldChg chg="modSp mod">
        <pc:chgData name="Jalila El Baraka" userId="ea93c961-285f-4edc-9e51-dff84fc1dbdc" providerId="ADAL" clId="{57C2819A-E835-47AA-9356-3BB7B51E441F}" dt="2026-03-04T17:24:26.658" v="6214" actId="1076"/>
        <pc:sldMkLst>
          <pc:docMk/>
          <pc:sldMk cId="733821822" sldId="1191"/>
        </pc:sldMkLst>
        <pc:spChg chg="mod">
          <ac:chgData name="Jalila El Baraka" userId="ea93c961-285f-4edc-9e51-dff84fc1dbdc" providerId="ADAL" clId="{57C2819A-E835-47AA-9356-3BB7B51E441F}" dt="2026-03-04T17:24:26.658" v="6214" actId="1076"/>
          <ac:spMkLst>
            <pc:docMk/>
            <pc:sldMk cId="733821822" sldId="1191"/>
            <ac:spMk id="4" creationId="{C9BF6E33-9FC0-372C-9AA4-699D866E29C3}"/>
          </ac:spMkLst>
        </pc:spChg>
        <pc:picChg chg="mod">
          <ac:chgData name="Jalila El Baraka" userId="ea93c961-285f-4edc-9e51-dff84fc1dbdc" providerId="ADAL" clId="{57C2819A-E835-47AA-9356-3BB7B51E441F}" dt="2026-03-04T17:24:21.721" v="6213" actId="1076"/>
          <ac:picMkLst>
            <pc:docMk/>
            <pc:sldMk cId="733821822" sldId="1191"/>
            <ac:picMk id="3" creationId="{704ACAA2-5807-1833-D45F-AE157377B8BC}"/>
          </ac:picMkLst>
        </pc:picChg>
      </pc:sldChg>
      <pc:sldChg chg="delSp mod delAnim">
        <pc:chgData name="Jalila El Baraka" userId="ea93c961-285f-4edc-9e51-dff84fc1dbdc" providerId="ADAL" clId="{57C2819A-E835-47AA-9356-3BB7B51E441F}" dt="2026-03-04T17:29:45.548" v="6465" actId="478"/>
        <pc:sldMkLst>
          <pc:docMk/>
          <pc:sldMk cId="1081208999" sldId="1251"/>
        </pc:sldMkLst>
      </pc:sldChg>
      <pc:sldChg chg="modSp mod">
        <pc:chgData name="Jalila El Baraka" userId="ea93c961-285f-4edc-9e51-dff84fc1dbdc" providerId="ADAL" clId="{57C2819A-E835-47AA-9356-3BB7B51E441F}" dt="2026-02-17T22:33:02.476" v="5085" actId="20577"/>
        <pc:sldMkLst>
          <pc:docMk/>
          <pc:sldMk cId="624412149" sldId="1257"/>
        </pc:sldMkLst>
        <pc:spChg chg="mod">
          <ac:chgData name="Jalila El Baraka" userId="ea93c961-285f-4edc-9e51-dff84fc1dbdc" providerId="ADAL" clId="{57C2819A-E835-47AA-9356-3BB7B51E441F}" dt="2026-02-17T22:33:02.476" v="5085" actId="20577"/>
          <ac:spMkLst>
            <pc:docMk/>
            <pc:sldMk cId="624412149" sldId="1257"/>
            <ac:spMk id="3" creationId="{F3DCC6EA-68BA-D8A4-80C3-5E4B9BA6DBE0}"/>
          </ac:spMkLst>
        </pc:spChg>
      </pc:sldChg>
      <pc:sldChg chg="add del">
        <pc:chgData name="Jalila El Baraka" userId="ea93c961-285f-4edc-9e51-dff84fc1dbdc" providerId="ADAL" clId="{57C2819A-E835-47AA-9356-3BB7B51E441F}" dt="2026-03-11T22:04:43.993" v="6556" actId="2696"/>
        <pc:sldMkLst>
          <pc:docMk/>
          <pc:sldMk cId="2654172765" sldId="1258"/>
        </pc:sldMkLst>
      </pc:sldChg>
      <pc:sldChg chg="addSp delSp modSp add del mod">
        <pc:chgData name="Jalila El Baraka" userId="ea93c961-285f-4edc-9e51-dff84fc1dbdc" providerId="ADAL" clId="{57C2819A-E835-47AA-9356-3BB7B51E441F}" dt="2026-03-11T22:04:43.993" v="6556" actId="2696"/>
        <pc:sldMkLst>
          <pc:docMk/>
          <pc:sldMk cId="2461311806" sldId="1259"/>
        </pc:sldMkLst>
      </pc:sldChg>
      <pc:sldChg chg="modSp add mod">
        <pc:chgData name="Jalila El Baraka" userId="ea93c961-285f-4edc-9e51-dff84fc1dbdc" providerId="ADAL" clId="{57C2819A-E835-47AA-9356-3BB7B51E441F}" dt="2026-03-04T17:25:56.280" v="6260" actId="20577"/>
        <pc:sldMkLst>
          <pc:docMk/>
          <pc:sldMk cId="4171751900" sldId="1261"/>
        </pc:sldMkLst>
        <pc:spChg chg="mod">
          <ac:chgData name="Jalila El Baraka" userId="ea93c961-285f-4edc-9e51-dff84fc1dbdc" providerId="ADAL" clId="{57C2819A-E835-47AA-9356-3BB7B51E441F}" dt="2026-03-04T17:25:56.280" v="6260" actId="20577"/>
          <ac:spMkLst>
            <pc:docMk/>
            <pc:sldMk cId="4171751900" sldId="1261"/>
            <ac:spMk id="2" creationId="{C529EB9B-5701-C850-6654-A04AFAEDE3D5}"/>
          </ac:spMkLst>
        </pc:spChg>
        <pc:spChg chg="mod">
          <ac:chgData name="Jalila El Baraka" userId="ea93c961-285f-4edc-9e51-dff84fc1dbdc" providerId="ADAL" clId="{57C2819A-E835-47AA-9356-3BB7B51E441F}" dt="2026-03-04T17:25:16.521" v="6238" actId="20577"/>
          <ac:spMkLst>
            <pc:docMk/>
            <pc:sldMk cId="4171751900" sldId="1261"/>
            <ac:spMk id="3" creationId="{3BCD9147-01D5-A4B1-7A1D-2C43BF21E6CE}"/>
          </ac:spMkLst>
        </pc:spChg>
      </pc:sldChg>
      <pc:sldChg chg="del">
        <pc:chgData name="Jalila El Baraka" userId="ea93c961-285f-4edc-9e51-dff84fc1dbdc" providerId="ADAL" clId="{57C2819A-E835-47AA-9356-3BB7B51E441F}" dt="2026-03-18T09:05:24.999" v="6563" actId="2696"/>
        <pc:sldMkLst>
          <pc:docMk/>
          <pc:sldMk cId="4014435096" sldId="1262"/>
        </pc:sldMkLst>
      </pc:sldChg>
      <pc:sldChg chg="del">
        <pc:chgData name="Jalila El Baraka" userId="ea93c961-285f-4edc-9e51-dff84fc1dbdc" providerId="ADAL" clId="{57C2819A-E835-47AA-9356-3BB7B51E441F}" dt="2026-03-18T09:06:41.394" v="6582" actId="2696"/>
        <pc:sldMkLst>
          <pc:docMk/>
          <pc:sldMk cId="2711053735" sldId="1263"/>
        </pc:sldMkLst>
      </pc:sldChg>
      <pc:sldChg chg="del">
        <pc:chgData name="Jalila El Baraka" userId="ea93c961-285f-4edc-9e51-dff84fc1dbdc" providerId="ADAL" clId="{57C2819A-E835-47AA-9356-3BB7B51E441F}" dt="2026-03-18T09:08:32.780" v="6620" actId="2696"/>
        <pc:sldMkLst>
          <pc:docMk/>
          <pc:sldMk cId="2226352336" sldId="1264"/>
        </pc:sldMkLst>
      </pc:sldChg>
      <pc:sldChg chg="del">
        <pc:chgData name="Jalila El Baraka" userId="ea93c961-285f-4edc-9e51-dff84fc1dbdc" providerId="ADAL" clId="{57C2819A-E835-47AA-9356-3BB7B51E441F}" dt="2026-03-18T09:11:20.482" v="6641" actId="2696"/>
        <pc:sldMkLst>
          <pc:docMk/>
          <pc:sldMk cId="3426931415" sldId="1265"/>
        </pc:sldMkLst>
      </pc:sldChg>
      <pc:sldChg chg="del">
        <pc:chgData name="Jalila El Baraka" userId="ea93c961-285f-4edc-9e51-dff84fc1dbdc" providerId="ADAL" clId="{57C2819A-E835-47AA-9356-3BB7B51E441F}" dt="2026-03-18T09:12:00.901" v="6647" actId="2696"/>
        <pc:sldMkLst>
          <pc:docMk/>
          <pc:sldMk cId="1983326687" sldId="1266"/>
        </pc:sldMkLst>
      </pc:sldChg>
      <pc:sldChg chg="del">
        <pc:chgData name="Jalila El Baraka" userId="ea93c961-285f-4edc-9e51-dff84fc1dbdc" providerId="ADAL" clId="{57C2819A-E835-47AA-9356-3BB7B51E441F}" dt="2026-03-18T09:13:05.320" v="6685" actId="2696"/>
        <pc:sldMkLst>
          <pc:docMk/>
          <pc:sldMk cId="1100474073" sldId="1267"/>
        </pc:sldMkLst>
      </pc:sldChg>
      <pc:sldChg chg="add">
        <pc:chgData name="Jalila El Baraka" userId="ea93c961-285f-4edc-9e51-dff84fc1dbdc" providerId="ADAL" clId="{57C2819A-E835-47AA-9356-3BB7B51E441F}" dt="2026-03-04T16:48:39.495" v="5221"/>
        <pc:sldMkLst>
          <pc:docMk/>
          <pc:sldMk cId="1026438326" sldId="1274"/>
        </pc:sldMkLst>
      </pc:sldChg>
      <pc:sldChg chg="add">
        <pc:chgData name="Jalila El Baraka" userId="ea93c961-285f-4edc-9e51-dff84fc1dbdc" providerId="ADAL" clId="{57C2819A-E835-47AA-9356-3BB7B51E441F}" dt="2026-03-04T16:49:06.380" v="5222"/>
        <pc:sldMkLst>
          <pc:docMk/>
          <pc:sldMk cId="3198935506" sldId="1275"/>
        </pc:sldMkLst>
      </pc:sldChg>
      <pc:sldChg chg="modSp add">
        <pc:chgData name="Jalila El Baraka" userId="ea93c961-285f-4edc-9e51-dff84fc1dbdc" providerId="ADAL" clId="{57C2819A-E835-47AA-9356-3BB7B51E441F}" dt="2026-03-04T17:23:08.443" v="6095"/>
        <pc:sldMkLst>
          <pc:docMk/>
          <pc:sldMk cId="2371336247" sldId="1276"/>
        </pc:sldMkLst>
        <pc:spChg chg="mod">
          <ac:chgData name="Jalila El Baraka" userId="ea93c961-285f-4edc-9e51-dff84fc1dbdc" providerId="ADAL" clId="{57C2819A-E835-47AA-9356-3BB7B51E441F}" dt="2026-03-04T17:23:08.443" v="6095"/>
          <ac:spMkLst>
            <pc:docMk/>
            <pc:sldMk cId="2371336247" sldId="1276"/>
            <ac:spMk id="9" creationId="{9691F1D2-8404-BC74-C071-2F1F787ADE8C}"/>
          </ac:spMkLst>
        </pc:spChg>
      </pc:sldChg>
      <pc:sldChg chg="modSp add mod">
        <pc:chgData name="Jalila El Baraka" userId="ea93c961-285f-4edc-9e51-dff84fc1dbdc" providerId="ADAL" clId="{57C2819A-E835-47AA-9356-3BB7B51E441F}" dt="2026-03-04T17:26:12.108" v="6282" actId="20577"/>
        <pc:sldMkLst>
          <pc:docMk/>
          <pc:sldMk cId="1024257622" sldId="1277"/>
        </pc:sldMkLst>
        <pc:spChg chg="mod">
          <ac:chgData name="Jalila El Baraka" userId="ea93c961-285f-4edc-9e51-dff84fc1dbdc" providerId="ADAL" clId="{57C2819A-E835-47AA-9356-3BB7B51E441F}" dt="2026-03-04T17:26:12.108" v="6282" actId="20577"/>
          <ac:spMkLst>
            <pc:docMk/>
            <pc:sldMk cId="1024257622" sldId="1277"/>
            <ac:spMk id="2" creationId="{01995128-C34C-F38C-6751-DD7A8259C0E0}"/>
          </ac:spMkLst>
        </pc:spChg>
        <pc:spChg chg="mod">
          <ac:chgData name="Jalila El Baraka" userId="ea93c961-285f-4edc-9e51-dff84fc1dbdc" providerId="ADAL" clId="{57C2819A-E835-47AA-9356-3BB7B51E441F}" dt="2026-03-04T17:25:05.869" v="6228" actId="20577"/>
          <ac:spMkLst>
            <pc:docMk/>
            <pc:sldMk cId="1024257622" sldId="1277"/>
            <ac:spMk id="3" creationId="{85B879A7-A0D8-F9DF-D88F-A07C1834C7A3}"/>
          </ac:spMkLst>
        </pc:spChg>
      </pc:sldChg>
      <pc:sldChg chg="modSp add mod">
        <pc:chgData name="Jalila El Baraka" userId="ea93c961-285f-4edc-9e51-dff84fc1dbdc" providerId="ADAL" clId="{57C2819A-E835-47AA-9356-3BB7B51E441F}" dt="2026-03-04T17:26:41.473" v="6311" actId="20577"/>
        <pc:sldMkLst>
          <pc:docMk/>
          <pc:sldMk cId="1446197355" sldId="1278"/>
        </pc:sldMkLst>
        <pc:spChg chg="mod">
          <ac:chgData name="Jalila El Baraka" userId="ea93c961-285f-4edc-9e51-dff84fc1dbdc" providerId="ADAL" clId="{57C2819A-E835-47AA-9356-3BB7B51E441F}" dt="2026-03-04T17:26:41.473" v="6311" actId="20577"/>
          <ac:spMkLst>
            <pc:docMk/>
            <pc:sldMk cId="1446197355" sldId="1278"/>
            <ac:spMk id="2" creationId="{2E741BA2-DE1B-23A0-2DF3-ACBA8585D712}"/>
          </ac:spMkLst>
        </pc:spChg>
        <pc:spChg chg="mod">
          <ac:chgData name="Jalila El Baraka" userId="ea93c961-285f-4edc-9e51-dff84fc1dbdc" providerId="ADAL" clId="{57C2819A-E835-47AA-9356-3BB7B51E441F}" dt="2026-03-04T17:26:34.308" v="6297" actId="20577"/>
          <ac:spMkLst>
            <pc:docMk/>
            <pc:sldMk cId="1446197355" sldId="1278"/>
            <ac:spMk id="3" creationId="{9D92017A-9E4D-C689-204F-57C1F5BF0325}"/>
          </ac:spMkLst>
        </pc:spChg>
      </pc:sldChg>
      <pc:sldChg chg="modSp add mod ord">
        <pc:chgData name="Jalila El Baraka" userId="ea93c961-285f-4edc-9e51-dff84fc1dbdc" providerId="ADAL" clId="{57C2819A-E835-47AA-9356-3BB7B51E441F}" dt="2026-03-04T17:28:04.928" v="6458"/>
        <pc:sldMkLst>
          <pc:docMk/>
          <pc:sldMk cId="4010481573" sldId="1279"/>
        </pc:sldMkLst>
        <pc:spChg chg="mod">
          <ac:chgData name="Jalila El Baraka" userId="ea93c961-285f-4edc-9e51-dff84fc1dbdc" providerId="ADAL" clId="{57C2819A-E835-47AA-9356-3BB7B51E441F}" dt="2026-03-04T17:26:54.768" v="6330" actId="20577"/>
          <ac:spMkLst>
            <pc:docMk/>
            <pc:sldMk cId="4010481573" sldId="1279"/>
            <ac:spMk id="2" creationId="{A3071304-3B0B-438F-2443-DC3C179CC0A8}"/>
          </ac:spMkLst>
        </pc:spChg>
        <pc:spChg chg="mod">
          <ac:chgData name="Jalila El Baraka" userId="ea93c961-285f-4edc-9e51-dff84fc1dbdc" providerId="ADAL" clId="{57C2819A-E835-47AA-9356-3BB7B51E441F}" dt="2026-03-04T17:26:50.188" v="6321" actId="20577"/>
          <ac:spMkLst>
            <pc:docMk/>
            <pc:sldMk cId="4010481573" sldId="1279"/>
            <ac:spMk id="3" creationId="{86651396-8D62-0165-E952-3B244A565625}"/>
          </ac:spMkLst>
        </pc:spChg>
      </pc:sldChg>
      <pc:sldChg chg="modSp add mod">
        <pc:chgData name="Jalila El Baraka" userId="ea93c961-285f-4edc-9e51-dff84fc1dbdc" providerId="ADAL" clId="{57C2819A-E835-47AA-9356-3BB7B51E441F}" dt="2026-03-04T17:27:37.771" v="6395"/>
        <pc:sldMkLst>
          <pc:docMk/>
          <pc:sldMk cId="461476812" sldId="1280"/>
        </pc:sldMkLst>
        <pc:spChg chg="mod">
          <ac:chgData name="Jalila El Baraka" userId="ea93c961-285f-4edc-9e51-dff84fc1dbdc" providerId="ADAL" clId="{57C2819A-E835-47AA-9356-3BB7B51E441F}" dt="2026-03-04T17:27:29.338" v="6394" actId="20577"/>
          <ac:spMkLst>
            <pc:docMk/>
            <pc:sldMk cId="461476812" sldId="1280"/>
            <ac:spMk id="2" creationId="{BD67FE86-FD09-D978-5370-1DBF897D7463}"/>
          </ac:spMkLst>
        </pc:spChg>
        <pc:spChg chg="mod">
          <ac:chgData name="Jalila El Baraka" userId="ea93c961-285f-4edc-9e51-dff84fc1dbdc" providerId="ADAL" clId="{57C2819A-E835-47AA-9356-3BB7B51E441F}" dt="2026-03-04T17:27:37.771" v="6395"/>
          <ac:spMkLst>
            <pc:docMk/>
            <pc:sldMk cId="461476812" sldId="1280"/>
            <ac:spMk id="3" creationId="{F1F341C7-704E-2D50-CEBD-16330A5638E8}"/>
          </ac:spMkLst>
        </pc:spChg>
      </pc:sldChg>
      <pc:sldChg chg="modSp add mod ord">
        <pc:chgData name="Jalila El Baraka" userId="ea93c961-285f-4edc-9e51-dff84fc1dbdc" providerId="ADAL" clId="{57C2819A-E835-47AA-9356-3BB7B51E441F}" dt="2026-03-04T17:28:02.058" v="6456"/>
        <pc:sldMkLst>
          <pc:docMk/>
          <pc:sldMk cId="602185295" sldId="1281"/>
        </pc:sldMkLst>
        <pc:spChg chg="mod">
          <ac:chgData name="Jalila El Baraka" userId="ea93c961-285f-4edc-9e51-dff84fc1dbdc" providerId="ADAL" clId="{57C2819A-E835-47AA-9356-3BB7B51E441F}" dt="2026-03-04T17:27:49.838" v="6424" actId="20577"/>
          <ac:spMkLst>
            <pc:docMk/>
            <pc:sldMk cId="602185295" sldId="1281"/>
            <ac:spMk id="2" creationId="{040A193A-183A-FBDD-FE77-594A322C4C0A}"/>
          </ac:spMkLst>
        </pc:spChg>
        <pc:spChg chg="mod">
          <ac:chgData name="Jalila El Baraka" userId="ea93c961-285f-4edc-9e51-dff84fc1dbdc" providerId="ADAL" clId="{57C2819A-E835-47AA-9356-3BB7B51E441F}" dt="2026-03-04T17:27:58.451" v="6454" actId="20577"/>
          <ac:spMkLst>
            <pc:docMk/>
            <pc:sldMk cId="602185295" sldId="1281"/>
            <ac:spMk id="3" creationId="{0515E4A2-24D6-4A43-CE38-DEA74954B1B1}"/>
          </ac:spMkLst>
        </pc:spChg>
      </pc:sldChg>
      <pc:sldChg chg="addSp delSp modSp add mod">
        <pc:chgData name="Jalila El Baraka" userId="ea93c961-285f-4edc-9e51-dff84fc1dbdc" providerId="ADAL" clId="{57C2819A-E835-47AA-9356-3BB7B51E441F}" dt="2026-03-18T09:04:54.690" v="6559"/>
        <pc:sldMkLst>
          <pc:docMk/>
          <pc:sldMk cId="2572705938" sldId="1282"/>
        </pc:sldMkLst>
        <pc:grpChg chg="add mod">
          <ac:chgData name="Jalila El Baraka" userId="ea93c961-285f-4edc-9e51-dff84fc1dbdc" providerId="ADAL" clId="{57C2819A-E835-47AA-9356-3BB7B51E441F}" dt="2026-03-18T09:04:54.690" v="6559"/>
          <ac:grpSpMkLst>
            <pc:docMk/>
            <pc:sldMk cId="2572705938" sldId="1282"/>
            <ac:grpSpMk id="3" creationId="{33A5C051-F6D3-4127-76B8-525D4C4CE5DA}"/>
          </ac:grpSpMkLst>
        </pc:grpChg>
        <pc:picChg chg="mod">
          <ac:chgData name="Jalila El Baraka" userId="ea93c961-285f-4edc-9e51-dff84fc1dbdc" providerId="ADAL" clId="{57C2819A-E835-47AA-9356-3BB7B51E441F}" dt="2026-03-18T09:04:54.690" v="6559"/>
          <ac:picMkLst>
            <pc:docMk/>
            <pc:sldMk cId="2572705938" sldId="1282"/>
            <ac:picMk id="4" creationId="{2DDAC5EC-853F-FD14-0D4B-51156EF6FB95}"/>
          </ac:picMkLst>
        </pc:picChg>
        <pc:picChg chg="del">
          <ac:chgData name="Jalila El Baraka" userId="ea93c961-285f-4edc-9e51-dff84fc1dbdc" providerId="ADAL" clId="{57C2819A-E835-47AA-9356-3BB7B51E441F}" dt="2026-03-18T09:04:53.671" v="6558" actId="478"/>
          <ac:picMkLst>
            <pc:docMk/>
            <pc:sldMk cId="2572705938" sldId="1282"/>
            <ac:picMk id="5" creationId="{CB380FDE-A9FB-5CEE-257C-856F1E402709}"/>
          </ac:picMkLst>
        </pc:picChg>
        <pc:picChg chg="mod">
          <ac:chgData name="Jalila El Baraka" userId="ea93c961-285f-4edc-9e51-dff84fc1dbdc" providerId="ADAL" clId="{57C2819A-E835-47AA-9356-3BB7B51E441F}" dt="2026-03-18T09:04:54.690" v="6559"/>
          <ac:picMkLst>
            <pc:docMk/>
            <pc:sldMk cId="2572705938" sldId="1282"/>
            <ac:picMk id="10" creationId="{1E423C1E-04EE-7D2B-1087-47CC6EA8D340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3-18T09:05:49.840" v="6571" actId="478"/>
        <pc:sldMkLst>
          <pc:docMk/>
          <pc:sldMk cId="2643101126" sldId="1283"/>
        </pc:sldMkLst>
        <pc:spChg chg="mod">
          <ac:chgData name="Jalila El Baraka" userId="ea93c961-285f-4edc-9e51-dff84fc1dbdc" providerId="ADAL" clId="{57C2819A-E835-47AA-9356-3BB7B51E441F}" dt="2026-03-18T09:05:17.692" v="6562"/>
          <ac:spMkLst>
            <pc:docMk/>
            <pc:sldMk cId="2643101126" sldId="1283"/>
            <ac:spMk id="2" creationId="{81ECCA1C-B265-28A9-5642-B35DA43C58C4}"/>
          </ac:spMkLst>
        </pc:spChg>
        <pc:spChg chg="del">
          <ac:chgData name="Jalila El Baraka" userId="ea93c961-285f-4edc-9e51-dff84fc1dbdc" providerId="ADAL" clId="{57C2819A-E835-47AA-9356-3BB7B51E441F}" dt="2026-03-18T09:05:35.340" v="6566" actId="478"/>
          <ac:spMkLst>
            <pc:docMk/>
            <pc:sldMk cId="2643101126" sldId="1283"/>
            <ac:spMk id="7" creationId="{F09F819B-77A7-827E-E463-BAB07AF2626D}"/>
          </ac:spMkLst>
        </pc:spChg>
        <pc:spChg chg="del">
          <ac:chgData name="Jalila El Baraka" userId="ea93c961-285f-4edc-9e51-dff84fc1dbdc" providerId="ADAL" clId="{57C2819A-E835-47AA-9356-3BB7B51E441F}" dt="2026-03-18T09:05:30.131" v="6564" actId="478"/>
          <ac:spMkLst>
            <pc:docMk/>
            <pc:sldMk cId="2643101126" sldId="1283"/>
            <ac:spMk id="9" creationId="{24B20F7F-9E4B-3819-74A1-09C49CD5AE76}"/>
          </ac:spMkLst>
        </pc:spChg>
        <pc:spChg chg="add del mod">
          <ac:chgData name="Jalila El Baraka" userId="ea93c961-285f-4edc-9e51-dff84fc1dbdc" providerId="ADAL" clId="{57C2819A-E835-47AA-9356-3BB7B51E441F}" dt="2026-03-18T09:05:32.925" v="6565" actId="478"/>
          <ac:spMkLst>
            <pc:docMk/>
            <pc:sldMk cId="2643101126" sldId="1283"/>
            <ac:spMk id="11" creationId="{6F4EA765-716B-2FD3-C9D5-F752EA620118}"/>
          </ac:spMkLst>
        </pc:spChg>
        <pc:spChg chg="add del mod">
          <ac:chgData name="Jalila El Baraka" userId="ea93c961-285f-4edc-9e51-dff84fc1dbdc" providerId="ADAL" clId="{57C2819A-E835-47AA-9356-3BB7B51E441F}" dt="2026-03-18T09:05:38.206" v="6567" actId="478"/>
          <ac:spMkLst>
            <pc:docMk/>
            <pc:sldMk cId="2643101126" sldId="1283"/>
            <ac:spMk id="13" creationId="{4BDB567B-1D63-54F1-52DE-51AFF7DABAB8}"/>
          </ac:spMkLst>
        </pc:spChg>
        <pc:spChg chg="del">
          <ac:chgData name="Jalila El Baraka" userId="ea93c961-285f-4edc-9e51-dff84fc1dbdc" providerId="ADAL" clId="{57C2819A-E835-47AA-9356-3BB7B51E441F}" dt="2026-03-18T09:05:47.065" v="6570" actId="478"/>
          <ac:spMkLst>
            <pc:docMk/>
            <pc:sldMk cId="2643101126" sldId="1283"/>
            <ac:spMk id="15" creationId="{DC7643B3-4AA1-22CF-893B-6D71E409CF16}"/>
          </ac:spMkLst>
        </pc:spChg>
        <pc:spChg chg="add del mod">
          <ac:chgData name="Jalila El Baraka" userId="ea93c961-285f-4edc-9e51-dff84fc1dbdc" providerId="ADAL" clId="{57C2819A-E835-47AA-9356-3BB7B51E441F}" dt="2026-03-18T09:05:49.840" v="6571" actId="478"/>
          <ac:spMkLst>
            <pc:docMk/>
            <pc:sldMk cId="2643101126" sldId="1283"/>
            <ac:spMk id="19" creationId="{2C4DA80C-6DE3-5707-810F-D82654F88B33}"/>
          </ac:spMkLst>
        </pc:spChg>
        <pc:spChg chg="del">
          <ac:chgData name="Jalila El Baraka" userId="ea93c961-285f-4edc-9e51-dff84fc1dbdc" providerId="ADAL" clId="{57C2819A-E835-47AA-9356-3BB7B51E441F}" dt="2026-03-18T09:05:40.710" v="6568" actId="478"/>
          <ac:spMkLst>
            <pc:docMk/>
            <pc:sldMk cId="2643101126" sldId="1283"/>
            <ac:spMk id="25" creationId="{B7D8F619-30DB-9F9D-E584-35287A6C66C9}"/>
          </ac:spMkLst>
        </pc:spChg>
        <pc:spChg chg="del">
          <ac:chgData name="Jalila El Baraka" userId="ea93c961-285f-4edc-9e51-dff84fc1dbdc" providerId="ADAL" clId="{57C2819A-E835-47AA-9356-3BB7B51E441F}" dt="2026-03-18T09:05:43.507" v="6569" actId="478"/>
          <ac:spMkLst>
            <pc:docMk/>
            <pc:sldMk cId="2643101126" sldId="1283"/>
            <ac:spMk id="26" creationId="{89D40259-9EE8-30AF-92CC-C6697145AB0D}"/>
          </ac:spMkLst>
        </pc:spChg>
      </pc:sldChg>
      <pc:sldChg chg="addSp delSp modSp add mod">
        <pc:chgData name="Jalila El Baraka" userId="ea93c961-285f-4edc-9e51-dff84fc1dbdc" providerId="ADAL" clId="{57C2819A-E835-47AA-9356-3BB7B51E441F}" dt="2026-03-18T09:06:29.239" v="6579" actId="1076"/>
        <pc:sldMkLst>
          <pc:docMk/>
          <pc:sldMk cId="802619126" sldId="1284"/>
        </pc:sldMkLst>
        <pc:spChg chg="mod">
          <ac:chgData name="Jalila El Baraka" userId="ea93c961-285f-4edc-9e51-dff84fc1dbdc" providerId="ADAL" clId="{57C2819A-E835-47AA-9356-3BB7B51E441F}" dt="2026-03-18T09:06:05.474" v="6573"/>
          <ac:spMkLst>
            <pc:docMk/>
            <pc:sldMk cId="802619126" sldId="1284"/>
            <ac:spMk id="2" creationId="{51840FC3-E980-5DBB-6F07-8A867E5B7956}"/>
          </ac:spMkLst>
        </pc:spChg>
        <pc:spChg chg="add mod">
          <ac:chgData name="Jalila El Baraka" userId="ea93c961-285f-4edc-9e51-dff84fc1dbdc" providerId="ADAL" clId="{57C2819A-E835-47AA-9356-3BB7B51E441F}" dt="2026-03-18T09:06:23.687" v="6576" actId="1076"/>
          <ac:spMkLst>
            <pc:docMk/>
            <pc:sldMk cId="802619126" sldId="1284"/>
            <ac:spMk id="5" creationId="{46DA3AD3-6261-7D2E-E98A-A029656E5D97}"/>
          </ac:spMkLst>
        </pc:spChg>
        <pc:spChg chg="add mod">
          <ac:chgData name="Jalila El Baraka" userId="ea93c961-285f-4edc-9e51-dff84fc1dbdc" providerId="ADAL" clId="{57C2819A-E835-47AA-9356-3BB7B51E441F}" dt="2026-03-18T09:06:29.239" v="6579" actId="1076"/>
          <ac:spMkLst>
            <pc:docMk/>
            <pc:sldMk cId="802619126" sldId="1284"/>
            <ac:spMk id="7" creationId="{76A3747E-9A31-1E16-C8DB-97E2B4CB892D}"/>
          </ac:spMkLst>
        </pc:spChg>
        <pc:picChg chg="del">
          <ac:chgData name="Jalila El Baraka" userId="ea93c961-285f-4edc-9e51-dff84fc1dbdc" providerId="ADAL" clId="{57C2819A-E835-47AA-9356-3BB7B51E441F}" dt="2026-03-18T09:06:18.752" v="6574" actId="478"/>
          <ac:picMkLst>
            <pc:docMk/>
            <pc:sldMk cId="802619126" sldId="1284"/>
            <ac:picMk id="6" creationId="{CEE14757-CFD5-1C33-FD4D-154F5CA87CB9}"/>
          </ac:picMkLst>
        </pc:picChg>
        <pc:picChg chg="del">
          <ac:chgData name="Jalila El Baraka" userId="ea93c961-285f-4edc-9e51-dff84fc1dbdc" providerId="ADAL" clId="{57C2819A-E835-47AA-9356-3BB7B51E441F}" dt="2026-03-18T09:06:25.348" v="6577" actId="478"/>
          <ac:picMkLst>
            <pc:docMk/>
            <pc:sldMk cId="802619126" sldId="1284"/>
            <ac:picMk id="17" creationId="{EE677D23-ECAF-296A-8D57-31C4F1A24D67}"/>
          </ac:picMkLst>
        </pc:picChg>
      </pc:sldChg>
      <pc:sldChg chg="addSp modSp add mod">
        <pc:chgData name="Jalila El Baraka" userId="ea93c961-285f-4edc-9e51-dff84fc1dbdc" providerId="ADAL" clId="{57C2819A-E835-47AA-9356-3BB7B51E441F}" dt="2026-03-18T09:08:24.886" v="6619" actId="1076"/>
        <pc:sldMkLst>
          <pc:docMk/>
          <pc:sldMk cId="2171306996" sldId="1285"/>
        </pc:sldMkLst>
        <pc:spChg chg="mod">
          <ac:chgData name="Jalila El Baraka" userId="ea93c961-285f-4edc-9e51-dff84fc1dbdc" providerId="ADAL" clId="{57C2819A-E835-47AA-9356-3BB7B51E441F}" dt="2026-03-18T09:07:12.970" v="6614" actId="20577"/>
          <ac:spMkLst>
            <pc:docMk/>
            <pc:sldMk cId="2171306996" sldId="1285"/>
            <ac:spMk id="2" creationId="{14348522-A5D8-E06B-613F-29D0F8642232}"/>
          </ac:spMkLst>
        </pc:spChg>
        <pc:spChg chg="add mod">
          <ac:chgData name="Jalila El Baraka" userId="ea93c961-285f-4edc-9e51-dff84fc1dbdc" providerId="ADAL" clId="{57C2819A-E835-47AA-9356-3BB7B51E441F}" dt="2026-03-18T09:08:16.302" v="6617" actId="1076"/>
          <ac:spMkLst>
            <pc:docMk/>
            <pc:sldMk cId="2171306996" sldId="1285"/>
            <ac:spMk id="5" creationId="{9FB72F95-B8C4-425C-5AF1-75268844785D}"/>
          </ac:spMkLst>
        </pc:spChg>
        <pc:spChg chg="add mod">
          <ac:chgData name="Jalila El Baraka" userId="ea93c961-285f-4edc-9e51-dff84fc1dbdc" providerId="ADAL" clId="{57C2819A-E835-47AA-9356-3BB7B51E441F}" dt="2026-03-18T09:08:24.886" v="6619" actId="1076"/>
          <ac:spMkLst>
            <pc:docMk/>
            <pc:sldMk cId="2171306996" sldId="1285"/>
            <ac:spMk id="7" creationId="{1091CAF7-9EF7-B945-E74B-0E8606936BB5}"/>
          </ac:spMkLst>
        </pc:spChg>
        <pc:picChg chg="mod">
          <ac:chgData name="Jalila El Baraka" userId="ea93c961-285f-4edc-9e51-dff84fc1dbdc" providerId="ADAL" clId="{57C2819A-E835-47AA-9356-3BB7B51E441F}" dt="2026-03-18T09:08:03.336" v="6615" actId="14100"/>
          <ac:picMkLst>
            <pc:docMk/>
            <pc:sldMk cId="2171306996" sldId="1285"/>
            <ac:picMk id="14" creationId="{8973C814-C02A-B5FA-8C65-1EF808A24C73}"/>
          </ac:picMkLst>
        </pc:picChg>
      </pc:sldChg>
      <pc:sldChg chg="add del">
        <pc:chgData name="Jalila El Baraka" userId="ea93c961-285f-4edc-9e51-dff84fc1dbdc" providerId="ADAL" clId="{57C2819A-E835-47AA-9356-3BB7B51E441F}" dt="2026-03-18T09:06:36.207" v="6581" actId="2890"/>
        <pc:sldMkLst>
          <pc:docMk/>
          <pc:sldMk cId="2400369162" sldId="1285"/>
        </pc:sldMkLst>
      </pc:sldChg>
      <pc:sldChg chg="addSp delSp modSp add mod">
        <pc:chgData name="Jalila El Baraka" userId="ea93c961-285f-4edc-9e51-dff84fc1dbdc" providerId="ADAL" clId="{57C2819A-E835-47AA-9356-3BB7B51E441F}" dt="2026-03-18T09:09:08.674" v="6623"/>
        <pc:sldMkLst>
          <pc:docMk/>
          <pc:sldMk cId="1141444688" sldId="1286"/>
        </pc:sldMkLst>
        <pc:grpChg chg="add mod">
          <ac:chgData name="Jalila El Baraka" userId="ea93c961-285f-4edc-9e51-dff84fc1dbdc" providerId="ADAL" clId="{57C2819A-E835-47AA-9356-3BB7B51E441F}" dt="2026-03-18T09:09:08.674" v="6623"/>
          <ac:grpSpMkLst>
            <pc:docMk/>
            <pc:sldMk cId="1141444688" sldId="1286"/>
            <ac:grpSpMk id="3" creationId="{92E588A2-0397-4575-42BD-B8F152795DA7}"/>
          </ac:grpSpMkLst>
        </pc:grpChg>
        <pc:picChg chg="mod">
          <ac:chgData name="Jalila El Baraka" userId="ea93c961-285f-4edc-9e51-dff84fc1dbdc" providerId="ADAL" clId="{57C2819A-E835-47AA-9356-3BB7B51E441F}" dt="2026-03-18T09:09:08.674" v="6623"/>
          <ac:picMkLst>
            <pc:docMk/>
            <pc:sldMk cId="1141444688" sldId="1286"/>
            <ac:picMk id="5" creationId="{AAC54CCC-A1C2-9E87-EA83-89C1ADA68E94}"/>
          </ac:picMkLst>
        </pc:picChg>
        <pc:picChg chg="mod">
          <ac:chgData name="Jalila El Baraka" userId="ea93c961-285f-4edc-9e51-dff84fc1dbdc" providerId="ADAL" clId="{57C2819A-E835-47AA-9356-3BB7B51E441F}" dt="2026-03-18T09:09:08.674" v="6623"/>
          <ac:picMkLst>
            <pc:docMk/>
            <pc:sldMk cId="1141444688" sldId="1286"/>
            <ac:picMk id="7" creationId="{33636F83-A16F-9B1F-D064-DA8252411C30}"/>
          </ac:picMkLst>
        </pc:picChg>
        <pc:picChg chg="del">
          <ac:chgData name="Jalila El Baraka" userId="ea93c961-285f-4edc-9e51-dff84fc1dbdc" providerId="ADAL" clId="{57C2819A-E835-47AA-9356-3BB7B51E441F}" dt="2026-03-18T09:09:07.588" v="6622" actId="478"/>
          <ac:picMkLst>
            <pc:docMk/>
            <pc:sldMk cId="1141444688" sldId="1286"/>
            <ac:picMk id="8" creationId="{B0BFF3D3-2EAE-182E-DCFC-25CA3FC4707E}"/>
          </ac:picMkLst>
        </pc:picChg>
      </pc:sldChg>
      <pc:sldChg chg="delSp modSp add mod">
        <pc:chgData name="Jalila El Baraka" userId="ea93c961-285f-4edc-9e51-dff84fc1dbdc" providerId="ADAL" clId="{57C2819A-E835-47AA-9356-3BB7B51E441F}" dt="2026-03-18T09:11:13.435" v="6640" actId="1076"/>
        <pc:sldMkLst>
          <pc:docMk/>
          <pc:sldMk cId="864465640" sldId="1287"/>
        </pc:sldMkLst>
        <pc:spChg chg="mod">
          <ac:chgData name="Jalila El Baraka" userId="ea93c961-285f-4edc-9e51-dff84fc1dbdc" providerId="ADAL" clId="{57C2819A-E835-47AA-9356-3BB7B51E441F}" dt="2026-03-18T09:10:26.193" v="6630"/>
          <ac:spMkLst>
            <pc:docMk/>
            <pc:sldMk cId="864465640" sldId="1287"/>
            <ac:spMk id="2" creationId="{493EC9BE-A7F0-C3A8-89AC-1B3F4525EE10}"/>
          </ac:spMkLst>
        </pc:spChg>
        <pc:spChg chg="del">
          <ac:chgData name="Jalila El Baraka" userId="ea93c961-285f-4edc-9e51-dff84fc1dbdc" providerId="ADAL" clId="{57C2819A-E835-47AA-9356-3BB7B51E441F}" dt="2026-03-18T09:10:35.341" v="6631" actId="478"/>
          <ac:spMkLst>
            <pc:docMk/>
            <pc:sldMk cId="864465640" sldId="1287"/>
            <ac:spMk id="11" creationId="{F0F3029D-67D3-4B13-F0CA-C61351F7EE82}"/>
          </ac:spMkLst>
        </pc:spChg>
        <pc:spChg chg="del">
          <ac:chgData name="Jalila El Baraka" userId="ea93c961-285f-4edc-9e51-dff84fc1dbdc" providerId="ADAL" clId="{57C2819A-E835-47AA-9356-3BB7B51E441F}" dt="2026-03-18T09:10:38.286" v="6632" actId="478"/>
          <ac:spMkLst>
            <pc:docMk/>
            <pc:sldMk cId="864465640" sldId="1287"/>
            <ac:spMk id="21" creationId="{EB3BCDF5-2AC0-0C6C-76B7-CF2462C08149}"/>
          </ac:spMkLst>
        </pc:spChg>
        <pc:spChg chg="del">
          <ac:chgData name="Jalila El Baraka" userId="ea93c961-285f-4edc-9e51-dff84fc1dbdc" providerId="ADAL" clId="{57C2819A-E835-47AA-9356-3BB7B51E441F}" dt="2026-03-18T09:10:49.534" v="6633" actId="478"/>
          <ac:spMkLst>
            <pc:docMk/>
            <pc:sldMk cId="864465640" sldId="1287"/>
            <ac:spMk id="23" creationId="{0FC4CB7F-E2B5-442D-5B40-D9D2DD382FCB}"/>
          </ac:spMkLst>
        </pc:spChg>
        <pc:spChg chg="del">
          <ac:chgData name="Jalila El Baraka" userId="ea93c961-285f-4edc-9e51-dff84fc1dbdc" providerId="ADAL" clId="{57C2819A-E835-47AA-9356-3BB7B51E441F}" dt="2026-03-18T09:10:51.998" v="6634" actId="478"/>
          <ac:spMkLst>
            <pc:docMk/>
            <pc:sldMk cId="864465640" sldId="1287"/>
            <ac:spMk id="26" creationId="{B6C13735-BC6D-0C8A-48EC-E255D2D8DB16}"/>
          </ac:spMkLst>
        </pc:spChg>
        <pc:spChg chg="del">
          <ac:chgData name="Jalila El Baraka" userId="ea93c961-285f-4edc-9e51-dff84fc1dbdc" providerId="ADAL" clId="{57C2819A-E835-47AA-9356-3BB7B51E441F}" dt="2026-03-18T09:10:55.195" v="6635" actId="478"/>
          <ac:spMkLst>
            <pc:docMk/>
            <pc:sldMk cId="864465640" sldId="1287"/>
            <ac:spMk id="29" creationId="{89A2645C-A18A-9A2C-0526-0853DF730F2A}"/>
          </ac:spMkLst>
        </pc:spChg>
        <pc:picChg chg="mod">
          <ac:chgData name="Jalila El Baraka" userId="ea93c961-285f-4edc-9e51-dff84fc1dbdc" providerId="ADAL" clId="{57C2819A-E835-47AA-9356-3BB7B51E441F}" dt="2026-03-18T09:11:13.435" v="6640" actId="1076"/>
          <ac:picMkLst>
            <pc:docMk/>
            <pc:sldMk cId="864465640" sldId="1287"/>
            <ac:picMk id="6" creationId="{DB6FAE86-E1CA-865D-9A25-513ECA09EAD7}"/>
          </ac:picMkLst>
        </pc:picChg>
        <pc:picChg chg="mod">
          <ac:chgData name="Jalila El Baraka" userId="ea93c961-285f-4edc-9e51-dff84fc1dbdc" providerId="ADAL" clId="{57C2819A-E835-47AA-9356-3BB7B51E441F}" dt="2026-03-18T09:11:02.580" v="6637" actId="14100"/>
          <ac:picMkLst>
            <pc:docMk/>
            <pc:sldMk cId="864465640" sldId="1287"/>
            <ac:picMk id="10" creationId="{566A0E37-DF28-E05C-6379-B27316E3AD92}"/>
          </ac:picMkLst>
        </pc:picChg>
        <pc:picChg chg="mod">
          <ac:chgData name="Jalila El Baraka" userId="ea93c961-285f-4edc-9e51-dff84fc1dbdc" providerId="ADAL" clId="{57C2819A-E835-47AA-9356-3BB7B51E441F}" dt="2026-03-18T09:11:09.257" v="6639" actId="1076"/>
          <ac:picMkLst>
            <pc:docMk/>
            <pc:sldMk cId="864465640" sldId="1287"/>
            <ac:picMk id="12" creationId="{C6BD7A3B-0576-143F-8AD3-E4BFEA03A8DD}"/>
          </ac:picMkLst>
        </pc:picChg>
        <pc:picChg chg="mod">
          <ac:chgData name="Jalila El Baraka" userId="ea93c961-285f-4edc-9e51-dff84fc1dbdc" providerId="ADAL" clId="{57C2819A-E835-47AA-9356-3BB7B51E441F}" dt="2026-03-18T09:10:59.819" v="6636" actId="14100"/>
          <ac:picMkLst>
            <pc:docMk/>
            <pc:sldMk cId="864465640" sldId="1287"/>
            <ac:picMk id="14" creationId="{E7A22932-82E9-446B-37BA-603AF3764031}"/>
          </ac:picMkLst>
        </pc:picChg>
      </pc:sldChg>
      <pc:sldChg chg="add del">
        <pc:chgData name="Jalila El Baraka" userId="ea93c961-285f-4edc-9e51-dff84fc1dbdc" providerId="ADAL" clId="{57C2819A-E835-47AA-9356-3BB7B51E441F}" dt="2026-03-18T09:09:36.082" v="6626" actId="2890"/>
        <pc:sldMkLst>
          <pc:docMk/>
          <pc:sldMk cId="1525129654" sldId="1287"/>
        </pc:sldMkLst>
      </pc:sldChg>
      <pc:sldChg chg="modSp add mod">
        <pc:chgData name="Jalila El Baraka" userId="ea93c961-285f-4edc-9e51-dff84fc1dbdc" providerId="ADAL" clId="{57C2819A-E835-47AA-9356-3BB7B51E441F}" dt="2026-03-18T09:11:53.134" v="6646" actId="1076"/>
        <pc:sldMkLst>
          <pc:docMk/>
          <pc:sldMk cId="2346769613" sldId="1288"/>
        </pc:sldMkLst>
        <pc:spChg chg="mod">
          <ac:chgData name="Jalila El Baraka" userId="ea93c961-285f-4edc-9e51-dff84fc1dbdc" providerId="ADAL" clId="{57C2819A-E835-47AA-9356-3BB7B51E441F}" dt="2026-03-18T09:11:37.710" v="6643"/>
          <ac:spMkLst>
            <pc:docMk/>
            <pc:sldMk cId="2346769613" sldId="1288"/>
            <ac:spMk id="2" creationId="{CF82123B-6710-B951-9332-2B0C5C9B992D}"/>
          </ac:spMkLst>
        </pc:spChg>
        <pc:picChg chg="mod">
          <ac:chgData name="Jalila El Baraka" userId="ea93c961-285f-4edc-9e51-dff84fc1dbdc" providerId="ADAL" clId="{57C2819A-E835-47AA-9356-3BB7B51E441F}" dt="2026-03-18T09:11:53.134" v="6646" actId="1076"/>
          <ac:picMkLst>
            <pc:docMk/>
            <pc:sldMk cId="2346769613" sldId="1288"/>
            <ac:picMk id="4" creationId="{53147F80-2FF6-91C3-08FD-2ED04A980D30}"/>
          </ac:picMkLst>
        </pc:picChg>
        <pc:picChg chg="mod">
          <ac:chgData name="Jalila El Baraka" userId="ea93c961-285f-4edc-9e51-dff84fc1dbdc" providerId="ADAL" clId="{57C2819A-E835-47AA-9356-3BB7B51E441F}" dt="2026-03-18T09:11:48.711" v="6645" actId="1076"/>
          <ac:picMkLst>
            <pc:docMk/>
            <pc:sldMk cId="2346769613" sldId="1288"/>
            <ac:picMk id="10" creationId="{A5D31122-E6F0-59E0-923D-F06BC7F484EC}"/>
          </ac:picMkLst>
        </pc:picChg>
      </pc:sldChg>
      <pc:sldChg chg="addSp modSp add mod">
        <pc:chgData name="Jalila El Baraka" userId="ea93c961-285f-4edc-9e51-dff84fc1dbdc" providerId="ADAL" clId="{57C2819A-E835-47AA-9356-3BB7B51E441F}" dt="2026-03-18T09:13:00.336" v="6684" actId="20577"/>
        <pc:sldMkLst>
          <pc:docMk/>
          <pc:sldMk cId="145575097" sldId="1289"/>
        </pc:sldMkLst>
        <pc:spChg chg="mod">
          <ac:chgData name="Jalila El Baraka" userId="ea93c961-285f-4edc-9e51-dff84fc1dbdc" providerId="ADAL" clId="{57C2819A-E835-47AA-9356-3BB7B51E441F}" dt="2026-03-18T09:13:00.336" v="6684" actId="20577"/>
          <ac:spMkLst>
            <pc:docMk/>
            <pc:sldMk cId="145575097" sldId="1289"/>
            <ac:spMk id="2" creationId="{C049590D-0A36-2335-ED44-473EFC033EBE}"/>
          </ac:spMkLst>
        </pc:spChg>
        <pc:spChg chg="add mod">
          <ac:chgData name="Jalila El Baraka" userId="ea93c961-285f-4edc-9e51-dff84fc1dbdc" providerId="ADAL" clId="{57C2819A-E835-47AA-9356-3BB7B51E441F}" dt="2026-03-18T09:12:19.943" v="6650" actId="1076"/>
          <ac:spMkLst>
            <pc:docMk/>
            <pc:sldMk cId="145575097" sldId="1289"/>
            <ac:spMk id="8" creationId="{D1C6105C-53FC-DBE3-4AF1-F29207FC6912}"/>
          </ac:spMkLst>
        </pc:spChg>
        <pc:spChg chg="add mod">
          <ac:chgData name="Jalila El Baraka" userId="ea93c961-285f-4edc-9e51-dff84fc1dbdc" providerId="ADAL" clId="{57C2819A-E835-47AA-9356-3BB7B51E441F}" dt="2026-03-18T09:12:26.323" v="6652" actId="1076"/>
          <ac:spMkLst>
            <pc:docMk/>
            <pc:sldMk cId="145575097" sldId="1289"/>
            <ac:spMk id="9" creationId="{F8C2950E-BAE0-0A63-E584-5D69488EC8CF}"/>
          </ac:spMkLst>
        </pc:spChg>
        <pc:picChg chg="mod">
          <ac:chgData name="Jalila El Baraka" userId="ea93c961-285f-4edc-9e51-dff84fc1dbdc" providerId="ADAL" clId="{57C2819A-E835-47AA-9356-3BB7B51E441F}" dt="2026-03-18T09:12:29.010" v="6653" actId="14100"/>
          <ac:picMkLst>
            <pc:docMk/>
            <pc:sldMk cId="145575097" sldId="1289"/>
            <ac:picMk id="6" creationId="{AF32E660-C7A4-4790-7F50-95E619192E10}"/>
          </ac:picMkLst>
        </pc:picChg>
      </pc:sldChg>
    </pc:docChg>
  </pc:docChgLst>
  <pc:docChgLst>
    <pc:chgData name="Jalila El Baraka" userId="S::jalila.el-baraka@ifmaroc.com::ea93c961-285f-4edc-9e51-dff84fc1dbdc" providerId="AD" clId="Web-{F7081ACB-EEB7-5352-1166-F9BD51BC30AB}"/>
    <pc:docChg chg="modSld sldOrd">
      <pc:chgData name="Jalila El Baraka" userId="S::jalila.el-baraka@ifmaroc.com::ea93c961-285f-4edc-9e51-dff84fc1dbdc" providerId="AD" clId="Web-{F7081ACB-EEB7-5352-1166-F9BD51BC30AB}" dt="2026-02-19T15:16:35.138" v="63"/>
      <pc:docMkLst>
        <pc:docMk/>
      </pc:docMkLst>
      <pc:sldChg chg="ord">
        <pc:chgData name="Jalila El Baraka" userId="S::jalila.el-baraka@ifmaroc.com::ea93c961-285f-4edc-9e51-dff84fc1dbdc" providerId="AD" clId="Web-{F7081ACB-EEB7-5352-1166-F9BD51BC30AB}" dt="2026-02-19T15:16:35.138" v="63"/>
        <pc:sldMkLst>
          <pc:docMk/>
          <pc:sldMk cId="3869886633" sldId="1232"/>
        </pc:sldMkLst>
      </pc:sldChg>
      <pc:sldChg chg="modSp">
        <pc:chgData name="Jalila El Baraka" userId="S::jalila.el-baraka@ifmaroc.com::ea93c961-285f-4edc-9e51-dff84fc1dbdc" providerId="AD" clId="Web-{F7081ACB-EEB7-5352-1166-F9BD51BC30AB}" dt="2026-02-19T15:11:07.673" v="62" actId="20577"/>
        <pc:sldMkLst>
          <pc:docMk/>
          <pc:sldMk cId="2803310425" sldId="1233"/>
        </pc:sldMkLst>
        <pc:spChg chg="mod">
          <ac:chgData name="Jalila El Baraka" userId="S::jalila.el-baraka@ifmaroc.com::ea93c961-285f-4edc-9e51-dff84fc1dbdc" providerId="AD" clId="Web-{F7081ACB-EEB7-5352-1166-F9BD51BC30AB}" dt="2026-02-19T15:10:50.735" v="38" actId="20577"/>
          <ac:spMkLst>
            <pc:docMk/>
            <pc:sldMk cId="2803310425" sldId="1233"/>
            <ac:spMk id="2" creationId="{42B5B97B-1281-B268-63CE-E5C72BA9C7E7}"/>
          </ac:spMkLst>
        </pc:spChg>
        <pc:spChg chg="mod">
          <ac:chgData name="Jalila El Baraka" userId="S::jalila.el-baraka@ifmaroc.com::ea93c961-285f-4edc-9e51-dff84fc1dbdc" providerId="AD" clId="Web-{F7081ACB-EEB7-5352-1166-F9BD51BC30AB}" dt="2026-02-19T15:11:07.673" v="62" actId="20577"/>
          <ac:spMkLst>
            <pc:docMk/>
            <pc:sldMk cId="2803310425" sldId="1233"/>
            <ac:spMk id="3" creationId="{ADDFC97D-867F-9DE0-7EC4-B1F3DCA9478A}"/>
          </ac:spMkLst>
        </pc:spChg>
      </pc:sldChg>
    </pc:docChg>
  </pc:docChgLst>
  <pc:docChgLst>
    <pc:chgData name="Jalila El Baraka" userId="ea93c961-285f-4edc-9e51-dff84fc1dbdc" providerId="ADAL" clId="{AF35D566-9458-4FCB-BB0C-F789683C5E1A}"/>
    <pc:docChg chg="undo custSel addSld delSld modSld sldOrd addMainMaster delMainMaster">
      <pc:chgData name="Jalila El Baraka" userId="ea93c961-285f-4edc-9e51-dff84fc1dbdc" providerId="ADAL" clId="{AF35D566-9458-4FCB-BB0C-F789683C5E1A}" dt="2026-02-19T21:16:24.392" v="8490" actId="2696"/>
      <pc:docMkLst>
        <pc:docMk/>
      </pc:docMkLst>
      <pc:sldChg chg="addSp delSp modSp mod">
        <pc:chgData name="Jalila El Baraka" userId="ea93c961-285f-4edc-9e51-dff84fc1dbdc" providerId="ADAL" clId="{AF35D566-9458-4FCB-BB0C-F789683C5E1A}" dt="2026-02-19T21:07:02.336" v="8359" actId="14100"/>
        <pc:sldMkLst>
          <pc:docMk/>
          <pc:sldMk cId="56895326" sldId="257"/>
        </pc:sldMkLst>
      </pc:sldChg>
      <pc:sldChg chg="addSp modSp mod">
        <pc:chgData name="Jalila El Baraka" userId="ea93c961-285f-4edc-9e51-dff84fc1dbdc" providerId="ADAL" clId="{AF35D566-9458-4FCB-BB0C-F789683C5E1A}" dt="2026-02-19T21:07:46.538" v="8366" actId="14100"/>
        <pc:sldMkLst>
          <pc:docMk/>
          <pc:sldMk cId="1677520056" sldId="1030"/>
        </pc:sldMkLst>
      </pc:sldChg>
    </pc:docChg>
  </pc:docChgLst>
  <pc:docChgLst>
    <pc:chgData name="Jalila El Baraka" userId="ea93c961-285f-4edc-9e51-dff84fc1dbdc" providerId="ADAL" clId="{F2DB4326-1773-40AF-ABF6-454663976D9D}"/>
    <pc:docChg chg="undo custSel addSld delSld modSld">
      <pc:chgData name="Jalila El Baraka" userId="ea93c961-285f-4edc-9e51-dff84fc1dbdc" providerId="ADAL" clId="{F2DB4326-1773-40AF-ABF6-454663976D9D}" dt="2026-03-19T13:35:33.525" v="3290" actId="114"/>
      <pc:docMkLst>
        <pc:docMk/>
      </pc:docMkLst>
      <pc:sldChg chg="addSp delSp modSp add mod">
        <pc:chgData name="Jalila El Baraka" userId="ea93c961-285f-4edc-9e51-dff84fc1dbdc" providerId="ADAL" clId="{F2DB4326-1773-40AF-ABF6-454663976D9D}" dt="2026-03-12T12:22:23.722" v="2550" actId="26606"/>
        <pc:sldMkLst>
          <pc:docMk/>
          <pc:sldMk cId="56895326" sldId="257"/>
        </pc:sldMkLst>
        <pc:spChg chg="add">
          <ac:chgData name="Jalila El Baraka" userId="ea93c961-285f-4edc-9e51-dff84fc1dbdc" providerId="ADAL" clId="{F2DB4326-1773-40AF-ABF6-454663976D9D}" dt="2026-03-12T12:22:23.722" v="2550" actId="26606"/>
          <ac:spMkLst>
            <pc:docMk/>
            <pc:sldMk cId="56895326" sldId="257"/>
            <ac:spMk id="45" creationId="{42A4FC2C-047E-45A5-965D-8E1E3BF09BC6}"/>
          </ac:spMkLst>
        </pc:spChg>
        <pc:picChg chg="add mod">
          <ac:chgData name="Jalila El Baraka" userId="ea93c961-285f-4edc-9e51-dff84fc1dbdc" providerId="ADAL" clId="{F2DB4326-1773-40AF-ABF6-454663976D9D}" dt="2026-03-12T12:22:23.722" v="2550" actId="26606"/>
          <ac:picMkLst>
            <pc:docMk/>
            <pc:sldMk cId="56895326" sldId="257"/>
            <ac:picMk id="3" creationId="{D6905EFE-7100-09A9-760D-0DA87D95E46B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3-12T12:22:26.013" v="2551"/>
        <pc:sldMkLst>
          <pc:docMk/>
          <pc:sldMk cId="1677520056" sldId="1030"/>
        </pc:sldMkLst>
        <pc:picChg chg="add mod">
          <ac:chgData name="Jalila El Baraka" userId="ea93c961-285f-4edc-9e51-dff84fc1dbdc" providerId="ADAL" clId="{F2DB4326-1773-40AF-ABF6-454663976D9D}" dt="2026-03-12T12:22:26.013" v="2551"/>
          <ac:picMkLst>
            <pc:docMk/>
            <pc:sldMk cId="1677520056" sldId="1030"/>
            <ac:picMk id="2" creationId="{5170591A-4AC4-09D5-7BE6-4A2111569994}"/>
          </ac:picMkLst>
        </pc:picChg>
      </pc:sldChg>
      <pc:sldChg chg="addSp">
        <pc:chgData name="Jalila El Baraka" userId="ea93c961-285f-4edc-9e51-dff84fc1dbdc" providerId="ADAL" clId="{F2DB4326-1773-40AF-ABF6-454663976D9D}" dt="2026-03-19T13:34:13.309" v="3284"/>
        <pc:sldMkLst>
          <pc:docMk/>
          <pc:sldMk cId="2457282602" sldId="1035"/>
        </pc:sldMkLst>
        <pc:picChg chg="add">
          <ac:chgData name="Jalila El Baraka" userId="ea93c961-285f-4edc-9e51-dff84fc1dbdc" providerId="ADAL" clId="{F2DB4326-1773-40AF-ABF6-454663976D9D}" dt="2026-03-19T13:34:13.309" v="3284"/>
          <ac:picMkLst>
            <pc:docMk/>
            <pc:sldMk cId="2457282602" sldId="1035"/>
            <ac:picMk id="2" creationId="{D20B01E5-64AA-91C1-60C6-8F5A639F8FAE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3-19T13:06:11.345" v="2781" actId="20577"/>
        <pc:sldMkLst>
          <pc:docMk/>
          <pc:sldMk cId="2581047650" sldId="1037"/>
        </pc:sldMkLst>
        <pc:spChg chg="mod">
          <ac:chgData name="Jalila El Baraka" userId="ea93c961-285f-4edc-9e51-dff84fc1dbdc" providerId="ADAL" clId="{F2DB4326-1773-40AF-ABF6-454663976D9D}" dt="2026-03-19T13:06:11.345" v="2781" actId="20577"/>
          <ac:spMkLst>
            <pc:docMk/>
            <pc:sldMk cId="2581047650" sldId="1037"/>
            <ac:spMk id="7" creationId="{9996066A-6591-E373-A250-3457E8F637BD}"/>
          </ac:spMkLst>
        </pc:spChg>
        <pc:picChg chg="add del mod">
          <ac:chgData name="Jalila El Baraka" userId="ea93c961-285f-4edc-9e51-dff84fc1dbdc" providerId="ADAL" clId="{F2DB4326-1773-40AF-ABF6-454663976D9D}" dt="2026-03-19T13:05:48.563" v="2759" actId="478"/>
          <ac:picMkLst>
            <pc:docMk/>
            <pc:sldMk cId="2581047650" sldId="1037"/>
            <ac:picMk id="3" creationId="{9B31D6A9-75FB-21E3-468C-819799465E61}"/>
          </ac:picMkLst>
        </pc:picChg>
        <pc:picChg chg="add mod">
          <ac:chgData name="Jalila El Baraka" userId="ea93c961-285f-4edc-9e51-dff84fc1dbdc" providerId="ADAL" clId="{F2DB4326-1773-40AF-ABF6-454663976D9D}" dt="2026-03-19T13:06:03.479" v="2763" actId="11530"/>
          <ac:picMkLst>
            <pc:docMk/>
            <pc:sldMk cId="2581047650" sldId="1037"/>
            <ac:picMk id="4" creationId="{15A14D37-74C2-5A29-74CA-C8DFB0F72AC2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3-19T13:05:23.204" v="2758"/>
        <pc:sldMkLst>
          <pc:docMk/>
          <pc:sldMk cId="2719844062" sldId="1050"/>
        </pc:sldMkLst>
        <pc:spChg chg="mod">
          <ac:chgData name="Jalila El Baraka" userId="ea93c961-285f-4edc-9e51-dff84fc1dbdc" providerId="ADAL" clId="{F2DB4326-1773-40AF-ABF6-454663976D9D}" dt="2026-03-19T13:05:17.432" v="2757" actId="20577"/>
          <ac:spMkLst>
            <pc:docMk/>
            <pc:sldMk cId="2719844062" sldId="1050"/>
            <ac:spMk id="3" creationId="{9FE74E97-3DE0-5A30-6412-5B6358BE7627}"/>
          </ac:spMkLst>
        </pc:spChg>
        <pc:spChg chg="mod">
          <ac:chgData name="Jalila El Baraka" userId="ea93c961-285f-4edc-9e51-dff84fc1dbdc" providerId="ADAL" clId="{F2DB4326-1773-40AF-ABF6-454663976D9D}" dt="2026-03-19T13:05:23.204" v="2758"/>
          <ac:spMkLst>
            <pc:docMk/>
            <pc:sldMk cId="2719844062" sldId="1050"/>
            <ac:spMk id="7" creationId="{F7A80D38-8E5A-0993-296A-EC9025FD0013}"/>
          </ac:spMkLst>
        </pc:spChg>
        <pc:picChg chg="add mod">
          <ac:chgData name="Jalila El Baraka" userId="ea93c961-285f-4edc-9e51-dff84fc1dbdc" providerId="ADAL" clId="{F2DB4326-1773-40AF-ABF6-454663976D9D}" dt="2026-03-19T13:05:06.980" v="2714" actId="1076"/>
          <ac:picMkLst>
            <pc:docMk/>
            <pc:sldMk cId="2719844062" sldId="1050"/>
            <ac:picMk id="2" creationId="{8FEBB077-1355-0229-61C3-63F9FBBAAF1D}"/>
          </ac:picMkLst>
        </pc:picChg>
        <pc:picChg chg="add del mod">
          <ac:chgData name="Jalila El Baraka" userId="ea93c961-285f-4edc-9e51-dff84fc1dbdc" providerId="ADAL" clId="{F2DB4326-1773-40AF-ABF6-454663976D9D}" dt="2026-03-19T13:05:00.655" v="2711" actId="478"/>
          <ac:picMkLst>
            <pc:docMk/>
            <pc:sldMk cId="2719844062" sldId="1050"/>
            <ac:picMk id="4" creationId="{F02DF2C4-34C8-EE4C-8AC4-E7D34092B612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3-19T13:07:11.916" v="2922" actId="20577"/>
        <pc:sldMkLst>
          <pc:docMk/>
          <pc:sldMk cId="1283958556" sldId="1052"/>
        </pc:sldMkLst>
        <pc:spChg chg="mod">
          <ac:chgData name="Jalila El Baraka" userId="ea93c961-285f-4edc-9e51-dff84fc1dbdc" providerId="ADAL" clId="{F2DB4326-1773-40AF-ABF6-454663976D9D}" dt="2026-03-19T13:07:11.916" v="2922" actId="20577"/>
          <ac:spMkLst>
            <pc:docMk/>
            <pc:sldMk cId="1283958556" sldId="1052"/>
            <ac:spMk id="2" creationId="{48926109-DFDA-F890-AFED-31719DF3EC19}"/>
          </ac:spMkLst>
        </pc:spChg>
        <pc:spChg chg="mod">
          <ac:chgData name="Jalila El Baraka" userId="ea93c961-285f-4edc-9e51-dff84fc1dbdc" providerId="ADAL" clId="{F2DB4326-1773-40AF-ABF6-454663976D9D}" dt="2026-03-19T13:06:49.104" v="2851" actId="20577"/>
          <ac:spMkLst>
            <pc:docMk/>
            <pc:sldMk cId="1283958556" sldId="1052"/>
            <ac:spMk id="7" creationId="{7D7A6C91-85DB-C8BC-C042-3C5CB20AC5B0}"/>
          </ac:spMkLst>
        </pc:spChg>
        <pc:picChg chg="add del mod">
          <ac:chgData name="Jalila El Baraka" userId="ea93c961-285f-4edc-9e51-dff84fc1dbdc" providerId="ADAL" clId="{F2DB4326-1773-40AF-ABF6-454663976D9D}" dt="2026-03-19T13:06:14.543" v="2782" actId="478"/>
          <ac:picMkLst>
            <pc:docMk/>
            <pc:sldMk cId="1283958556" sldId="1052"/>
            <ac:picMk id="3" creationId="{C30D241D-B920-F5D5-1F34-479C02AE44A1}"/>
          </ac:picMkLst>
        </pc:picChg>
        <pc:picChg chg="add del mod">
          <ac:chgData name="Jalila El Baraka" userId="ea93c961-285f-4edc-9e51-dff84fc1dbdc" providerId="ADAL" clId="{F2DB4326-1773-40AF-ABF6-454663976D9D}" dt="2026-03-19T13:06:25.541" v="2788" actId="478"/>
          <ac:picMkLst>
            <pc:docMk/>
            <pc:sldMk cId="1283958556" sldId="1052"/>
            <ac:picMk id="9" creationId="{C56EB4C5-8308-1DAD-ED82-116847B6227C}"/>
          </ac:picMkLst>
        </pc:picChg>
        <pc:picChg chg="add mod">
          <ac:chgData name="Jalila El Baraka" userId="ea93c961-285f-4edc-9e51-dff84fc1dbdc" providerId="ADAL" clId="{F2DB4326-1773-40AF-ABF6-454663976D9D}" dt="2026-03-19T13:06:28.909" v="2791" actId="1076"/>
          <ac:picMkLst>
            <pc:docMk/>
            <pc:sldMk cId="1283958556" sldId="1052"/>
            <ac:picMk id="10" creationId="{13443790-52F8-4485-4058-B5A07189AFD7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3-19T13:30:19.193" v="3217" actId="1076"/>
        <pc:sldMkLst>
          <pc:docMk/>
          <pc:sldMk cId="165185905" sldId="1056"/>
        </pc:sldMkLst>
        <pc:spChg chg="mod">
          <ac:chgData name="Jalila El Baraka" userId="ea93c961-285f-4edc-9e51-dff84fc1dbdc" providerId="ADAL" clId="{F2DB4326-1773-40AF-ABF6-454663976D9D}" dt="2026-02-24T13:56:01.249" v="2548" actId="20577"/>
          <ac:spMkLst>
            <pc:docMk/>
            <pc:sldMk cId="165185905" sldId="1056"/>
            <ac:spMk id="9" creationId="{82D1671D-9CD1-1589-2B54-03E06E9EAED1}"/>
          </ac:spMkLst>
        </pc:spChg>
        <pc:picChg chg="del">
          <ac:chgData name="Jalila El Baraka" userId="ea93c961-285f-4edc-9e51-dff84fc1dbdc" providerId="ADAL" clId="{F2DB4326-1773-40AF-ABF6-454663976D9D}" dt="2026-03-19T13:29:55.664" v="3212" actId="478"/>
          <ac:picMkLst>
            <pc:docMk/>
            <pc:sldMk cId="165185905" sldId="1056"/>
            <ac:picMk id="4" creationId="{00B84908-C233-2335-B755-8FE2526E8084}"/>
          </ac:picMkLst>
        </pc:picChg>
        <pc:picChg chg="add mod">
          <ac:chgData name="Jalila El Baraka" userId="ea93c961-285f-4edc-9e51-dff84fc1dbdc" providerId="ADAL" clId="{F2DB4326-1773-40AF-ABF6-454663976D9D}" dt="2026-03-19T13:30:19.193" v="3217" actId="1076"/>
          <ac:picMkLst>
            <pc:docMk/>
            <pc:sldMk cId="165185905" sldId="1056"/>
            <ac:picMk id="7" creationId="{A39A5B17-7B58-4F2B-AEA3-B98A91330B3B}"/>
          </ac:picMkLst>
        </pc:picChg>
      </pc:sldChg>
      <pc:sldChg chg="modSp mod">
        <pc:chgData name="Jalila El Baraka" userId="ea93c961-285f-4edc-9e51-dff84fc1dbdc" providerId="ADAL" clId="{F2DB4326-1773-40AF-ABF6-454663976D9D}" dt="2026-03-19T13:31:01.964" v="3260" actId="114"/>
        <pc:sldMkLst>
          <pc:docMk/>
          <pc:sldMk cId="1108896941" sldId="1057"/>
        </pc:sldMkLst>
        <pc:spChg chg="mod">
          <ac:chgData name="Jalila El Baraka" userId="ea93c961-285f-4edc-9e51-dff84fc1dbdc" providerId="ADAL" clId="{F2DB4326-1773-40AF-ABF6-454663976D9D}" dt="2026-03-19T13:31:01.964" v="3260" actId="114"/>
          <ac:spMkLst>
            <pc:docMk/>
            <pc:sldMk cId="1108896941" sldId="1057"/>
            <ac:spMk id="7" creationId="{91C7BE2F-FA70-F13C-C22C-CE2804FDF5FA}"/>
          </ac:spMkLst>
        </pc:spChg>
      </pc:sldChg>
      <pc:sldChg chg="addSp delSp modSp mod">
        <pc:chgData name="Jalila El Baraka" userId="ea93c961-285f-4edc-9e51-dff84fc1dbdc" providerId="ADAL" clId="{F2DB4326-1773-40AF-ABF6-454663976D9D}" dt="2026-03-19T13:33:12.952" v="3270" actId="1076"/>
        <pc:sldMkLst>
          <pc:docMk/>
          <pc:sldMk cId="3885549888" sldId="1063"/>
        </pc:sldMkLst>
        <pc:picChg chg="add mod">
          <ac:chgData name="Jalila El Baraka" userId="ea93c961-285f-4edc-9e51-dff84fc1dbdc" providerId="ADAL" clId="{F2DB4326-1773-40AF-ABF6-454663976D9D}" dt="2026-03-19T13:32:59.608" v="3265" actId="1076"/>
          <ac:picMkLst>
            <pc:docMk/>
            <pc:sldMk cId="3885549888" sldId="1063"/>
            <ac:picMk id="3" creationId="{7F8DF570-A63C-30B8-BF7F-28F401CFDD80}"/>
          </ac:picMkLst>
        </pc:picChg>
        <pc:picChg chg="add mod">
          <ac:chgData name="Jalila El Baraka" userId="ea93c961-285f-4edc-9e51-dff84fc1dbdc" providerId="ADAL" clId="{F2DB4326-1773-40AF-ABF6-454663976D9D}" dt="2026-03-19T13:33:12.952" v="3270" actId="1076"/>
          <ac:picMkLst>
            <pc:docMk/>
            <pc:sldMk cId="3885549888" sldId="1063"/>
            <ac:picMk id="4" creationId="{DEDBF605-3571-BE18-D9DD-608BE331F67F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24T13:19:27.791" v="1775" actId="1076"/>
        <pc:sldMkLst>
          <pc:docMk/>
          <pc:sldMk cId="2755180706" sldId="1065"/>
        </pc:sldMkLst>
      </pc:sldChg>
      <pc:sldChg chg="addSp delSp modSp mod">
        <pc:chgData name="Jalila El Baraka" userId="ea93c961-285f-4edc-9e51-dff84fc1dbdc" providerId="ADAL" clId="{F2DB4326-1773-40AF-ABF6-454663976D9D}" dt="2026-03-19T13:04:55.998" v="2710" actId="20577"/>
        <pc:sldMkLst>
          <pc:docMk/>
          <pc:sldMk cId="1830111078" sldId="1090"/>
        </pc:sldMkLst>
        <pc:spChg chg="mod">
          <ac:chgData name="Jalila El Baraka" userId="ea93c961-285f-4edc-9e51-dff84fc1dbdc" providerId="ADAL" clId="{F2DB4326-1773-40AF-ABF6-454663976D9D}" dt="2026-03-19T13:04:55.998" v="2710" actId="20577"/>
          <ac:spMkLst>
            <pc:docMk/>
            <pc:sldMk cId="1830111078" sldId="1090"/>
            <ac:spMk id="7" creationId="{5E8646D8-E7E2-AEFF-2F46-02D2B7ED3538}"/>
          </ac:spMkLst>
        </pc:spChg>
        <pc:picChg chg="add mod">
          <ac:chgData name="Jalila El Baraka" userId="ea93c961-285f-4edc-9e51-dff84fc1dbdc" providerId="ADAL" clId="{F2DB4326-1773-40AF-ABF6-454663976D9D}" dt="2026-03-19T13:04:42.603" v="2669" actId="11530"/>
          <ac:picMkLst>
            <pc:docMk/>
            <pc:sldMk cId="1830111078" sldId="1090"/>
            <ac:picMk id="3" creationId="{20F4DBB2-1615-3E4D-F7FA-47D4F4DC9454}"/>
          </ac:picMkLst>
        </pc:picChg>
        <pc:picChg chg="add del mod">
          <ac:chgData name="Jalila El Baraka" userId="ea93c961-285f-4edc-9e51-dff84fc1dbdc" providerId="ADAL" clId="{F2DB4326-1773-40AF-ABF6-454663976D9D}" dt="2026-03-19T13:04:29.840" v="2664" actId="478"/>
          <ac:picMkLst>
            <pc:docMk/>
            <pc:sldMk cId="1830111078" sldId="1090"/>
            <ac:picMk id="5" creationId="{FCF2AC6A-2463-4E59-D0AB-624CBD704BAE}"/>
          </ac:picMkLst>
        </pc:picChg>
      </pc:sldChg>
      <pc:sldChg chg="modSp mod">
        <pc:chgData name="Jalila El Baraka" userId="ea93c961-285f-4edc-9e51-dff84fc1dbdc" providerId="ADAL" clId="{F2DB4326-1773-40AF-ABF6-454663976D9D}" dt="2026-03-19T13:31:22.031" v="3261" actId="108"/>
        <pc:sldMkLst>
          <pc:docMk/>
          <pc:sldMk cId="323507763" sldId="1098"/>
        </pc:sldMkLst>
        <pc:spChg chg="mod">
          <ac:chgData name="Jalila El Baraka" userId="ea93c961-285f-4edc-9e51-dff84fc1dbdc" providerId="ADAL" clId="{F2DB4326-1773-40AF-ABF6-454663976D9D}" dt="2026-03-19T13:31:22.031" v="3261" actId="108"/>
          <ac:spMkLst>
            <pc:docMk/>
            <pc:sldMk cId="323507763" sldId="1098"/>
            <ac:spMk id="3" creationId="{82312729-2D44-6B04-DDB7-8AA17384CDFB}"/>
          </ac:spMkLst>
        </pc:spChg>
      </pc:sldChg>
      <pc:sldChg chg="modSp mod">
        <pc:chgData name="Jalila El Baraka" userId="ea93c961-285f-4edc-9e51-dff84fc1dbdc" providerId="ADAL" clId="{F2DB4326-1773-40AF-ABF6-454663976D9D}" dt="2026-03-19T12:57:29.004" v="2631" actId="108"/>
        <pc:sldMkLst>
          <pc:docMk/>
          <pc:sldMk cId="4133189049" sldId="1103"/>
        </pc:sldMkLst>
        <pc:spChg chg="mod">
          <ac:chgData name="Jalila El Baraka" userId="ea93c961-285f-4edc-9e51-dff84fc1dbdc" providerId="ADAL" clId="{F2DB4326-1773-40AF-ABF6-454663976D9D}" dt="2026-03-19T12:57:29.004" v="2631" actId="108"/>
          <ac:spMkLst>
            <pc:docMk/>
            <pc:sldMk cId="4133189049" sldId="1103"/>
            <ac:spMk id="3" creationId="{877D935B-2B72-44E8-B720-D30DB2705283}"/>
          </ac:spMkLst>
        </pc:spChg>
      </pc:sldChg>
      <pc:sldChg chg="addSp modSp mod">
        <pc:chgData name="Jalila El Baraka" userId="ea93c961-285f-4edc-9e51-dff84fc1dbdc" providerId="ADAL" clId="{F2DB4326-1773-40AF-ABF6-454663976D9D}" dt="2026-03-19T13:35:33.525" v="3290" actId="114"/>
        <pc:sldMkLst>
          <pc:docMk/>
          <pc:sldMk cId="1804390391" sldId="1105"/>
        </pc:sldMkLst>
        <pc:spChg chg="mod">
          <ac:chgData name="Jalila El Baraka" userId="ea93c961-285f-4edc-9e51-dff84fc1dbdc" providerId="ADAL" clId="{F2DB4326-1773-40AF-ABF6-454663976D9D}" dt="2026-03-19T13:35:33.525" v="3290" actId="114"/>
          <ac:spMkLst>
            <pc:docMk/>
            <pc:sldMk cId="1804390391" sldId="1105"/>
            <ac:spMk id="9" creationId="{ED5C58F0-7F90-8215-2DCC-5114FE1296C5}"/>
          </ac:spMkLst>
        </pc:spChg>
        <pc:picChg chg="add mod">
          <ac:chgData name="Jalila El Baraka" userId="ea93c961-285f-4edc-9e51-dff84fc1dbdc" providerId="ADAL" clId="{F2DB4326-1773-40AF-ABF6-454663976D9D}" dt="2026-03-19T13:35:21.452" v="3289" actId="11530"/>
          <ac:picMkLst>
            <pc:docMk/>
            <pc:sldMk cId="1804390391" sldId="1105"/>
            <ac:picMk id="3" creationId="{AA462DDD-27D9-970B-A93C-7DC7A7C1D6A3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3-19T13:33:29.847" v="3278" actId="20577"/>
        <pc:sldMkLst>
          <pc:docMk/>
          <pc:sldMk cId="2477685694" sldId="1107"/>
        </pc:sldMkLst>
        <pc:spChg chg="mod">
          <ac:chgData name="Jalila El Baraka" userId="ea93c961-285f-4edc-9e51-dff84fc1dbdc" providerId="ADAL" clId="{F2DB4326-1773-40AF-ABF6-454663976D9D}" dt="2026-03-19T13:33:29.847" v="3278" actId="20577"/>
          <ac:spMkLst>
            <pc:docMk/>
            <pc:sldMk cId="2477685694" sldId="1107"/>
            <ac:spMk id="7" creationId="{57266C4F-78F6-4C5D-60FE-0A513530BD60}"/>
          </ac:spMkLst>
        </pc:spChg>
        <pc:picChg chg="add mod">
          <ac:chgData name="Jalila El Baraka" userId="ea93c961-285f-4edc-9e51-dff84fc1dbdc" providerId="ADAL" clId="{F2DB4326-1773-40AF-ABF6-454663976D9D}" dt="2026-03-19T13:33:23.160" v="3274" actId="1076"/>
          <ac:picMkLst>
            <pc:docMk/>
            <pc:sldMk cId="2477685694" sldId="1107"/>
            <ac:picMk id="3" creationId="{8F40015F-D62B-0D26-21F5-CB5A3E69831C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3-19T13:33:42.725" v="3282" actId="1076"/>
        <pc:sldMkLst>
          <pc:docMk/>
          <pc:sldMk cId="574874629" sldId="1109"/>
        </pc:sldMkLst>
        <pc:picChg chg="add mod">
          <ac:chgData name="Jalila El Baraka" userId="ea93c961-285f-4edc-9e51-dff84fc1dbdc" providerId="ADAL" clId="{F2DB4326-1773-40AF-ABF6-454663976D9D}" dt="2026-03-19T13:33:42.725" v="3282" actId="1076"/>
          <ac:picMkLst>
            <pc:docMk/>
            <pc:sldMk cId="574874629" sldId="1109"/>
            <ac:picMk id="2" creationId="{FD7DA2AB-7EA4-37C0-9FE4-5E4C9766BC77}"/>
          </ac:picMkLst>
        </pc:picChg>
      </pc:sldChg>
      <pc:sldChg chg="modSp mod">
        <pc:chgData name="Jalila El Baraka" userId="ea93c961-285f-4edc-9e51-dff84fc1dbdc" providerId="ADAL" clId="{F2DB4326-1773-40AF-ABF6-454663976D9D}" dt="2026-03-19T12:46:57.566" v="2574" actId="20577"/>
        <pc:sldMkLst>
          <pc:docMk/>
          <pc:sldMk cId="299309008" sldId="1127"/>
        </pc:sldMkLst>
        <pc:spChg chg="mod">
          <ac:chgData name="Jalila El Baraka" userId="ea93c961-285f-4edc-9e51-dff84fc1dbdc" providerId="ADAL" clId="{F2DB4326-1773-40AF-ABF6-454663976D9D}" dt="2026-03-19T12:46:57.566" v="2574" actId="20577"/>
          <ac:spMkLst>
            <pc:docMk/>
            <pc:sldMk cId="299309008" sldId="1127"/>
            <ac:spMk id="2" creationId="{E7745969-A5F6-8368-9047-F801EC6FB995}"/>
          </ac:spMkLst>
        </pc:spChg>
      </pc:sldChg>
      <pc:sldChg chg="modSp mod">
        <pc:chgData name="Jalila El Baraka" userId="ea93c961-285f-4edc-9e51-dff84fc1dbdc" providerId="ADAL" clId="{F2DB4326-1773-40AF-ABF6-454663976D9D}" dt="2026-03-19T12:47:03.528" v="2575" actId="20577"/>
        <pc:sldMkLst>
          <pc:docMk/>
          <pc:sldMk cId="1506598639" sldId="1128"/>
        </pc:sldMkLst>
        <pc:spChg chg="mod">
          <ac:chgData name="Jalila El Baraka" userId="ea93c961-285f-4edc-9e51-dff84fc1dbdc" providerId="ADAL" clId="{F2DB4326-1773-40AF-ABF6-454663976D9D}" dt="2026-03-19T12:47:03.528" v="2575" actId="20577"/>
          <ac:spMkLst>
            <pc:docMk/>
            <pc:sldMk cId="1506598639" sldId="1128"/>
            <ac:spMk id="7" creationId="{2F62481C-7602-E5C3-FB17-54FD8F9360B1}"/>
          </ac:spMkLst>
        </pc:spChg>
      </pc:sldChg>
      <pc:sldChg chg="modSp mod">
        <pc:chgData name="Jalila El Baraka" userId="ea93c961-285f-4edc-9e51-dff84fc1dbdc" providerId="ADAL" clId="{F2DB4326-1773-40AF-ABF6-454663976D9D}" dt="2026-03-19T12:47:51.720" v="2576" actId="20577"/>
        <pc:sldMkLst>
          <pc:docMk/>
          <pc:sldMk cId="2553980169" sldId="1129"/>
        </pc:sldMkLst>
        <pc:spChg chg="mod">
          <ac:chgData name="Jalila El Baraka" userId="ea93c961-285f-4edc-9e51-dff84fc1dbdc" providerId="ADAL" clId="{F2DB4326-1773-40AF-ABF6-454663976D9D}" dt="2026-03-19T12:47:51.720" v="2576" actId="20577"/>
          <ac:spMkLst>
            <pc:docMk/>
            <pc:sldMk cId="2553980169" sldId="1129"/>
            <ac:spMk id="2" creationId="{CD8CBCE4-349C-A181-9F8D-F8A5860B4375}"/>
          </ac:spMkLst>
        </pc:spChg>
      </pc:sldChg>
      <pc:sldChg chg="addSp delSp modSp mod delAnim modAnim">
        <pc:chgData name="Jalila El Baraka" userId="ea93c961-285f-4edc-9e51-dff84fc1dbdc" providerId="ADAL" clId="{F2DB4326-1773-40AF-ABF6-454663976D9D}" dt="2026-03-19T13:03:40.107" v="2663" actId="1076"/>
        <pc:sldMkLst>
          <pc:docMk/>
          <pc:sldMk cId="1707086180" sldId="1157"/>
        </pc:sldMkLst>
        <pc:picChg chg="add mod">
          <ac:chgData name="Jalila El Baraka" userId="ea93c961-285f-4edc-9e51-dff84fc1dbdc" providerId="ADAL" clId="{F2DB4326-1773-40AF-ABF6-454663976D9D}" dt="2026-03-19T13:03:40.107" v="2663" actId="1076"/>
          <ac:picMkLst>
            <pc:docMk/>
            <pc:sldMk cId="1707086180" sldId="1157"/>
            <ac:picMk id="3" creationId="{CEC40C3F-CBA6-98E5-448D-F03EE0A753AD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3-19T13:09:08.874" v="2960"/>
        <pc:sldMkLst>
          <pc:docMk/>
          <pc:sldMk cId="2026178281" sldId="1225"/>
        </pc:sldMkLst>
        <pc:spChg chg="mod">
          <ac:chgData name="Jalila El Baraka" userId="ea93c961-285f-4edc-9e51-dff84fc1dbdc" providerId="ADAL" clId="{F2DB4326-1773-40AF-ABF6-454663976D9D}" dt="2026-03-19T13:09:08.874" v="2960"/>
          <ac:spMkLst>
            <pc:docMk/>
            <pc:sldMk cId="2026178281" sldId="1225"/>
            <ac:spMk id="7" creationId="{DC8D87ED-2BF6-7B2C-1467-C234F02298D8}"/>
          </ac:spMkLst>
        </pc:spChg>
        <pc:picChg chg="add mod">
          <ac:chgData name="Jalila El Baraka" userId="ea93c961-285f-4edc-9e51-dff84fc1dbdc" providerId="ADAL" clId="{F2DB4326-1773-40AF-ABF6-454663976D9D}" dt="2026-03-19T13:08:56.064" v="2959"/>
          <ac:picMkLst>
            <pc:docMk/>
            <pc:sldMk cId="2026178281" sldId="1225"/>
            <ac:picMk id="2" creationId="{DC3D4093-2E8B-332C-48BA-B6EABF9542B0}"/>
          </ac:picMkLst>
        </pc:picChg>
        <pc:picChg chg="add del mod">
          <ac:chgData name="Jalila El Baraka" userId="ea93c961-285f-4edc-9e51-dff84fc1dbdc" providerId="ADAL" clId="{F2DB4326-1773-40AF-ABF6-454663976D9D}" dt="2026-03-19T13:08:55.611" v="2958" actId="478"/>
          <ac:picMkLst>
            <pc:docMk/>
            <pc:sldMk cId="2026178281" sldId="1225"/>
            <ac:picMk id="3" creationId="{3AD02BFB-AE78-62F7-3A2C-EC57B4938127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3-19T13:09:42.388" v="3000" actId="1076"/>
        <pc:sldMkLst>
          <pc:docMk/>
          <pc:sldMk cId="980233433" sldId="1226"/>
        </pc:sldMkLst>
        <pc:spChg chg="mod">
          <ac:chgData name="Jalila El Baraka" userId="ea93c961-285f-4edc-9e51-dff84fc1dbdc" providerId="ADAL" clId="{F2DB4326-1773-40AF-ABF6-454663976D9D}" dt="2026-03-19T13:09:21.429" v="2994" actId="20577"/>
          <ac:spMkLst>
            <pc:docMk/>
            <pc:sldMk cId="980233433" sldId="1226"/>
            <ac:spMk id="2" creationId="{D5CBE577-F5F8-7D7C-F24C-F9C668846AF1}"/>
          </ac:spMkLst>
        </pc:spChg>
        <pc:spChg chg="mod">
          <ac:chgData name="Jalila El Baraka" userId="ea93c961-285f-4edc-9e51-dff84fc1dbdc" providerId="ADAL" clId="{F2DB4326-1773-40AF-ABF6-454663976D9D}" dt="2026-03-19T13:09:27.715" v="2995"/>
          <ac:spMkLst>
            <pc:docMk/>
            <pc:sldMk cId="980233433" sldId="1226"/>
            <ac:spMk id="7" creationId="{80CA14EF-6528-9E07-7625-391649035E2F}"/>
          </ac:spMkLst>
        </pc:spChg>
        <pc:picChg chg="add del mod">
          <ac:chgData name="Jalila El Baraka" userId="ea93c961-285f-4edc-9e51-dff84fc1dbdc" providerId="ADAL" clId="{F2DB4326-1773-40AF-ABF6-454663976D9D}" dt="2026-03-19T13:09:36.859" v="2996" actId="478"/>
          <ac:picMkLst>
            <pc:docMk/>
            <pc:sldMk cId="980233433" sldId="1226"/>
            <ac:picMk id="3" creationId="{D81E1316-7004-E409-170F-7DCFBA851729}"/>
          </ac:picMkLst>
        </pc:picChg>
        <pc:picChg chg="add mod">
          <ac:chgData name="Jalila El Baraka" userId="ea93c961-285f-4edc-9e51-dff84fc1dbdc" providerId="ADAL" clId="{F2DB4326-1773-40AF-ABF6-454663976D9D}" dt="2026-03-19T13:09:42.388" v="3000" actId="1076"/>
          <ac:picMkLst>
            <pc:docMk/>
            <pc:sldMk cId="980233433" sldId="1226"/>
            <ac:picMk id="8" creationId="{88EB6739-09C9-2BE7-EF4E-85EFDD728FF2}"/>
          </ac:picMkLst>
        </pc:picChg>
      </pc:sldChg>
      <pc:sldChg chg="modSp mod">
        <pc:chgData name="Jalila El Baraka" userId="ea93c961-285f-4edc-9e51-dff84fc1dbdc" providerId="ADAL" clId="{F2DB4326-1773-40AF-ABF6-454663976D9D}" dt="2026-02-24T13:20:55.203" v="1796" actId="20577"/>
        <pc:sldMkLst>
          <pc:docMk/>
          <pc:sldMk cId="2803310425" sldId="1233"/>
        </pc:sldMkLst>
        <pc:spChg chg="mod">
          <ac:chgData name="Jalila El Baraka" userId="ea93c961-285f-4edc-9e51-dff84fc1dbdc" providerId="ADAL" clId="{F2DB4326-1773-40AF-ABF6-454663976D9D}" dt="2026-02-24T13:20:55.203" v="1796" actId="20577"/>
          <ac:spMkLst>
            <pc:docMk/>
            <pc:sldMk cId="2803310425" sldId="1233"/>
            <ac:spMk id="3" creationId="{ADDFC97D-867F-9DE0-7EC4-B1F3DCA9478A}"/>
          </ac:spMkLst>
        </pc:spChg>
      </pc:sldChg>
      <pc:sldChg chg="modSp mod">
        <pc:chgData name="Jalila El Baraka" userId="ea93c961-285f-4edc-9e51-dff84fc1dbdc" providerId="ADAL" clId="{F2DB4326-1773-40AF-ABF6-454663976D9D}" dt="2026-02-24T13:51:31.427" v="2464" actId="1076"/>
        <pc:sldMkLst>
          <pc:docMk/>
          <pc:sldMk cId="12556855" sldId="1236"/>
        </pc:sldMkLst>
        <pc:spChg chg="mod">
          <ac:chgData name="Jalila El Baraka" userId="ea93c961-285f-4edc-9e51-dff84fc1dbdc" providerId="ADAL" clId="{F2DB4326-1773-40AF-ABF6-454663976D9D}" dt="2026-02-24T13:51:31.427" v="2464" actId="1076"/>
          <ac:spMkLst>
            <pc:docMk/>
            <pc:sldMk cId="12556855" sldId="1236"/>
            <ac:spMk id="3" creationId="{4B5F3A74-D4C4-3909-C41A-EAAB32A23564}"/>
          </ac:spMkLst>
        </pc:spChg>
      </pc:sldChg>
      <pc:sldChg chg="modSp mod">
        <pc:chgData name="Jalila El Baraka" userId="ea93c961-285f-4edc-9e51-dff84fc1dbdc" providerId="ADAL" clId="{F2DB4326-1773-40AF-ABF6-454663976D9D}" dt="2026-02-24T13:51:34.141" v="2465" actId="1076"/>
        <pc:sldMkLst>
          <pc:docMk/>
          <pc:sldMk cId="220157309" sldId="1237"/>
        </pc:sldMkLst>
        <pc:spChg chg="mod">
          <ac:chgData name="Jalila El Baraka" userId="ea93c961-285f-4edc-9e51-dff84fc1dbdc" providerId="ADAL" clId="{F2DB4326-1773-40AF-ABF6-454663976D9D}" dt="2026-02-24T13:51:34.141" v="2465" actId="1076"/>
          <ac:spMkLst>
            <pc:docMk/>
            <pc:sldMk cId="220157309" sldId="1237"/>
            <ac:spMk id="3" creationId="{EA1ABC07-32F4-B3EE-A85B-A74EE8C5C308}"/>
          </ac:spMkLst>
        </pc:spChg>
      </pc:sldChg>
      <pc:sldChg chg="modSp mod">
        <pc:chgData name="Jalila El Baraka" userId="ea93c961-285f-4edc-9e51-dff84fc1dbdc" providerId="ADAL" clId="{F2DB4326-1773-40AF-ABF6-454663976D9D}" dt="2026-02-24T13:51:37.763" v="2466" actId="1076"/>
        <pc:sldMkLst>
          <pc:docMk/>
          <pc:sldMk cId="4126905765" sldId="1238"/>
        </pc:sldMkLst>
        <pc:spChg chg="mod">
          <ac:chgData name="Jalila El Baraka" userId="ea93c961-285f-4edc-9e51-dff84fc1dbdc" providerId="ADAL" clId="{F2DB4326-1773-40AF-ABF6-454663976D9D}" dt="2026-02-24T13:51:37.763" v="2466" actId="1076"/>
          <ac:spMkLst>
            <pc:docMk/>
            <pc:sldMk cId="4126905765" sldId="1238"/>
            <ac:spMk id="3" creationId="{8AFB5235-06C6-7AED-3D9A-F9D0B42D97B2}"/>
          </ac:spMkLst>
        </pc:spChg>
      </pc:sldChg>
      <pc:sldChg chg="addSp delSp modSp mod delAnim modAnim">
        <pc:chgData name="Jalila El Baraka" userId="ea93c961-285f-4edc-9e51-dff84fc1dbdc" providerId="ADAL" clId="{F2DB4326-1773-40AF-ABF6-454663976D9D}" dt="2026-03-19T13:03:20.238" v="2658" actId="1076"/>
        <pc:sldMkLst>
          <pc:docMk/>
          <pc:sldMk cId="1081208999" sldId="1251"/>
        </pc:sldMkLst>
        <pc:picChg chg="add mod">
          <ac:chgData name="Jalila El Baraka" userId="ea93c961-285f-4edc-9e51-dff84fc1dbdc" providerId="ADAL" clId="{F2DB4326-1773-40AF-ABF6-454663976D9D}" dt="2026-03-19T13:03:20.238" v="2658" actId="1076"/>
          <ac:picMkLst>
            <pc:docMk/>
            <pc:sldMk cId="1081208999" sldId="1251"/>
            <ac:picMk id="3" creationId="{67A252DD-6D21-1DE8-0B35-FF3BD42BBEFD}"/>
          </ac:picMkLst>
        </pc:picChg>
      </pc:sldChg>
      <pc:sldChg chg="modSp mod">
        <pc:chgData name="Jalila El Baraka" userId="ea93c961-285f-4edc-9e51-dff84fc1dbdc" providerId="ADAL" clId="{F2DB4326-1773-40AF-ABF6-454663976D9D}" dt="2026-02-24T13:44:27.463" v="2463" actId="20577"/>
        <pc:sldMkLst>
          <pc:docMk/>
          <pc:sldMk cId="1245684478" sldId="1252"/>
        </pc:sldMkLst>
        <pc:spChg chg="mod">
          <ac:chgData name="Jalila El Baraka" userId="ea93c961-285f-4edc-9e51-dff84fc1dbdc" providerId="ADAL" clId="{F2DB4326-1773-40AF-ABF6-454663976D9D}" dt="2026-02-24T13:44:27.463" v="2463" actId="20577"/>
          <ac:spMkLst>
            <pc:docMk/>
            <pc:sldMk cId="1245684478" sldId="1252"/>
            <ac:spMk id="2" creationId="{3453C2E9-8BFC-FB8E-E242-97ABC67FEBED}"/>
          </ac:spMkLst>
        </pc:spChg>
        <pc:spChg chg="mod">
          <ac:chgData name="Jalila El Baraka" userId="ea93c961-285f-4edc-9e51-dff84fc1dbdc" providerId="ADAL" clId="{F2DB4326-1773-40AF-ABF6-454663976D9D}" dt="2026-02-24T13:44:06.554" v="2436" actId="1076"/>
          <ac:spMkLst>
            <pc:docMk/>
            <pc:sldMk cId="1245684478" sldId="1252"/>
            <ac:spMk id="3" creationId="{D45735DB-BAFD-0321-B880-C9419F0408E2}"/>
          </ac:spMkLst>
        </pc:spChg>
      </pc:sldChg>
      <pc:sldChg chg="add">
        <pc:chgData name="Jalila El Baraka" userId="ea93c961-285f-4edc-9e51-dff84fc1dbdc" providerId="ADAL" clId="{F2DB4326-1773-40AF-ABF6-454663976D9D}" dt="2026-03-19T13:34:18.620" v="3285"/>
        <pc:sldMkLst>
          <pc:docMk/>
          <pc:sldMk cId="296169194" sldId="1257"/>
        </pc:sldMkLst>
      </pc:sldChg>
      <pc:sldChg chg="modSp add del mod">
        <pc:chgData name="Jalila El Baraka" userId="ea93c961-285f-4edc-9e51-dff84fc1dbdc" providerId="ADAL" clId="{F2DB4326-1773-40AF-ABF6-454663976D9D}" dt="2026-03-19T13:34:08.143" v="3283" actId="2696"/>
        <pc:sldMkLst>
          <pc:docMk/>
          <pc:sldMk cId="624412149" sldId="1257"/>
        </pc:sldMkLst>
        <pc:spChg chg="mod">
          <ac:chgData name="Jalila El Baraka" userId="ea93c961-285f-4edc-9e51-dff84fc1dbdc" providerId="ADAL" clId="{F2DB4326-1773-40AF-ABF6-454663976D9D}" dt="2026-02-24T13:51:45.917" v="2474" actId="20577"/>
          <ac:spMkLst>
            <pc:docMk/>
            <pc:sldMk cId="624412149" sldId="1257"/>
            <ac:spMk id="2" creationId="{77F462FE-CD17-920D-86ED-4FB280F8F253}"/>
          </ac:spMkLst>
        </pc:spChg>
      </pc:sldChg>
      <pc:sldChg chg="addSp modSp mod modAnim">
        <pc:chgData name="Jalila El Baraka" userId="ea93c961-285f-4edc-9e51-dff84fc1dbdc" providerId="ADAL" clId="{F2DB4326-1773-40AF-ABF6-454663976D9D}" dt="2026-02-24T13:17:47.752" v="1770" actId="1076"/>
        <pc:sldMkLst>
          <pc:docMk/>
          <pc:sldMk cId="2654172765" sldId="1258"/>
        </pc:sldMkLst>
      </pc:sldChg>
      <pc:sldChg chg="modSp mod">
        <pc:chgData name="Jalila El Baraka" userId="ea93c961-285f-4edc-9e51-dff84fc1dbdc" providerId="ADAL" clId="{F2DB4326-1773-40AF-ABF6-454663976D9D}" dt="2026-02-24T13:52:05.698" v="2523" actId="20577"/>
        <pc:sldMkLst>
          <pc:docMk/>
          <pc:sldMk cId="4171751900" sldId="1261"/>
        </pc:sldMkLst>
        <pc:spChg chg="mod">
          <ac:chgData name="Jalila El Baraka" userId="ea93c961-285f-4edc-9e51-dff84fc1dbdc" providerId="ADAL" clId="{F2DB4326-1773-40AF-ABF6-454663976D9D}" dt="2026-02-24T13:52:05.698" v="2523" actId="20577"/>
          <ac:spMkLst>
            <pc:docMk/>
            <pc:sldMk cId="4171751900" sldId="1261"/>
            <ac:spMk id="2" creationId="{C529EB9B-5701-C850-6654-A04AFAEDE3D5}"/>
          </ac:spMkLst>
        </pc:spChg>
      </pc:sldChg>
      <pc:sldChg chg="addSp delSp modSp add del mod">
        <pc:chgData name="Jalila El Baraka" userId="ea93c961-285f-4edc-9e51-dff84fc1dbdc" providerId="ADAL" clId="{F2DB4326-1773-40AF-ABF6-454663976D9D}" dt="2026-03-19T13:21:48.014" v="3075" actId="2696"/>
        <pc:sldMkLst>
          <pc:docMk/>
          <pc:sldMk cId="1694208827" sldId="1268"/>
        </pc:sldMkLst>
        <pc:spChg chg="mod">
          <ac:chgData name="Jalila El Baraka" userId="ea93c961-285f-4edc-9e51-dff84fc1dbdc" providerId="ADAL" clId="{F2DB4326-1773-40AF-ABF6-454663976D9D}" dt="2026-03-19T13:07:32.807" v="2952" actId="20577"/>
          <ac:spMkLst>
            <pc:docMk/>
            <pc:sldMk cId="1694208827" sldId="1268"/>
            <ac:spMk id="7" creationId="{FBF3D4B6-EE14-EC49-3385-D6D547EB5FC0}"/>
          </ac:spMkLst>
        </pc:spChg>
        <pc:picChg chg="add mod">
          <ac:chgData name="Jalila El Baraka" userId="ea93c961-285f-4edc-9e51-dff84fc1dbdc" providerId="ADAL" clId="{F2DB4326-1773-40AF-ABF6-454663976D9D}" dt="2026-03-19T13:07:57.996" v="2957" actId="11530"/>
          <ac:picMkLst>
            <pc:docMk/>
            <pc:sldMk cId="1694208827" sldId="1268"/>
            <ac:picMk id="3" creationId="{41D821B6-D6F1-9992-CE1F-68BDE11130C3}"/>
          </ac:picMkLst>
        </pc:picChg>
        <pc:picChg chg="add del mod">
          <ac:chgData name="Jalila El Baraka" userId="ea93c961-285f-4edc-9e51-dff84fc1dbdc" providerId="ADAL" clId="{F2DB4326-1773-40AF-ABF6-454663976D9D}" dt="2026-03-19T13:07:46.091" v="2953" actId="478"/>
          <ac:picMkLst>
            <pc:docMk/>
            <pc:sldMk cId="1694208827" sldId="1268"/>
            <ac:picMk id="4" creationId="{6655F24C-D6D2-7408-2F58-510F72C845E0}"/>
          </ac:picMkLst>
        </pc:picChg>
      </pc:sldChg>
      <pc:sldChg chg="addSp delSp modSp add del mod">
        <pc:chgData name="Jalila El Baraka" userId="ea93c961-285f-4edc-9e51-dff84fc1dbdc" providerId="ADAL" clId="{F2DB4326-1773-40AF-ABF6-454663976D9D}" dt="2026-03-19T13:10:06.707" v="3001" actId="2696"/>
        <pc:sldMkLst>
          <pc:docMk/>
          <pc:sldMk cId="732843484" sldId="1269"/>
        </pc:sldMkLst>
      </pc:sldChg>
      <pc:sldChg chg="addSp delSp modSp add mod">
        <pc:chgData name="Jalila El Baraka" userId="ea93c961-285f-4edc-9e51-dff84fc1dbdc" providerId="ADAL" clId="{F2DB4326-1773-40AF-ABF6-454663976D9D}" dt="2026-03-19T13:27:17.788" v="3076" actId="14100"/>
        <pc:sldMkLst>
          <pc:docMk/>
          <pc:sldMk cId="3120788395" sldId="1270"/>
        </pc:sldMkLst>
        <pc:spChg chg="mod">
          <ac:chgData name="Jalila El Baraka" userId="ea93c961-285f-4edc-9e51-dff84fc1dbdc" providerId="ADAL" clId="{F2DB4326-1773-40AF-ABF6-454663976D9D}" dt="2026-03-19T13:10:25.186" v="3036" actId="20577"/>
          <ac:spMkLst>
            <pc:docMk/>
            <pc:sldMk cId="3120788395" sldId="1270"/>
            <ac:spMk id="7" creationId="{5377B846-0A26-ACD8-04A4-59C2FCCDB31E}"/>
          </ac:spMkLst>
        </pc:spChg>
        <pc:picChg chg="add mod">
          <ac:chgData name="Jalila El Baraka" userId="ea93c961-285f-4edc-9e51-dff84fc1dbdc" providerId="ADAL" clId="{F2DB4326-1773-40AF-ABF6-454663976D9D}" dt="2026-03-19T13:27:17.788" v="3076" actId="14100"/>
          <ac:picMkLst>
            <pc:docMk/>
            <pc:sldMk cId="3120788395" sldId="1270"/>
            <ac:picMk id="3" creationId="{7FB1FF68-326B-662E-C7C3-4F7872931987}"/>
          </ac:picMkLst>
        </pc:picChg>
        <pc:picChg chg="del">
          <ac:chgData name="Jalila El Baraka" userId="ea93c961-285f-4edc-9e51-dff84fc1dbdc" providerId="ADAL" clId="{F2DB4326-1773-40AF-ABF6-454663976D9D}" dt="2026-03-19T13:13:52.397" v="3037" actId="478"/>
          <ac:picMkLst>
            <pc:docMk/>
            <pc:sldMk cId="3120788395" sldId="1270"/>
            <ac:picMk id="4" creationId="{E7597B02-4FF3-9214-40A8-E192DC45121C}"/>
          </ac:picMkLst>
        </pc:picChg>
      </pc:sldChg>
      <pc:sldChg chg="addSp delSp modSp add mod">
        <pc:chgData name="Jalila El Baraka" userId="ea93c961-285f-4edc-9e51-dff84fc1dbdc" providerId="ADAL" clId="{F2DB4326-1773-40AF-ABF6-454663976D9D}" dt="2026-03-19T13:27:33.154" v="3077" actId="1076"/>
        <pc:sldMkLst>
          <pc:docMk/>
          <pc:sldMk cId="1642753870" sldId="1271"/>
        </pc:sldMkLst>
        <pc:spChg chg="mod">
          <ac:chgData name="Jalila El Baraka" userId="ea93c961-285f-4edc-9e51-dff84fc1dbdc" providerId="ADAL" clId="{F2DB4326-1773-40AF-ABF6-454663976D9D}" dt="2026-03-19T13:27:33.154" v="3077" actId="1076"/>
          <ac:spMkLst>
            <pc:docMk/>
            <pc:sldMk cId="1642753870" sldId="1271"/>
            <ac:spMk id="2" creationId="{809F28C1-D119-0AA1-F5B7-B53C8D2CFB1C}"/>
          </ac:spMkLst>
        </pc:spChg>
        <pc:spChg chg="mod">
          <ac:chgData name="Jalila El Baraka" userId="ea93c961-285f-4edc-9e51-dff84fc1dbdc" providerId="ADAL" clId="{F2DB4326-1773-40AF-ABF6-454663976D9D}" dt="2026-03-19T13:14:18.849" v="3073" actId="20577"/>
          <ac:spMkLst>
            <pc:docMk/>
            <pc:sldMk cId="1642753870" sldId="1271"/>
            <ac:spMk id="7" creationId="{211B788F-3EE5-1BE1-79AE-DDC575FA7472}"/>
          </ac:spMkLst>
        </pc:spChg>
        <pc:picChg chg="add mod">
          <ac:chgData name="Jalila El Baraka" userId="ea93c961-285f-4edc-9e51-dff84fc1dbdc" providerId="ADAL" clId="{F2DB4326-1773-40AF-ABF6-454663976D9D}" dt="2026-03-19T13:14:10.685" v="3046" actId="1076"/>
          <ac:picMkLst>
            <pc:docMk/>
            <pc:sldMk cId="1642753870" sldId="1271"/>
            <ac:picMk id="3" creationId="{8C9D4A88-A567-E325-B03F-CEC3A8C619DD}"/>
          </ac:picMkLst>
        </pc:picChg>
        <pc:picChg chg="del">
          <ac:chgData name="Jalila El Baraka" userId="ea93c961-285f-4edc-9e51-dff84fc1dbdc" providerId="ADAL" clId="{F2DB4326-1773-40AF-ABF6-454663976D9D}" dt="2026-03-19T13:14:07.233" v="3043" actId="478"/>
          <ac:picMkLst>
            <pc:docMk/>
            <pc:sldMk cId="1642753870" sldId="1271"/>
            <ac:picMk id="8" creationId="{69920364-E5DB-DEFC-FBEF-5BB92BC6A2F5}"/>
          </ac:picMkLst>
        </pc:picChg>
      </pc:sldChg>
      <pc:sldChg chg="addSp delSp modSp add mod">
        <pc:chgData name="Jalila El Baraka" userId="ea93c961-285f-4edc-9e51-dff84fc1dbdc" providerId="ADAL" clId="{F2DB4326-1773-40AF-ABF6-454663976D9D}" dt="2026-03-19T13:29:11.018" v="3119" actId="11530"/>
        <pc:sldMkLst>
          <pc:docMk/>
          <pc:sldMk cId="2924570596" sldId="1272"/>
        </pc:sldMkLst>
        <pc:spChg chg="add del mod">
          <ac:chgData name="Jalila El Baraka" userId="ea93c961-285f-4edc-9e51-dff84fc1dbdc" providerId="ADAL" clId="{F2DB4326-1773-40AF-ABF6-454663976D9D}" dt="2026-03-19T13:28:51.122" v="3110" actId="20577"/>
          <ac:spMkLst>
            <pc:docMk/>
            <pc:sldMk cId="2924570596" sldId="1272"/>
            <ac:spMk id="7" creationId="{E4917081-6718-3EA0-08F6-717B29F0F380}"/>
          </ac:spMkLst>
        </pc:spChg>
        <pc:picChg chg="add mod">
          <ac:chgData name="Jalila El Baraka" userId="ea93c961-285f-4edc-9e51-dff84fc1dbdc" providerId="ADAL" clId="{F2DB4326-1773-40AF-ABF6-454663976D9D}" dt="2026-03-19T13:29:11.018" v="3119" actId="11530"/>
          <ac:picMkLst>
            <pc:docMk/>
            <pc:sldMk cId="2924570596" sldId="1272"/>
            <ac:picMk id="3" creationId="{0F86FEBC-143A-A20D-B95B-560C78F459FE}"/>
          </ac:picMkLst>
        </pc:picChg>
        <pc:picChg chg="add del mod">
          <ac:chgData name="Jalila El Baraka" userId="ea93c961-285f-4edc-9e51-dff84fc1dbdc" providerId="ADAL" clId="{F2DB4326-1773-40AF-ABF6-454663976D9D}" dt="2026-03-19T13:28:35.285" v="3078" actId="478"/>
          <ac:picMkLst>
            <pc:docMk/>
            <pc:sldMk cId="2924570596" sldId="1272"/>
            <ac:picMk id="10" creationId="{87710FBA-95F9-FE30-9197-16139690574F}"/>
          </ac:picMkLst>
        </pc:picChg>
      </pc:sldChg>
      <pc:sldChg chg="addSp delSp modSp add mod">
        <pc:chgData name="Jalila El Baraka" userId="ea93c961-285f-4edc-9e51-dff84fc1dbdc" providerId="ADAL" clId="{F2DB4326-1773-40AF-ABF6-454663976D9D}" dt="2026-03-19T13:29:47.912" v="3211" actId="1076"/>
        <pc:sldMkLst>
          <pc:docMk/>
          <pc:sldMk cId="3881479135" sldId="1273"/>
        </pc:sldMkLst>
        <pc:spChg chg="mod">
          <ac:chgData name="Jalila El Baraka" userId="ea93c961-285f-4edc-9e51-dff84fc1dbdc" providerId="ADAL" clId="{F2DB4326-1773-40AF-ABF6-454663976D9D}" dt="2026-03-19T13:29:45.959" v="3210"/>
          <ac:spMkLst>
            <pc:docMk/>
            <pc:sldMk cId="3881479135" sldId="1273"/>
            <ac:spMk id="2" creationId="{7DA1C289-1D96-428A-8F9D-2B29210635F2}"/>
          </ac:spMkLst>
        </pc:spChg>
        <pc:spChg chg="mod">
          <ac:chgData name="Jalila El Baraka" userId="ea93c961-285f-4edc-9e51-dff84fc1dbdc" providerId="ADAL" clId="{F2DB4326-1773-40AF-ABF6-454663976D9D}" dt="2026-03-19T13:29:40.999" v="3209" actId="20577"/>
          <ac:spMkLst>
            <pc:docMk/>
            <pc:sldMk cId="3881479135" sldId="1273"/>
            <ac:spMk id="7" creationId="{1389B383-7833-DA4C-7D2A-C66482CC78D7}"/>
          </ac:spMkLst>
        </pc:spChg>
        <pc:picChg chg="add del mod">
          <ac:chgData name="Jalila El Baraka" userId="ea93c961-285f-4edc-9e51-dff84fc1dbdc" providerId="ADAL" clId="{F2DB4326-1773-40AF-ABF6-454663976D9D}" dt="2026-03-19T13:28:53.380" v="3111" actId="478"/>
          <ac:picMkLst>
            <pc:docMk/>
            <pc:sldMk cId="3881479135" sldId="1273"/>
            <ac:picMk id="3" creationId="{B24DA66F-1ED4-7EB2-A276-7363D86D7181}"/>
          </ac:picMkLst>
        </pc:picChg>
        <pc:picChg chg="add del mod">
          <ac:chgData name="Jalila El Baraka" userId="ea93c961-285f-4edc-9e51-dff84fc1dbdc" providerId="ADAL" clId="{F2DB4326-1773-40AF-ABF6-454663976D9D}" dt="2026-03-19T13:29:14.527" v="3120" actId="478"/>
          <ac:picMkLst>
            <pc:docMk/>
            <pc:sldMk cId="3881479135" sldId="1273"/>
            <ac:picMk id="9" creationId="{57360E40-CC77-0B4B-B6CA-C42B4C636773}"/>
          </ac:picMkLst>
        </pc:picChg>
        <pc:picChg chg="add mod">
          <ac:chgData name="Jalila El Baraka" userId="ea93c961-285f-4edc-9e51-dff84fc1dbdc" providerId="ADAL" clId="{F2DB4326-1773-40AF-ABF6-454663976D9D}" dt="2026-03-19T13:29:47.912" v="3211" actId="1076"/>
          <ac:picMkLst>
            <pc:docMk/>
            <pc:sldMk cId="3881479135" sldId="1273"/>
            <ac:picMk id="10" creationId="{E90C2701-2103-A231-E8D5-0ED5642AC748}"/>
          </ac:picMkLst>
        </pc:picChg>
      </pc:sldChg>
      <pc:sldChg chg="modSp mod">
        <pc:chgData name="Jalila El Baraka" userId="ea93c961-285f-4edc-9e51-dff84fc1dbdc" providerId="ADAL" clId="{F2DB4326-1773-40AF-ABF6-454663976D9D}" dt="2026-03-19T12:54:36.901" v="2584" actId="313"/>
        <pc:sldMkLst>
          <pc:docMk/>
          <pc:sldMk cId="1446197355" sldId="1278"/>
        </pc:sldMkLst>
        <pc:spChg chg="mod">
          <ac:chgData name="Jalila El Baraka" userId="ea93c961-285f-4edc-9e51-dff84fc1dbdc" providerId="ADAL" clId="{F2DB4326-1773-40AF-ABF6-454663976D9D}" dt="2026-03-19T12:54:33.867" v="2580" actId="313"/>
          <ac:spMkLst>
            <pc:docMk/>
            <pc:sldMk cId="1446197355" sldId="1278"/>
            <ac:spMk id="2" creationId="{2E741BA2-DE1B-23A0-2DF3-ACBA8585D712}"/>
          </ac:spMkLst>
        </pc:spChg>
        <pc:spChg chg="mod">
          <ac:chgData name="Jalila El Baraka" userId="ea93c961-285f-4edc-9e51-dff84fc1dbdc" providerId="ADAL" clId="{F2DB4326-1773-40AF-ABF6-454663976D9D}" dt="2026-03-19T12:54:36.901" v="2584" actId="313"/>
          <ac:spMkLst>
            <pc:docMk/>
            <pc:sldMk cId="1446197355" sldId="1278"/>
            <ac:spMk id="3" creationId="{9D92017A-9E4D-C689-204F-57C1F5BF0325}"/>
          </ac:spMkLst>
        </pc:spChg>
      </pc:sldChg>
      <pc:sldChg chg="modSp mod">
        <pc:chgData name="Jalila El Baraka" userId="ea93c961-285f-4edc-9e51-dff84fc1dbdc" providerId="ADAL" clId="{F2DB4326-1773-40AF-ABF6-454663976D9D}" dt="2026-03-19T12:54:47.254" v="2592" actId="313"/>
        <pc:sldMkLst>
          <pc:docMk/>
          <pc:sldMk cId="4010481573" sldId="1279"/>
        </pc:sldMkLst>
        <pc:spChg chg="mod">
          <ac:chgData name="Jalila El Baraka" userId="ea93c961-285f-4edc-9e51-dff84fc1dbdc" providerId="ADAL" clId="{F2DB4326-1773-40AF-ABF6-454663976D9D}" dt="2026-03-19T12:54:47.254" v="2592" actId="313"/>
          <ac:spMkLst>
            <pc:docMk/>
            <pc:sldMk cId="4010481573" sldId="1279"/>
            <ac:spMk id="2" creationId="{A3071304-3B0B-438F-2443-DC3C179CC0A8}"/>
          </ac:spMkLst>
        </pc:spChg>
        <pc:spChg chg="mod">
          <ac:chgData name="Jalila El Baraka" userId="ea93c961-285f-4edc-9e51-dff84fc1dbdc" providerId="ADAL" clId="{F2DB4326-1773-40AF-ABF6-454663976D9D}" dt="2026-03-19T12:54:44.355" v="2588" actId="313"/>
          <ac:spMkLst>
            <pc:docMk/>
            <pc:sldMk cId="4010481573" sldId="1279"/>
            <ac:spMk id="3" creationId="{86651396-8D62-0165-E952-3B244A565625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1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1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20/03/2026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32B59-2C64-721F-9B27-7ABD6AA24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1CF37D-3A30-A742-F47F-E6A4C43696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25AFC0-FE7F-5F69-82E8-C9750DDBE5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2F12D4-6F60-7F16-D36A-BE1D2288B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44134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4100B-603C-7152-CDBA-B0888589B7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A5C3228-3297-781D-6832-EBD03CD7DD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737150-F802-6DC5-B92F-4E855E1E3D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26F89EA-8267-01DD-1F4D-42C8C37F4D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33870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6670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1B69ACF-4DAF-046C-0FC0-2707C01AAD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094" y="0"/>
            <a:ext cx="91700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334394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35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20/03/2026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7398148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20/03/2026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716006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20/03/2026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3344054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20/03/2026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986023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20/03/2026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438508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20/03/2026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5195303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20/03/2026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895658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20/03/2026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6724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20/03/2026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6098313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20/03/2026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5162087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20/03/2026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651224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1437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77494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9734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9517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083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69085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68771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1614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45872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5344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67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77137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E66D-B2DA-4CC0-B42F-B3D27759042C}" type="datetimeFigureOut">
              <a:rPr lang="fr-MA" smtClean="0"/>
              <a:t>20/03/2026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ABFD2-A601-4FB8-A967-0453967EA45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8754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3.jpg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8.jpg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slideLayout" Target="../slideLayouts/slideLayout2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9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8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4.xml"/><Relationship Id="rId9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2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13.jpg"/><Relationship Id="rId2" Type="http://schemas.openxmlformats.org/officeDocument/2006/relationships/slideLayout" Target="../slideLayouts/slideLayout38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16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5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13.jp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8.xml"/><Relationship Id="rId14" Type="http://schemas.openxmlformats.org/officeDocument/2006/relationships/image" Target="../media/image17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59.xml"/><Relationship Id="rId10" Type="http://schemas.openxmlformats.org/officeDocument/2006/relationships/image" Target="../media/image13.jpg"/><Relationship Id="rId4" Type="http://schemas.openxmlformats.org/officeDocument/2006/relationships/slideLayout" Target="../slideLayouts/slideLayout58.xml"/><Relationship Id="rId9" Type="http://schemas.openxmlformats.org/officeDocument/2006/relationships/theme" Target="../theme/theme9.xml"/><Relationship Id="rId14" Type="http://schemas.openxmlformats.org/officeDocument/2006/relationships/image" Target="../media/image17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67.xml"/><Relationship Id="rId10" Type="http://schemas.openxmlformats.org/officeDocument/2006/relationships/image" Target="../media/image13.jpg"/><Relationship Id="rId4" Type="http://schemas.openxmlformats.org/officeDocument/2006/relationships/slideLayout" Target="../slideLayouts/slideLayout66.xml"/><Relationship Id="rId9" Type="http://schemas.openxmlformats.org/officeDocument/2006/relationships/theme" Target="../theme/theme10.xml"/><Relationship Id="rId14" Type="http://schemas.openxmlformats.org/officeDocument/2006/relationships/image" Target="../media/image17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83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5" Type="http://schemas.openxmlformats.org/officeDocument/2006/relationships/image" Target="../media/image8.jpg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theme" Target="../theme/theme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5439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83343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31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540775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785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20/03/2026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3854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634792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  <p:sldLayoutId id="2147483811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media" Target="../media/media2.mp4"/><Relationship Id="rId7" Type="http://schemas.openxmlformats.org/officeDocument/2006/relationships/image" Target="../media/image2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Relationship Id="rId9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2.jpg"/><Relationship Id="rId7" Type="http://schemas.openxmlformats.org/officeDocument/2006/relationships/image" Target="../media/image36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g"/><Relationship Id="rId9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8.jpg"/><Relationship Id="rId7" Type="http://schemas.openxmlformats.org/officeDocument/2006/relationships/image" Target="../media/image42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39.jpg"/><Relationship Id="rId9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4.jpg"/><Relationship Id="rId7" Type="http://schemas.openxmlformats.org/officeDocument/2006/relationships/image" Target="../media/image48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45.jpg"/><Relationship Id="rId9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50.jpg"/><Relationship Id="rId7" Type="http://schemas.openxmlformats.org/officeDocument/2006/relationships/image" Target="../media/image54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3.jpg"/><Relationship Id="rId5" Type="http://schemas.openxmlformats.org/officeDocument/2006/relationships/image" Target="../media/image52.jpg"/><Relationship Id="rId4" Type="http://schemas.openxmlformats.org/officeDocument/2006/relationships/image" Target="../media/image51.jpg"/><Relationship Id="rId9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57.jpg"/><Relationship Id="rId7" Type="http://schemas.openxmlformats.org/officeDocument/2006/relationships/image" Target="../media/image27.pn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0.png"/><Relationship Id="rId5" Type="http://schemas.openxmlformats.org/officeDocument/2006/relationships/image" Target="../media/image59.jpg"/><Relationship Id="rId4" Type="http://schemas.openxmlformats.org/officeDocument/2006/relationships/image" Target="../media/image58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57.jpg"/><Relationship Id="rId7" Type="http://schemas.openxmlformats.org/officeDocument/2006/relationships/image" Target="../media/image27.pn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0.png"/><Relationship Id="rId5" Type="http://schemas.openxmlformats.org/officeDocument/2006/relationships/image" Target="../media/image59.jpg"/><Relationship Id="rId4" Type="http://schemas.openxmlformats.org/officeDocument/2006/relationships/image" Target="../media/image58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58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57.jpg"/><Relationship Id="rId7" Type="http://schemas.openxmlformats.org/officeDocument/2006/relationships/image" Target="../media/image27.pn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0.png"/><Relationship Id="rId5" Type="http://schemas.openxmlformats.org/officeDocument/2006/relationships/image" Target="../media/image59.jpg"/><Relationship Id="rId4" Type="http://schemas.openxmlformats.org/officeDocument/2006/relationships/image" Target="../media/image5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63.jpg"/><Relationship Id="rId7" Type="http://schemas.openxmlformats.org/officeDocument/2006/relationships/image" Target="../media/image27.pn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6.jpg"/><Relationship Id="rId5" Type="http://schemas.openxmlformats.org/officeDocument/2006/relationships/image" Target="../media/image65.jpg"/><Relationship Id="rId4" Type="http://schemas.openxmlformats.org/officeDocument/2006/relationships/image" Target="../media/image64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63.jpg"/><Relationship Id="rId7" Type="http://schemas.openxmlformats.org/officeDocument/2006/relationships/image" Target="../media/image27.pn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6.jpg"/><Relationship Id="rId5" Type="http://schemas.openxmlformats.org/officeDocument/2006/relationships/image" Target="../media/image65.jpg"/><Relationship Id="rId4" Type="http://schemas.openxmlformats.org/officeDocument/2006/relationships/image" Target="../media/image64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63.jpg"/><Relationship Id="rId7" Type="http://schemas.openxmlformats.org/officeDocument/2006/relationships/image" Target="../media/image27.pn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6.jpg"/><Relationship Id="rId5" Type="http://schemas.openxmlformats.org/officeDocument/2006/relationships/image" Target="../media/image65.jpg"/><Relationship Id="rId4" Type="http://schemas.openxmlformats.org/officeDocument/2006/relationships/image" Target="../media/image64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63.jpg"/><Relationship Id="rId7" Type="http://schemas.openxmlformats.org/officeDocument/2006/relationships/image" Target="../media/image27.pn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6.jpg"/><Relationship Id="rId5" Type="http://schemas.openxmlformats.org/officeDocument/2006/relationships/image" Target="../media/image65.jpg"/><Relationship Id="rId4" Type="http://schemas.openxmlformats.org/officeDocument/2006/relationships/image" Target="../media/image64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7.png"/><Relationship Id="rId5" Type="http://schemas.openxmlformats.org/officeDocument/2006/relationships/image" Target="../media/image70.png"/><Relationship Id="rId4" Type="http://schemas.openxmlformats.org/officeDocument/2006/relationships/customXml" Target="../ink/ink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7.png"/><Relationship Id="rId5" Type="http://schemas.openxmlformats.org/officeDocument/2006/relationships/image" Target="../media/image400.png"/><Relationship Id="rId4" Type="http://schemas.openxmlformats.org/officeDocument/2006/relationships/customXml" Target="../ink/ink4.xml"/></Relationships>
</file>

<file path=ppt/slides/_rels/slide25.xml.rels><?xml version="1.0" encoding="UTF-8" standalone="yes"?>
<Relationships xmlns="http://schemas.openxmlformats.org/package/2006/relationships"><Relationship Id="rId7" Type="http://schemas.openxmlformats.org/officeDocument/2006/relationships/image" Target="../media/image67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2.xml"/><Relationship Id="rId6" Type="http://schemas.openxmlformats.org/officeDocument/2006/relationships/customXml" Target="../ink/ink6.xml"/><Relationship Id="rId5" Type="http://schemas.openxmlformats.org/officeDocument/2006/relationships/image" Target="../media/image7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60.png"/><Relationship Id="rId7" Type="http://schemas.openxmlformats.org/officeDocument/2006/relationships/customXml" Target="../ink/ink10.xml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2.xml"/><Relationship Id="rId6" Type="http://schemas.openxmlformats.org/officeDocument/2006/relationships/customXml" Target="../ink/ink9.xml"/><Relationship Id="rId5" Type="http://schemas.openxmlformats.org/officeDocument/2006/relationships/image" Target="../media/image70.png"/><Relationship Id="rId4" Type="http://schemas.openxmlformats.org/officeDocument/2006/relationships/customXml" Target="../ink/ink8.xml"/><Relationship Id="rId9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7.png"/><Relationship Id="rId5" Type="http://schemas.openxmlformats.org/officeDocument/2006/relationships/image" Target="../media/image70.png"/><Relationship Id="rId4" Type="http://schemas.openxmlformats.org/officeDocument/2006/relationships/customXml" Target="../ink/ink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7.png"/><Relationship Id="rId5" Type="http://schemas.openxmlformats.org/officeDocument/2006/relationships/image" Target="../media/image400.png"/><Relationship Id="rId4" Type="http://schemas.openxmlformats.org/officeDocument/2006/relationships/customXml" Target="../ink/ink14.xml"/></Relationships>
</file>

<file path=ppt/slides/_rels/slide29.xml.rels><?xml version="1.0" encoding="UTF-8" standalone="yes"?>
<Relationships xmlns="http://schemas.openxmlformats.org/package/2006/relationships"><Relationship Id="rId7" Type="http://schemas.openxmlformats.org/officeDocument/2006/relationships/image" Target="../media/image67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22.xml"/><Relationship Id="rId6" Type="http://schemas.openxmlformats.org/officeDocument/2006/relationships/customXml" Target="../ink/ink16.xml"/><Relationship Id="rId5" Type="http://schemas.openxmlformats.org/officeDocument/2006/relationships/image" Target="../media/image7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60.png"/><Relationship Id="rId7" Type="http://schemas.openxmlformats.org/officeDocument/2006/relationships/customXml" Target="../ink/ink20.xml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22.xml"/><Relationship Id="rId6" Type="http://schemas.openxmlformats.org/officeDocument/2006/relationships/customXml" Target="../ink/ink19.xml"/><Relationship Id="rId5" Type="http://schemas.openxmlformats.org/officeDocument/2006/relationships/image" Target="../media/image70.png"/><Relationship Id="rId4" Type="http://schemas.openxmlformats.org/officeDocument/2006/relationships/customXml" Target="../ink/ink18.xml"/><Relationship Id="rId9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7.jpg"/><Relationship Id="rId4" Type="http://schemas.openxmlformats.org/officeDocument/2006/relationships/image" Target="../media/image59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6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7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72.png"/><Relationship Id="rId4" Type="http://schemas.openxmlformats.org/officeDocument/2006/relationships/image" Target="../media/image28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7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4.gif"/><Relationship Id="rId5" Type="http://schemas.openxmlformats.org/officeDocument/2006/relationships/image" Target="../media/image73.png"/><Relationship Id="rId4" Type="http://schemas.openxmlformats.org/officeDocument/2006/relationships/notesSlide" Target="../notesSlides/notesSlide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76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7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4.gif"/><Relationship Id="rId5" Type="http://schemas.openxmlformats.org/officeDocument/2006/relationships/image" Target="../media/image73.png"/><Relationship Id="rId4" Type="http://schemas.openxmlformats.org/officeDocument/2006/relationships/notesSlide" Target="../notesSlides/notesSlide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9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77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9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78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9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79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9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0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9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1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2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3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4.png"/><Relationship Id="rId5" Type="http://schemas.openxmlformats.org/officeDocument/2006/relationships/slideLayout" Target="../slideLayouts/slideLayout25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6905EFE-7100-09A9-760D-0DA87D95E4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798B87-ACD7-5B2C-A764-90C2F061330D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137C7-E550-5A92-91B8-0E4A94A8CB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131734-4580-1F17-EA9B-8E7C57AD8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A1339CC-F3E4-C863-2C16-CE40052C4C1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1B4CFA6-F847-8AD0-B41B-CBAA28F1601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4EBD59-A30D-A09D-FBD6-229E4460D2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0E803C9-555C-3000-B4E7-15E79582503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170591A-4AC4-09D5-7BE6-4A21115699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997" y="2764817"/>
            <a:ext cx="8376249" cy="2535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52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76958"/>
            <a:ext cx="7886700" cy="720000"/>
          </a:xfrm>
        </p:spPr>
        <p:txBody>
          <a:bodyPr/>
          <a:lstStyle/>
          <a:p>
            <a:r>
              <a:rPr lang="fr-MA" sz="2800" dirty="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16000" y="375374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32000" y="344304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48000" y="371319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64000" y="346119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40650" y="216034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6650" y="190834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648000" y="52367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864000" y="49847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28000" y="391248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lvl="0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Dosis SemiBold" pitchFamily="2" charset="0"/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32000" y="389433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Compréhension de texte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– Phrases 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828000" y="543642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Phrases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5020650" y="2363049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/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criture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Mots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46EFC07-3194-3074-7547-9AFB444900F1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96F1D6C-2264-569C-15F0-696F71FB47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0F8DB59-06BF-ED3E-8819-51B8AF4E5E2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2890137E-E5C1-3157-1D3A-42F6091EC5F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60">
            <a:extLst>
              <a:ext uri="{FF2B5EF4-FFF2-40B4-BE49-F238E27FC236}">
                <a16:creationId xmlns:a16="http://schemas.microsoft.com/office/drawing/2014/main" id="{7AEDF68E-77FB-F668-03BB-6B662DD8C10D}"/>
              </a:ext>
            </a:extLst>
          </p:cNvPr>
          <p:cNvSpPr txBox="1">
            <a:spLocks/>
          </p:cNvSpPr>
          <p:nvPr/>
        </p:nvSpPr>
        <p:spPr>
          <a:xfrm>
            <a:off x="819220" y="24073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Présentation du vocabulaire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Exploitation du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CD4B6B7-E80F-64B5-5DA5-B133DF3F8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000" y="4957262"/>
            <a:ext cx="3828620" cy="1359526"/>
          </a:xfrm>
          <a:prstGeom prst="rect">
            <a:avLst/>
          </a:prstGeom>
        </p:spPr>
      </p:pic>
      <p:sp>
        <p:nvSpPr>
          <p:cNvPr id="53" name="Organigramme : Terminateur 52">
            <a:extLst>
              <a:ext uri="{FF2B5EF4-FFF2-40B4-BE49-F238E27FC236}">
                <a16:creationId xmlns:a16="http://schemas.microsoft.com/office/drawing/2014/main" id="{7A4380FA-20B2-A9EC-C2A0-319127ED62D0}"/>
              </a:ext>
            </a:extLst>
          </p:cNvPr>
          <p:cNvSpPr/>
          <p:nvPr/>
        </p:nvSpPr>
        <p:spPr>
          <a:xfrm>
            <a:off x="4923093" y="4938869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970954A4-CF87-B312-8087-0957A3F90A1F}"/>
              </a:ext>
            </a:extLst>
          </p:cNvPr>
          <p:cNvSpPr txBox="1">
            <a:spLocks/>
          </p:cNvSpPr>
          <p:nvPr/>
        </p:nvSpPr>
        <p:spPr>
          <a:xfrm>
            <a:off x="4842735" y="5406845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/>
              <a:t>Lecture offerte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DEC6E-D1C1-BF6E-5268-6A94DAA26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F8BA6E4-2622-3699-410A-E8992F5C8F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71564" y="2400072"/>
            <a:ext cx="6290145" cy="155982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3C22EC-9EA2-3AFD-D199-6C24A8C128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93409DE-34D5-7219-782F-93AD7CE6A999}"/>
              </a:ext>
            </a:extLst>
          </p:cNvPr>
          <p:cNvSpPr txBox="1">
            <a:spLocks/>
          </p:cNvSpPr>
          <p:nvPr/>
        </p:nvSpPr>
        <p:spPr>
          <a:xfrm>
            <a:off x="2272851" y="30134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des phrases.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565F88"/>
                </a:solidFill>
              </a:rPr>
              <a:t>Écrire des mots et des phrases.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rafales. </a:t>
            </a:r>
          </a:p>
        </p:txBody>
      </p:sp>
      <p:pic>
        <p:nvPicPr>
          <p:cNvPr id="6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213D2324-B25C-C203-3683-F0E34C67AE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49369" y="2358099"/>
            <a:ext cx="540000" cy="540000"/>
          </a:xfrm>
          <a:prstGeom prst="rect">
            <a:avLst/>
          </a:prstGeom>
          <a:noFill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44F1F40-7A98-66AE-6289-6227E952D07D}"/>
              </a:ext>
            </a:extLst>
          </p:cNvPr>
          <p:cNvSpPr txBox="1"/>
          <p:nvPr/>
        </p:nvSpPr>
        <p:spPr>
          <a:xfrm>
            <a:off x="2192890" y="2515185"/>
            <a:ext cx="1053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Révision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14FA7BF-2D56-D1EE-6935-F8BA50608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882059B-64E2-F8C6-22C9-66CB5FC376E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F9DF72F-2C3C-3A7E-1A2E-DF74BD04D7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9409FF-B48F-67E2-4880-C215FF64F23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EC957C89-8083-0DDA-22FB-C25C5943F969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2312729-2D44-6B04-DDB7-8AA17384CDFB}"/>
              </a:ext>
            </a:extLst>
          </p:cNvPr>
          <p:cNvSpPr txBox="1">
            <a:spLocks/>
          </p:cNvSpPr>
          <p:nvPr/>
        </p:nvSpPr>
        <p:spPr>
          <a:xfrm>
            <a:off x="2337991" y="443341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"/>
              <a:defRPr/>
            </a:pP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Histoire : Le carnet des vacances.</a:t>
            </a:r>
            <a:endParaRPr lang="fr-FR" sz="1000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50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586386"/>
            <a:ext cx="6801287" cy="252462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08641" y="1490183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lang="fr-FR" sz="2400" b="1" kern="0" dirty="0">
                <a:solidFill>
                  <a:srgbClr val="2196B1"/>
                </a:solidFill>
                <a:latin typeface="Dosis" pitchFamily="2" charset="0"/>
                <a:cs typeface="Calibri" panose="020F0502020204030204" pitchFamily="34" charset="0"/>
              </a:rPr>
              <a:t>80% des élèves </a:t>
            </a:r>
            <a:r>
              <a:rPr lang="fr-FR" sz="24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Dosis Medium" pitchFamily="2" charset="0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564352" y="2725316"/>
            <a:ext cx="533071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Reconnaitre </a:t>
            </a:r>
            <a:r>
              <a:rPr lang="fr-FR" sz="22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les mots de vocabulaire.</a:t>
            </a:r>
          </a:p>
          <a:p>
            <a:pPr marL="342900" marR="0" lvl="0" indent="-342900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cs typeface="Calibri" panose="020F0502020204030204" pitchFamily="34" charset="0"/>
              </a:rPr>
              <a:t>Lire et comprendre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  <a:cs typeface="Calibri" panose="020F0502020204030204" pitchFamily="34" charset="0"/>
              </a:rPr>
              <a:t>un texte.</a:t>
            </a:r>
            <a:endParaRPr lang="fr-FR" sz="2200" b="1" kern="0" dirty="0">
              <a:solidFill>
                <a:schemeClr val="accent5">
                  <a:lumMod val="50000"/>
                </a:schemeClr>
              </a:solidFill>
              <a:latin typeface="Dosis Medium" pitchFamily="2" charset="0"/>
              <a:cs typeface="Calibri" panose="020F0502020204030204" pitchFamily="34" charset="0"/>
            </a:endParaRPr>
          </a:p>
          <a:p>
            <a:pPr marL="342900" marR="0" lvl="0" indent="-342900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É</a:t>
            </a:r>
            <a:r>
              <a:rPr lang="fr-FR" sz="2200" b="1" kern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crire</a:t>
            </a:r>
            <a:r>
              <a:rPr lang="fr-FR" sz="2200" b="1" kern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 </a:t>
            </a:r>
            <a:r>
              <a:rPr lang="fr-FR" sz="22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des mots et des phrases.</a:t>
            </a:r>
          </a:p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Répondre spontanément </a:t>
            </a:r>
            <a:r>
              <a:rPr lang="fr-FR" sz="22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à des questions sur le contenu de la semaine.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564352" y="5376221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>
                <a:solidFill>
                  <a:schemeClr val="tx1">
                    <a:lumMod val="85000"/>
                    <a:lumOff val="15000"/>
                  </a:schemeClr>
                </a:solidFill>
                <a:latin typeface="Dosis" pitchFamily="2" charset="0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85711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réviser les leçons de la semaine passée.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38430" y="61017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239621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9475D6-C1A0-38D0-94EA-80E508B2B4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581AE7-B0DB-D03D-FACA-602F5C7EE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171" y="755366"/>
            <a:ext cx="749050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grand-père – La grand-mère – L’oncle – La tante – Se sentir bien – Se sentir mal.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EF6CA672-3799-475B-D392-66484F69FA2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371325" y="6102001"/>
            <a:ext cx="2317622" cy="360000"/>
          </a:xfrm>
        </p:spPr>
        <p:txBody>
          <a:bodyPr/>
          <a:lstStyle/>
          <a:p>
            <a:r>
              <a:rPr lang="fr-MA" dirty="0"/>
              <a:t>Se sentir bien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68D5290E-0DCD-4FCD-7CCE-A6509D54E61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180935" y="6102001"/>
            <a:ext cx="2162530" cy="360000"/>
          </a:xfrm>
        </p:spPr>
        <p:txBody>
          <a:bodyPr/>
          <a:lstStyle/>
          <a:p>
            <a:r>
              <a:rPr lang="fr-FR" dirty="0"/>
              <a:t>Se sentir mal</a:t>
            </a:r>
            <a:endParaRPr lang="fr-MA" dirty="0"/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419C0A62-507C-F815-2D16-0F43B7B298C1}"/>
              </a:ext>
            </a:extLst>
          </p:cNvPr>
          <p:cNvSpPr txBox="1">
            <a:spLocks/>
          </p:cNvSpPr>
          <p:nvPr/>
        </p:nvSpPr>
        <p:spPr>
          <a:xfrm>
            <a:off x="594624" y="6115154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EE2AD7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tante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189A0CF-1BDE-EA58-95CC-A0BF09E03B8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149346" y="3519490"/>
            <a:ext cx="3085283" cy="453766"/>
          </a:xfrm>
        </p:spPr>
        <p:txBody>
          <a:bodyPr/>
          <a:lstStyle/>
          <a:p>
            <a:r>
              <a:rPr lang="fr-MA" dirty="0">
                <a:solidFill>
                  <a:srgbClr val="EE2AD7"/>
                </a:solidFill>
              </a:rPr>
              <a:t>La</a:t>
            </a:r>
            <a:r>
              <a:rPr lang="fr-MA" dirty="0"/>
              <a:t> grand-mère</a:t>
            </a:r>
          </a:p>
        </p:txBody>
      </p:sp>
      <p:pic>
        <p:nvPicPr>
          <p:cNvPr id="3" name="Image 2" descr="Une image contenant robe, habits, fille, poupée&#10;&#10;Le contenu généré par l’IA peut être incorrect.">
            <a:extLst>
              <a:ext uri="{FF2B5EF4-FFF2-40B4-BE49-F238E27FC236}">
                <a16:creationId xmlns:a16="http://schemas.microsoft.com/office/drawing/2014/main" id="{3CD9CF9E-489B-2E31-C98D-B55A547634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673" y="4100303"/>
            <a:ext cx="1816973" cy="1987782"/>
          </a:xfrm>
          <a:prstGeom prst="rect">
            <a:avLst/>
          </a:prstGeom>
        </p:spPr>
      </p:pic>
      <p:pic>
        <p:nvPicPr>
          <p:cNvPr id="4" name="Image 3" descr="Une image contenant habits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4DA5DDAD-82F3-C86D-7A93-F41B4F003E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799" y="1762418"/>
            <a:ext cx="1707847" cy="1868396"/>
          </a:xfrm>
          <a:prstGeom prst="rect">
            <a:avLst/>
          </a:prstGeom>
        </p:spPr>
      </p:pic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AC70661-1C2B-81D4-731A-2B81788E762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88138" y="3581390"/>
            <a:ext cx="2214901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>
                <a:solidFill>
                  <a:srgbClr val="424D7B"/>
                </a:solidFill>
              </a:rPr>
              <a:t> grand-père</a:t>
            </a:r>
          </a:p>
        </p:txBody>
      </p:sp>
      <p:pic>
        <p:nvPicPr>
          <p:cNvPr id="6" name="Image 5" descr="Une image contenant habits, dessin humoristique, poupée&#10;&#10;Le contenu généré par l’IA peut être incorrect.">
            <a:extLst>
              <a:ext uri="{FF2B5EF4-FFF2-40B4-BE49-F238E27FC236}">
                <a16:creationId xmlns:a16="http://schemas.microsoft.com/office/drawing/2014/main" id="{1DDACD52-EC28-10E9-B0A7-86F79BE253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1633" y="1762419"/>
            <a:ext cx="1700734" cy="1860615"/>
          </a:xfrm>
          <a:prstGeom prst="rect">
            <a:avLst/>
          </a:prstGeom>
        </p:spPr>
      </p:pic>
      <p:pic>
        <p:nvPicPr>
          <p:cNvPr id="12" name="Image 11" descr="Une image contenant garçon, habits, illustration, dessin&#10;&#10;Le contenu généré par l’IA peut être incorrect.">
            <a:extLst>
              <a:ext uri="{FF2B5EF4-FFF2-40B4-BE49-F238E27FC236}">
                <a16:creationId xmlns:a16="http://schemas.microsoft.com/office/drawing/2014/main" id="{2A31639C-E0E2-416E-4401-63DEBB3F8C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883" y="4100303"/>
            <a:ext cx="1851064" cy="2025077"/>
          </a:xfrm>
          <a:prstGeom prst="rect">
            <a:avLst/>
          </a:prstGeom>
        </p:spPr>
      </p:pic>
      <p:pic>
        <p:nvPicPr>
          <p:cNvPr id="13" name="Image 12" descr="Une image contenant Dessin animé, Animation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E4D896DE-4FDA-20E9-6901-70811B81AF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870" y="4081656"/>
            <a:ext cx="1851063" cy="2025076"/>
          </a:xfrm>
          <a:prstGeom prst="rect">
            <a:avLst/>
          </a:prstGeom>
        </p:spPr>
      </p:pic>
      <p:pic>
        <p:nvPicPr>
          <p:cNvPr id="14" name="Image 13" descr="Une image contenant habits, garçon, sourire, Visage humain&#10;&#10;Le contenu généré par l’IA peut être incorrect.">
            <a:extLst>
              <a:ext uri="{FF2B5EF4-FFF2-40B4-BE49-F238E27FC236}">
                <a16:creationId xmlns:a16="http://schemas.microsoft.com/office/drawing/2014/main" id="{50520837-6C24-1994-07A2-1C72CFF9CA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833" y="1762418"/>
            <a:ext cx="1700734" cy="1860616"/>
          </a:xfrm>
          <a:prstGeom prst="rect">
            <a:avLst/>
          </a:prstGeom>
        </p:spPr>
      </p:pic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D8FD1A28-2A57-298D-077A-89DB8D72E28E}"/>
              </a:ext>
            </a:extLst>
          </p:cNvPr>
          <p:cNvSpPr txBox="1">
            <a:spLocks/>
          </p:cNvSpPr>
          <p:nvPr/>
        </p:nvSpPr>
        <p:spPr>
          <a:xfrm>
            <a:off x="5973998" y="3544488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L’oncle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25E1911-AB66-40E7-70BC-51D0A2BD1C02}"/>
              </a:ext>
            </a:extLst>
          </p:cNvPr>
          <p:cNvGrpSpPr/>
          <p:nvPr/>
        </p:nvGrpSpPr>
        <p:grpSpPr>
          <a:xfrm>
            <a:off x="38430" y="61017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404DFF83-D4AD-40CB-D863-6C90058E69F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F7A6E5D-8EE1-B61D-CD53-E743AF47F4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5417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F8585-31A4-CB61-3F41-3FD9F0217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F2803D6A-9C20-B003-2B1C-5DEC74AA6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Calme – Content – Fâché – Inquiet – Fatigué – Triste.</a:t>
            </a:r>
            <a:endParaRPr lang="fr-MA" i="1" dirty="0"/>
          </a:p>
        </p:txBody>
      </p: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3D8743A4-1D89-0BB1-0E49-8B54ED1AA158}"/>
              </a:ext>
            </a:extLst>
          </p:cNvPr>
          <p:cNvSpPr txBox="1">
            <a:spLocks/>
          </p:cNvSpPr>
          <p:nvPr/>
        </p:nvSpPr>
        <p:spPr>
          <a:xfrm>
            <a:off x="468690" y="3469413"/>
            <a:ext cx="295224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Calme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3D564DA-8995-9214-EDCA-DECA41F540A2}"/>
              </a:ext>
            </a:extLst>
          </p:cNvPr>
          <p:cNvSpPr txBox="1"/>
          <p:nvPr/>
        </p:nvSpPr>
        <p:spPr>
          <a:xfrm>
            <a:off x="2502127" y="3481032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b="1" dirty="0">
                <a:ln w="0"/>
                <a:solidFill>
                  <a:srgbClr val="474F71"/>
                </a:solidFill>
                <a:latin typeface="Dosis" pitchFamily="2" charset="0"/>
              </a:rPr>
              <a:t>Content</a:t>
            </a:r>
            <a:endParaRPr lang="fr-MA" sz="2400" b="1" dirty="0">
              <a:ln w="0"/>
              <a:solidFill>
                <a:srgbClr val="474F71"/>
              </a:solidFill>
              <a:latin typeface="Dosis" pitchFamily="2" charset="0"/>
            </a:endParaRPr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EF53909-190C-8A56-6122-384F4DC209CA}"/>
              </a:ext>
            </a:extLst>
          </p:cNvPr>
          <p:cNvSpPr txBox="1">
            <a:spLocks/>
          </p:cNvSpPr>
          <p:nvPr/>
        </p:nvSpPr>
        <p:spPr>
          <a:xfrm>
            <a:off x="5978931" y="3545764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Fâché</a:t>
            </a:r>
            <a:endParaRPr lang="fr-MA" dirty="0"/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FB6A1AFB-EB3D-86A5-7983-CEE098F806C7}"/>
              </a:ext>
            </a:extLst>
          </p:cNvPr>
          <p:cNvSpPr txBox="1">
            <a:spLocks/>
          </p:cNvSpPr>
          <p:nvPr/>
        </p:nvSpPr>
        <p:spPr>
          <a:xfrm>
            <a:off x="578491" y="5818161"/>
            <a:ext cx="297135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Inquiet</a:t>
            </a:r>
            <a:endParaRPr lang="fr-MA" dirty="0"/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9700F55C-9D54-B3AC-CD7F-7F4C8B87DFDE}"/>
              </a:ext>
            </a:extLst>
          </p:cNvPr>
          <p:cNvSpPr txBox="1">
            <a:spLocks/>
          </p:cNvSpPr>
          <p:nvPr/>
        </p:nvSpPr>
        <p:spPr>
          <a:xfrm>
            <a:off x="3713996" y="5802822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565F88"/>
                </a:solidFill>
              </a:rPr>
              <a:t>Fatigué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565F8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0" name="Espace réservé du texte 8">
            <a:extLst>
              <a:ext uri="{FF2B5EF4-FFF2-40B4-BE49-F238E27FC236}">
                <a16:creationId xmlns:a16="http://schemas.microsoft.com/office/drawing/2014/main" id="{8B59E30E-A9C9-3509-3C3D-294F269E2F3A}"/>
              </a:ext>
            </a:extLst>
          </p:cNvPr>
          <p:cNvSpPr txBox="1">
            <a:spLocks/>
          </p:cNvSpPr>
          <p:nvPr/>
        </p:nvSpPr>
        <p:spPr>
          <a:xfrm>
            <a:off x="5941659" y="5770722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MA" dirty="0"/>
              <a:t>Triste</a:t>
            </a:r>
          </a:p>
        </p:txBody>
      </p:sp>
      <p:pic>
        <p:nvPicPr>
          <p:cNvPr id="5" name="Image 4" descr="Une image contenant garçon, dessin humoristique, habits, Animation&#10;&#10;Le contenu généré par l’IA peut être incorrect.">
            <a:extLst>
              <a:ext uri="{FF2B5EF4-FFF2-40B4-BE49-F238E27FC236}">
                <a16:creationId xmlns:a16="http://schemas.microsoft.com/office/drawing/2014/main" id="{61F1E28D-881B-30A1-059E-6BD420CC82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9724" y="4074560"/>
            <a:ext cx="1515276" cy="1657723"/>
          </a:xfrm>
          <a:prstGeom prst="rect">
            <a:avLst/>
          </a:prstGeom>
        </p:spPr>
      </p:pic>
      <p:pic>
        <p:nvPicPr>
          <p:cNvPr id="7" name="Image 6" descr="Une image contenant Visage humain, garçon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72CF6C6-4F4B-4657-22FF-15BDB5BF14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438" y="1879136"/>
            <a:ext cx="1416686" cy="1549863"/>
          </a:xfrm>
          <a:prstGeom prst="rect">
            <a:avLst/>
          </a:prstGeom>
        </p:spPr>
      </p:pic>
      <p:pic>
        <p:nvPicPr>
          <p:cNvPr id="9" name="Image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18FDEB0-ACB3-DACB-BC29-28AE569CE0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815" y="1897105"/>
            <a:ext cx="1339258" cy="1465158"/>
          </a:xfrm>
          <a:prstGeom prst="rect">
            <a:avLst/>
          </a:prstGeom>
        </p:spPr>
      </p:pic>
      <p:pic>
        <p:nvPicPr>
          <p:cNvPr id="13" name="Image 12" descr="Une image contenant garçon, chaussures, habits, Animation&#10;&#10;Le contenu généré par l’IA peut être incorrect.">
            <a:extLst>
              <a:ext uri="{FF2B5EF4-FFF2-40B4-BE49-F238E27FC236}">
                <a16:creationId xmlns:a16="http://schemas.microsoft.com/office/drawing/2014/main" id="{DA304232-786E-1294-D8B8-9BFF876CB3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522" y="1834524"/>
            <a:ext cx="1409903" cy="1542444"/>
          </a:xfrm>
          <a:prstGeom prst="rect">
            <a:avLst/>
          </a:prstGeom>
        </p:spPr>
      </p:pic>
      <p:pic>
        <p:nvPicPr>
          <p:cNvPr id="15" name="Image 14" descr="Une image contenant garçon, habits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A9F6493A-8BF1-43AB-7228-E5F714C626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815" y="4039400"/>
            <a:ext cx="1524624" cy="1667950"/>
          </a:xfrm>
          <a:prstGeom prst="rect">
            <a:avLst/>
          </a:prstGeom>
        </p:spPr>
      </p:pic>
      <p:pic>
        <p:nvPicPr>
          <p:cNvPr id="3" name="Image 2" descr="Une image contenant dessin humoristique, dessin, illustration, habits&#10;&#10;Le contenu généré par l’IA peut être incorrect.">
            <a:extLst>
              <a:ext uri="{FF2B5EF4-FFF2-40B4-BE49-F238E27FC236}">
                <a16:creationId xmlns:a16="http://schemas.microsoft.com/office/drawing/2014/main" id="{A498D52A-BBD1-01E0-43C9-B35A6DCE5B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041" y="4185861"/>
            <a:ext cx="1524624" cy="166795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A1D42ED6-97CA-3599-139E-5CEB3416963A}"/>
              </a:ext>
            </a:extLst>
          </p:cNvPr>
          <p:cNvGrpSpPr/>
          <p:nvPr/>
        </p:nvGrpSpPr>
        <p:grpSpPr>
          <a:xfrm>
            <a:off x="38430" y="61017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BC51D87A-EAEB-7132-F58A-A46072991D9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065F55A-6B00-8735-296D-ECD773C421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61311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530CAD-6572-6330-F648-35E72B622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19D300-38C2-61D8-ED01-F29BF9E96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843766"/>
            <a:ext cx="7490502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Une fête - Un anniversaire - Une surprise - Un cadeau - Un gâteau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- Un invité.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58F9FD1-EE67-4768-0CCE-D257B75A00E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74046" y="3573115"/>
            <a:ext cx="2214901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Un </a:t>
            </a:r>
            <a:r>
              <a:rPr lang="fr-MA" dirty="0">
                <a:solidFill>
                  <a:srgbClr val="424D7B"/>
                </a:solidFill>
              </a:rPr>
              <a:t>anniversaire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5449A7AA-5F1A-921A-274B-E9610D19E5F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56587" y="6050464"/>
            <a:ext cx="2317622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Un </a:t>
            </a:r>
            <a:r>
              <a:rPr lang="fr-MA" dirty="0">
                <a:solidFill>
                  <a:srgbClr val="424D7B"/>
                </a:solidFill>
              </a:rPr>
              <a:t>gâteau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0CC7EFA-007A-FB8D-0B78-E3D313DC1F3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188361" y="6031819"/>
            <a:ext cx="216253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Un </a:t>
            </a:r>
            <a:r>
              <a:rPr lang="fr-MA" dirty="0">
                <a:solidFill>
                  <a:srgbClr val="424D7B"/>
                </a:solidFill>
              </a:rPr>
              <a:t>invité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B3F95BCA-D0C9-18F5-7332-F7E365780C17}"/>
              </a:ext>
            </a:extLst>
          </p:cNvPr>
          <p:cNvSpPr txBox="1">
            <a:spLocks/>
          </p:cNvSpPr>
          <p:nvPr/>
        </p:nvSpPr>
        <p:spPr>
          <a:xfrm>
            <a:off x="793109" y="6031819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</a:rPr>
              <a:t>Un </a:t>
            </a:r>
            <a:r>
              <a:rPr lang="fr-MA" dirty="0">
                <a:solidFill>
                  <a:srgbClr val="424D7B"/>
                </a:solidFill>
              </a:rPr>
              <a:t>cadeau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05C43162-C5CB-A155-0338-EB247A1A859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1304" y="3507800"/>
            <a:ext cx="3085283" cy="453766"/>
          </a:xfrm>
        </p:spPr>
        <p:txBody>
          <a:bodyPr/>
          <a:lstStyle/>
          <a:p>
            <a:r>
              <a:rPr lang="fr-MA" dirty="0">
                <a:solidFill>
                  <a:srgbClr val="EE2AD7"/>
                </a:solidFill>
              </a:rPr>
              <a:t>Une</a:t>
            </a:r>
            <a:r>
              <a:rPr lang="fr-MA" dirty="0"/>
              <a:t> fête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2DEAEF2-D5F2-B1EA-7AE7-1A32852E04D6}"/>
              </a:ext>
            </a:extLst>
          </p:cNvPr>
          <p:cNvSpPr txBox="1">
            <a:spLocks/>
          </p:cNvSpPr>
          <p:nvPr/>
        </p:nvSpPr>
        <p:spPr>
          <a:xfrm>
            <a:off x="6031848" y="3601566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EE2AD7"/>
                </a:solidFill>
              </a:rPr>
              <a:t>Une</a:t>
            </a:r>
            <a:r>
              <a:rPr lang="fr-MA" dirty="0"/>
              <a:t> surprise</a:t>
            </a:r>
          </a:p>
        </p:txBody>
      </p:sp>
      <p:pic>
        <p:nvPicPr>
          <p:cNvPr id="3" name="Image 2" descr="Une image contenant ruban, Cadeau, boîte, Souvenirs de mariage&#10;&#10;Le contenu généré par l’IA peut être incorrect.">
            <a:extLst>
              <a:ext uri="{FF2B5EF4-FFF2-40B4-BE49-F238E27FC236}">
                <a16:creationId xmlns:a16="http://schemas.microsoft.com/office/drawing/2014/main" id="{09066E47-2E35-CAE1-369F-AC5AD304D3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509" y="4092444"/>
            <a:ext cx="1670136" cy="1827141"/>
          </a:xfrm>
          <a:prstGeom prst="rect">
            <a:avLst/>
          </a:prstGeom>
        </p:spPr>
      </p:pic>
      <p:pic>
        <p:nvPicPr>
          <p:cNvPr id="4" name="Image 3" descr="Une image contenant habits, Dessin animé, Visage humai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A57170A-8C2B-8EB0-4C05-9E531AFD5E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100" y="1777554"/>
            <a:ext cx="1549400" cy="1695055"/>
          </a:xfrm>
          <a:prstGeom prst="rect">
            <a:avLst/>
          </a:prstGeom>
        </p:spPr>
      </p:pic>
      <p:pic>
        <p:nvPicPr>
          <p:cNvPr id="6" name="Image 5" descr="Une image contenant Arts créatifs&#10;&#10;Le contenu généré par l’IA peut être incorrect.">
            <a:extLst>
              <a:ext uri="{FF2B5EF4-FFF2-40B4-BE49-F238E27FC236}">
                <a16:creationId xmlns:a16="http://schemas.microsoft.com/office/drawing/2014/main" id="{9B6F0DE5-5E49-95B4-A626-718048BE76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0489" y="1777553"/>
            <a:ext cx="1549401" cy="1695055"/>
          </a:xfrm>
          <a:prstGeom prst="rect">
            <a:avLst/>
          </a:prstGeom>
        </p:spPr>
      </p:pic>
      <p:pic>
        <p:nvPicPr>
          <p:cNvPr id="8" name="Image 7" descr="Une image contenant dessert, gâteau d’anniversaire, Décoration de gâteau, produits de boulangerie&#10;&#10;Le contenu généré par l’IA peut être incorrect.">
            <a:extLst>
              <a:ext uri="{FF2B5EF4-FFF2-40B4-BE49-F238E27FC236}">
                <a16:creationId xmlns:a16="http://schemas.microsoft.com/office/drawing/2014/main" id="{FFC5235E-6980-759E-1278-A382EB27C3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100" y="4092444"/>
            <a:ext cx="1670136" cy="1827140"/>
          </a:xfrm>
          <a:prstGeom prst="rect">
            <a:avLst/>
          </a:prstGeom>
        </p:spPr>
      </p:pic>
      <p:pic>
        <p:nvPicPr>
          <p:cNvPr id="10" name="Image 9" descr="Une image contenant fille, Visage humain, intérieur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DF4D379-9C09-DD1A-7940-EC7C3F663E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509" y="1884525"/>
            <a:ext cx="1549400" cy="1695054"/>
          </a:xfrm>
          <a:prstGeom prst="rect">
            <a:avLst/>
          </a:prstGeom>
        </p:spPr>
      </p:pic>
      <p:pic>
        <p:nvPicPr>
          <p:cNvPr id="12" name="Image 11" descr="Une image contenant dessin humoristique, bâtiment, maison&#10;&#10;Le contenu généré par l’IA peut être incorrect.">
            <a:extLst>
              <a:ext uri="{FF2B5EF4-FFF2-40B4-BE49-F238E27FC236}">
                <a16:creationId xmlns:a16="http://schemas.microsoft.com/office/drawing/2014/main" id="{A2E63763-0BB7-045B-97A0-C82CE5D9CF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7691" y="4090524"/>
            <a:ext cx="1670135" cy="1827140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FBC285BA-D94D-1D6B-A888-AFEF6A2B6C9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2652BC9-477C-236F-E7C4-F0BBB86E3D1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1D7EDA6-7AED-CC2D-AD08-46FCBC164D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98935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80D14-6EDA-ACDD-C6BE-328272246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FCF0EF85-2543-197A-CE96-C912720AB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Inviter - Beaucoup de - Peu de – Pouvoir – Chanter – Danser.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545257CB-7710-A377-6C4F-729DAF4AD044}"/>
              </a:ext>
            </a:extLst>
          </p:cNvPr>
          <p:cNvSpPr txBox="1">
            <a:spLocks/>
          </p:cNvSpPr>
          <p:nvPr/>
        </p:nvSpPr>
        <p:spPr>
          <a:xfrm>
            <a:off x="468690" y="3469413"/>
            <a:ext cx="295224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Inviter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B0BF2DB-59B9-E60D-532C-3D4603816021}"/>
              </a:ext>
            </a:extLst>
          </p:cNvPr>
          <p:cNvSpPr txBox="1"/>
          <p:nvPr/>
        </p:nvSpPr>
        <p:spPr>
          <a:xfrm>
            <a:off x="2306801" y="3481032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b="1" dirty="0">
                <a:ln w="0"/>
                <a:solidFill>
                  <a:srgbClr val="474F71"/>
                </a:solidFill>
                <a:latin typeface="Dosis" pitchFamily="2" charset="0"/>
              </a:rPr>
              <a:t>Beaucoup de</a:t>
            </a:r>
            <a:endParaRPr lang="fr-MA" sz="2400" b="1" dirty="0">
              <a:ln w="0"/>
              <a:solidFill>
                <a:srgbClr val="474F71"/>
              </a:solidFill>
              <a:latin typeface="Dosis" pitchFamily="2" charset="0"/>
            </a:endParaRPr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08048E03-EBB4-073D-4D3B-6F28DCFD305C}"/>
              </a:ext>
            </a:extLst>
          </p:cNvPr>
          <p:cNvSpPr txBox="1">
            <a:spLocks/>
          </p:cNvSpPr>
          <p:nvPr/>
        </p:nvSpPr>
        <p:spPr>
          <a:xfrm>
            <a:off x="5978931" y="3545764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Peu de</a:t>
            </a:r>
            <a:endParaRPr lang="fr-MA" dirty="0"/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5FD874A5-E05D-1FCC-73BF-D9FD10AB6AD2}"/>
              </a:ext>
            </a:extLst>
          </p:cNvPr>
          <p:cNvSpPr txBox="1">
            <a:spLocks/>
          </p:cNvSpPr>
          <p:nvPr/>
        </p:nvSpPr>
        <p:spPr>
          <a:xfrm>
            <a:off x="578491" y="5818161"/>
            <a:ext cx="297135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Pouvoir</a:t>
            </a:r>
            <a:endParaRPr lang="fr-MA" dirty="0"/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02CD7108-65D1-6EE2-679A-70E17A7D7991}"/>
              </a:ext>
            </a:extLst>
          </p:cNvPr>
          <p:cNvSpPr txBox="1">
            <a:spLocks/>
          </p:cNvSpPr>
          <p:nvPr/>
        </p:nvSpPr>
        <p:spPr>
          <a:xfrm>
            <a:off x="3713996" y="5802822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565F88"/>
                </a:solidFill>
              </a:rPr>
              <a:t>Chanter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565F8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0" name="Espace réservé du texte 8">
            <a:extLst>
              <a:ext uri="{FF2B5EF4-FFF2-40B4-BE49-F238E27FC236}">
                <a16:creationId xmlns:a16="http://schemas.microsoft.com/office/drawing/2014/main" id="{DFAC6F94-80B5-3A77-ACEE-0125EC44D7E8}"/>
              </a:ext>
            </a:extLst>
          </p:cNvPr>
          <p:cNvSpPr txBox="1">
            <a:spLocks/>
          </p:cNvSpPr>
          <p:nvPr/>
        </p:nvSpPr>
        <p:spPr>
          <a:xfrm>
            <a:off x="5978931" y="5802822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MA" dirty="0"/>
              <a:t>Danser</a:t>
            </a:r>
          </a:p>
        </p:txBody>
      </p:sp>
      <p:pic>
        <p:nvPicPr>
          <p:cNvPr id="5" name="Image 4" descr="Une image contenant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3474A31-DD7C-3195-2FE4-1F7156F270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387" y="4042079"/>
            <a:ext cx="1519727" cy="1662592"/>
          </a:xfrm>
          <a:prstGeom prst="rect">
            <a:avLst/>
          </a:prstGeom>
        </p:spPr>
      </p:pic>
      <p:pic>
        <p:nvPicPr>
          <p:cNvPr id="7" name="Image 6" descr="Une image contenant fruit, panier, fraise, Fraises&#10;&#10;Le contenu généré par l’IA peut être incorrect.">
            <a:extLst>
              <a:ext uri="{FF2B5EF4-FFF2-40B4-BE49-F238E27FC236}">
                <a16:creationId xmlns:a16="http://schemas.microsoft.com/office/drawing/2014/main" id="{A68AFA74-FD5F-4B1D-E840-8EF1E3355B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772" y="1857376"/>
            <a:ext cx="1339259" cy="1465158"/>
          </a:xfrm>
          <a:prstGeom prst="rect">
            <a:avLst/>
          </a:prstGeom>
        </p:spPr>
      </p:pic>
      <p:pic>
        <p:nvPicPr>
          <p:cNvPr id="9" name="Image 8" descr="Une image contenant panier, conteneur, fruit, Panier de rangement&#10;&#10;Le contenu généré par l’IA peut être incorrect.">
            <a:extLst>
              <a:ext uri="{FF2B5EF4-FFF2-40B4-BE49-F238E27FC236}">
                <a16:creationId xmlns:a16="http://schemas.microsoft.com/office/drawing/2014/main" id="{E0A4419D-5707-FE8D-6EAD-962311F1FF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562" y="1857376"/>
            <a:ext cx="1339259" cy="1465159"/>
          </a:xfrm>
          <a:prstGeom prst="rect">
            <a:avLst/>
          </a:prstGeom>
        </p:spPr>
      </p:pic>
      <p:pic>
        <p:nvPicPr>
          <p:cNvPr id="13" name="Image 12" descr="Une image contenant dessin humoristique, Animation, bâtiment, maison&#10;&#10;Le contenu généré par l’IA peut être incorrect.">
            <a:extLst>
              <a:ext uri="{FF2B5EF4-FFF2-40B4-BE49-F238E27FC236}">
                <a16:creationId xmlns:a16="http://schemas.microsoft.com/office/drawing/2014/main" id="{224EA527-2EA7-56B2-4840-C832C6D3A4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054" y="1899005"/>
            <a:ext cx="1332480" cy="1457743"/>
          </a:xfrm>
          <a:prstGeom prst="rect">
            <a:avLst/>
          </a:prstGeom>
        </p:spPr>
      </p:pic>
      <p:pic>
        <p:nvPicPr>
          <p:cNvPr id="16" name="Image 15" descr="Une image contenant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1071CF5-5DD6-8658-CB5F-BBBC74896E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914" y="4042079"/>
            <a:ext cx="1519727" cy="1662593"/>
          </a:xfrm>
          <a:prstGeom prst="rect">
            <a:avLst/>
          </a:prstGeom>
        </p:spPr>
      </p:pic>
      <p:pic>
        <p:nvPicPr>
          <p:cNvPr id="17" name="Image 16" descr="Une image contenant clipart, dessin humoristique, illustration, Animation&#10;&#10;Le contenu généré par l’IA peut être incorrect.">
            <a:extLst>
              <a:ext uri="{FF2B5EF4-FFF2-40B4-BE49-F238E27FC236}">
                <a16:creationId xmlns:a16="http://schemas.microsoft.com/office/drawing/2014/main" id="{A184D1D3-BEFA-279B-E7DD-772830E561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232" y="4042079"/>
            <a:ext cx="1519727" cy="166259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BA8DAE7-38BA-4962-0AC3-B1C4F917047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CA76ECCD-00C1-C507-C6F3-CE77090EFB4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516FAE4-F796-81FB-8057-99B1C4B7C9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26438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2E27562-3C4D-0F7F-0FD1-0CC602CA538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6963A80-C52E-8AC6-F7A3-21B43D1471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58FEA3F-C272-A3EB-1C61-6B38548872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E513C-5BBF-1AC2-7DF9-A59F32941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0A3FF4-DC41-DA4D-069E-ACE545602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0130"/>
            <a:ext cx="749050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soir – Midi – Sept heures – Se réveiller – Se laver.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3C8EABE-85BE-3B30-7BFB-8F9B894B34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08042" y="3585047"/>
            <a:ext cx="2214901" cy="360000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Midi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2A5E274-7436-AEE2-757F-21AB73FDAF0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992659" y="6050464"/>
            <a:ext cx="2162530" cy="360000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Se laver 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830C1302-9F4B-4CE4-1C0D-E773E58EB23F}"/>
              </a:ext>
            </a:extLst>
          </p:cNvPr>
          <p:cNvSpPr txBox="1">
            <a:spLocks/>
          </p:cNvSpPr>
          <p:nvPr/>
        </p:nvSpPr>
        <p:spPr>
          <a:xfrm>
            <a:off x="1820241" y="6013600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424D7B"/>
                </a:solidFill>
              </a:rPr>
              <a:t>Se réveiller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7329020-32B5-086D-C0D3-5ADBF683BE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1304" y="3507800"/>
            <a:ext cx="3085283" cy="453766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 </a:t>
            </a:r>
            <a:r>
              <a:rPr lang="fr-MA" dirty="0"/>
              <a:t>soir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37835F4-3A0B-A91B-3D3A-DABD08ABBA5A}"/>
              </a:ext>
            </a:extLst>
          </p:cNvPr>
          <p:cNvSpPr txBox="1">
            <a:spLocks/>
          </p:cNvSpPr>
          <p:nvPr/>
        </p:nvSpPr>
        <p:spPr>
          <a:xfrm>
            <a:off x="5874398" y="3553657"/>
            <a:ext cx="2659841" cy="331549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/>
              <a:t>Sept heures</a:t>
            </a:r>
          </a:p>
        </p:txBody>
      </p:sp>
      <p:pic>
        <p:nvPicPr>
          <p:cNvPr id="8" name="Image 7" descr="Une image contenant lun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8AEF5E6-E6BE-B9A1-81C3-33703594E8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571" y="1777553"/>
            <a:ext cx="1557528" cy="1703947"/>
          </a:xfrm>
          <a:prstGeom prst="rect">
            <a:avLst/>
          </a:prstGeom>
        </p:spPr>
      </p:pic>
      <p:pic>
        <p:nvPicPr>
          <p:cNvPr id="14" name="Image 13" descr="Une image contenant horloge, Horloge murale, horloge quartz&#10;&#10;Le contenu généré par l’IA peut être incorrect.">
            <a:extLst>
              <a:ext uri="{FF2B5EF4-FFF2-40B4-BE49-F238E27FC236}">
                <a16:creationId xmlns:a16="http://schemas.microsoft.com/office/drawing/2014/main" id="{FEE5960C-8F15-0019-629E-2F59D880F9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794" y="1795866"/>
            <a:ext cx="1540789" cy="1685634"/>
          </a:xfrm>
          <a:prstGeom prst="rect">
            <a:avLst/>
          </a:prstGeom>
        </p:spPr>
      </p:pic>
      <p:pic>
        <p:nvPicPr>
          <p:cNvPr id="16" name="Image 15" descr="Une image contenant baignoire, mur, Visage humain, Appareil sanitaire&#10;&#10;Le contenu généré par l’IA peut être incorrect.">
            <a:extLst>
              <a:ext uri="{FF2B5EF4-FFF2-40B4-BE49-F238E27FC236}">
                <a16:creationId xmlns:a16="http://schemas.microsoft.com/office/drawing/2014/main" id="{B744D7B3-79AD-0296-52ED-DB5123EDAA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6034" y="4113115"/>
            <a:ext cx="1617248" cy="1769281"/>
          </a:xfrm>
          <a:prstGeom prst="rect">
            <a:avLst/>
          </a:prstGeom>
        </p:spPr>
      </p:pic>
      <p:pic>
        <p:nvPicPr>
          <p:cNvPr id="17" name="Image 16" descr="Une image contenant meubles, mur, Visage humain, habits&#10;&#10;Le contenu généré par l’IA peut être incorrect.">
            <a:extLst>
              <a:ext uri="{FF2B5EF4-FFF2-40B4-BE49-F238E27FC236}">
                <a16:creationId xmlns:a16="http://schemas.microsoft.com/office/drawing/2014/main" id="{6C1C58B0-E53F-6532-AE45-E5990A144B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7990" y="4113116"/>
            <a:ext cx="1617248" cy="176928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CE30848-A9AF-49E8-A708-9CB1C029D8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1353" y="1795866"/>
            <a:ext cx="1648279" cy="180575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3A5C051-F6D3-4127-76B8-525D4C4CE5D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DDAC5EC-853F-FD14-0D4B-51156EF6FB9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E423C1E-04EE-7D2B-1087-47CC6EA8D3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72705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56B31A-6DE9-9B96-F5CF-F23F4FCD6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ECCA1C-B265-28A9-5642-B35DA43C5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0130"/>
            <a:ext cx="749050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deux images. Qui veut expliquer la consigne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en arabe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8" name="Image 7" descr="Une image contenant lun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23432AE-F53B-F5EA-D3CF-C8B6FD36C5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571" y="1777553"/>
            <a:ext cx="1557528" cy="1703947"/>
          </a:xfrm>
          <a:prstGeom prst="rect">
            <a:avLst/>
          </a:prstGeom>
        </p:spPr>
      </p:pic>
      <p:pic>
        <p:nvPicPr>
          <p:cNvPr id="14" name="Image 13" descr="Une image contenant horloge, Horloge murale, horloge quartz&#10;&#10;Le contenu généré par l’IA peut être incorrect.">
            <a:extLst>
              <a:ext uri="{FF2B5EF4-FFF2-40B4-BE49-F238E27FC236}">
                <a16:creationId xmlns:a16="http://schemas.microsoft.com/office/drawing/2014/main" id="{1973CC38-F2D5-EFA8-3F4B-3EDB2C2E5B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794" y="1795866"/>
            <a:ext cx="1540789" cy="1685634"/>
          </a:xfrm>
          <a:prstGeom prst="rect">
            <a:avLst/>
          </a:prstGeom>
        </p:spPr>
      </p:pic>
      <p:pic>
        <p:nvPicPr>
          <p:cNvPr id="16" name="Image 15" descr="Une image contenant baignoire, mur, Visage humain, Appareil sanitaire&#10;&#10;Le contenu généré par l’IA peut être incorrect.">
            <a:extLst>
              <a:ext uri="{FF2B5EF4-FFF2-40B4-BE49-F238E27FC236}">
                <a16:creationId xmlns:a16="http://schemas.microsoft.com/office/drawing/2014/main" id="{46CE8BA0-52E2-FE23-F9E4-1C0F9908AA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6034" y="4113115"/>
            <a:ext cx="1617248" cy="1769281"/>
          </a:xfrm>
          <a:prstGeom prst="rect">
            <a:avLst/>
          </a:prstGeom>
        </p:spPr>
      </p:pic>
      <p:pic>
        <p:nvPicPr>
          <p:cNvPr id="17" name="Image 16" descr="Une image contenant meubles, mur, Visage humain, habits&#10;&#10;Le contenu généré par l’IA peut être incorrect.">
            <a:extLst>
              <a:ext uri="{FF2B5EF4-FFF2-40B4-BE49-F238E27FC236}">
                <a16:creationId xmlns:a16="http://schemas.microsoft.com/office/drawing/2014/main" id="{B1D843FA-D11F-C017-086E-A6BF843771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7990" y="4113116"/>
            <a:ext cx="1617248" cy="176928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04BC250-B7FE-4CE6-A390-D706A90947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1353" y="1795866"/>
            <a:ext cx="1648279" cy="180575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984088D-2D6F-ED27-E00B-C6882764A99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AD85DF3-C74B-C67E-8622-3673AD23645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1C0D94D-F49A-D1DD-EBFF-5BCA0DCAD9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43101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BE56D6-6CED-305F-82B5-1CD8A3476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840FC3-E980-5DBB-6F07-8A867E5B7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0130"/>
            <a:ext cx="749050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manquent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8" name="Image 7" descr="Une image contenant lun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14E6E6A-C2F3-5CE1-D5A9-67BC9DCE3C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571" y="1777553"/>
            <a:ext cx="1557528" cy="1703947"/>
          </a:xfrm>
          <a:prstGeom prst="rect">
            <a:avLst/>
          </a:prstGeom>
        </p:spPr>
      </p:pic>
      <p:pic>
        <p:nvPicPr>
          <p:cNvPr id="14" name="Image 13" descr="Une image contenant horloge, Horloge murale, horloge quartz&#10;&#10;Le contenu généré par l’IA peut être incorrect.">
            <a:extLst>
              <a:ext uri="{FF2B5EF4-FFF2-40B4-BE49-F238E27FC236}">
                <a16:creationId xmlns:a16="http://schemas.microsoft.com/office/drawing/2014/main" id="{E6D99725-FE53-546F-334C-F9ABDE65FF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794" y="1795866"/>
            <a:ext cx="1540789" cy="1685634"/>
          </a:xfrm>
          <a:prstGeom prst="rect">
            <a:avLst/>
          </a:prstGeom>
        </p:spPr>
      </p:pic>
      <p:pic>
        <p:nvPicPr>
          <p:cNvPr id="16" name="Image 15" descr="Une image contenant baignoire, mur, Visage humain, Appareil sanitaire&#10;&#10;Le contenu généré par l’IA peut être incorrect.">
            <a:extLst>
              <a:ext uri="{FF2B5EF4-FFF2-40B4-BE49-F238E27FC236}">
                <a16:creationId xmlns:a16="http://schemas.microsoft.com/office/drawing/2014/main" id="{C4CC2C3F-A6D6-63CC-FAFD-31F94826B0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6034" y="4113115"/>
            <a:ext cx="1617248" cy="1769281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5F63583-8D41-0BCF-B9F1-413B27CD40A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DD544D4-83DA-C7B8-865D-0BBB1C30899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E8D51E3-BCA4-2EDF-A88A-E9B9B06FDF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46DA3AD3-6261-7D2E-E98A-A029656E5D97}"/>
              </a:ext>
            </a:extLst>
          </p:cNvPr>
          <p:cNvSpPr txBox="1"/>
          <p:nvPr/>
        </p:nvSpPr>
        <p:spPr>
          <a:xfrm>
            <a:off x="3728036" y="1619452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6A3747E-9A31-1E16-C8DB-97E2B4CB892D}"/>
              </a:ext>
            </a:extLst>
          </p:cNvPr>
          <p:cNvSpPr txBox="1"/>
          <p:nvPr/>
        </p:nvSpPr>
        <p:spPr>
          <a:xfrm>
            <a:off x="1957822" y="4020348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02619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84C031-70BB-157F-54AA-11BD9824D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348522-A5D8-E06B-613F-29D0F8642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0130"/>
            <a:ext cx="749050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</a:rPr>
              <a:t>Les deux images qui manquent sont : midi et se réveiller.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8" name="Image 7" descr="Une image contenant lun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EA3002A-B0C8-07EB-E19B-E1B17304C4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571" y="1777553"/>
            <a:ext cx="1557528" cy="1703947"/>
          </a:xfrm>
          <a:prstGeom prst="rect">
            <a:avLst/>
          </a:prstGeom>
        </p:spPr>
      </p:pic>
      <p:pic>
        <p:nvPicPr>
          <p:cNvPr id="14" name="Image 13" descr="Une image contenant horloge, Horloge murale, horloge quartz&#10;&#10;Le contenu généré par l’IA peut être incorrect.">
            <a:extLst>
              <a:ext uri="{FF2B5EF4-FFF2-40B4-BE49-F238E27FC236}">
                <a16:creationId xmlns:a16="http://schemas.microsoft.com/office/drawing/2014/main" id="{8973C814-C02A-B5FA-8C65-1EF808A24C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336" y="1795865"/>
            <a:ext cx="1617248" cy="1769281"/>
          </a:xfrm>
          <a:prstGeom prst="rect">
            <a:avLst/>
          </a:prstGeom>
        </p:spPr>
      </p:pic>
      <p:pic>
        <p:nvPicPr>
          <p:cNvPr id="16" name="Image 15" descr="Une image contenant baignoire, mur, Visage humain, Appareil sanitaire&#10;&#10;Le contenu généré par l’IA peut être incorrect.">
            <a:extLst>
              <a:ext uri="{FF2B5EF4-FFF2-40B4-BE49-F238E27FC236}">
                <a16:creationId xmlns:a16="http://schemas.microsoft.com/office/drawing/2014/main" id="{642218F1-D881-3D98-1B94-3B10F16B7F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6034" y="4113115"/>
            <a:ext cx="1617248" cy="1769281"/>
          </a:xfrm>
          <a:prstGeom prst="rect">
            <a:avLst/>
          </a:prstGeom>
        </p:spPr>
      </p:pic>
      <p:pic>
        <p:nvPicPr>
          <p:cNvPr id="17" name="Image 16" descr="Une image contenant meubles, mur, Visage humain, habits&#10;&#10;Le contenu généré par l’IA peut être incorrect.">
            <a:extLst>
              <a:ext uri="{FF2B5EF4-FFF2-40B4-BE49-F238E27FC236}">
                <a16:creationId xmlns:a16="http://schemas.microsoft.com/office/drawing/2014/main" id="{F1BBAEF5-E6F3-8A4B-3D35-EBC8DCFBBA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7990" y="4113116"/>
            <a:ext cx="1617248" cy="176928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DAC42E3-7176-0C20-CC5A-9B957F0BCA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1353" y="1795866"/>
            <a:ext cx="1648279" cy="180575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D38C3A58-CD07-1099-4117-747E5487790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478BE4FE-D203-2060-C77A-A897F10416D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8DB26CB-9ADB-2F40-64B1-83ABB3BAE3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9FB72F95-B8C4-425C-5AF1-75268844785D}"/>
              </a:ext>
            </a:extLst>
          </p:cNvPr>
          <p:cNvSpPr/>
          <p:nvPr/>
        </p:nvSpPr>
        <p:spPr>
          <a:xfrm>
            <a:off x="3973244" y="1860786"/>
            <a:ext cx="1566388" cy="153748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91CAF7-9EF7-B945-E74B-0E8606936BB5}"/>
              </a:ext>
            </a:extLst>
          </p:cNvPr>
          <p:cNvSpPr/>
          <p:nvPr/>
        </p:nvSpPr>
        <p:spPr>
          <a:xfrm>
            <a:off x="2324965" y="4113115"/>
            <a:ext cx="1566388" cy="153748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1306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218B4C71-1A4C-99FF-31EB-6045C21CABB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EFB8593A-C6C3-979A-8EBA-4E655F20FB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730B864-EBB8-DF2B-3471-5139BA75AE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F8585-31A4-CB61-3F41-3FD9F0217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F2803D6A-9C20-B003-2B1C-5DEC74AA6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347" y="756000"/>
            <a:ext cx="728123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S</a:t>
            </a:r>
            <a:r>
              <a:rPr lang="fr-FR" dirty="0"/>
              <a:t>e brosser les dents - S’habiller – Sortir - Faire ses devoirs - Dormir.</a:t>
            </a:r>
            <a:endParaRPr lang="fr-MA" i="1" dirty="0"/>
          </a:p>
        </p:txBody>
      </p: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3D8743A4-1D89-0BB1-0E49-8B54ED1AA158}"/>
              </a:ext>
            </a:extLst>
          </p:cNvPr>
          <p:cNvSpPr txBox="1">
            <a:spLocks/>
          </p:cNvSpPr>
          <p:nvPr/>
        </p:nvSpPr>
        <p:spPr>
          <a:xfrm>
            <a:off x="468690" y="3469413"/>
            <a:ext cx="295224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Se brosse les dents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3D564DA-8995-9214-EDCA-DECA41F540A2}"/>
              </a:ext>
            </a:extLst>
          </p:cNvPr>
          <p:cNvSpPr txBox="1"/>
          <p:nvPr/>
        </p:nvSpPr>
        <p:spPr>
          <a:xfrm>
            <a:off x="2306801" y="3481032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b="1" dirty="0">
                <a:ln w="0"/>
                <a:solidFill>
                  <a:srgbClr val="474F71"/>
                </a:solidFill>
                <a:latin typeface="Dosis" pitchFamily="2" charset="0"/>
              </a:rPr>
              <a:t>S’habiller </a:t>
            </a:r>
            <a:endParaRPr lang="fr-MA" sz="2400" b="1" dirty="0">
              <a:ln w="0"/>
              <a:solidFill>
                <a:srgbClr val="474F71"/>
              </a:solidFill>
              <a:latin typeface="Dosis" pitchFamily="2" charset="0"/>
            </a:endParaRPr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EF53909-190C-8A56-6122-384F4DC209CA}"/>
              </a:ext>
            </a:extLst>
          </p:cNvPr>
          <p:cNvSpPr txBox="1">
            <a:spLocks/>
          </p:cNvSpPr>
          <p:nvPr/>
        </p:nvSpPr>
        <p:spPr>
          <a:xfrm>
            <a:off x="5978931" y="3545764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Sortir</a:t>
            </a:r>
            <a:endParaRPr lang="fr-MA" dirty="0"/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FB6A1AFB-EB3D-86A5-7983-CEE098F806C7}"/>
              </a:ext>
            </a:extLst>
          </p:cNvPr>
          <p:cNvSpPr txBox="1">
            <a:spLocks/>
          </p:cNvSpPr>
          <p:nvPr/>
        </p:nvSpPr>
        <p:spPr>
          <a:xfrm>
            <a:off x="1692000" y="5700332"/>
            <a:ext cx="297135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Faire ses devoirs</a:t>
            </a:r>
            <a:endParaRPr lang="fr-MA" dirty="0"/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9700F55C-9D54-B3AC-CD7F-7F4C8B87DFDE}"/>
              </a:ext>
            </a:extLst>
          </p:cNvPr>
          <p:cNvSpPr txBox="1">
            <a:spLocks/>
          </p:cNvSpPr>
          <p:nvPr/>
        </p:nvSpPr>
        <p:spPr>
          <a:xfrm>
            <a:off x="4846463" y="5728257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565F88"/>
                </a:solidFill>
              </a:rPr>
              <a:t>Dormir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565F8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 descr="Une image contenant meubles, lit, intérieur, mur&#10;&#10;Le contenu généré par l’IA peut être incorrect.">
            <a:extLst>
              <a:ext uri="{FF2B5EF4-FFF2-40B4-BE49-F238E27FC236}">
                <a16:creationId xmlns:a16="http://schemas.microsoft.com/office/drawing/2014/main" id="{2399621B-BE1D-D45A-A884-2688FA97D1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031" y="4037740"/>
            <a:ext cx="1519727" cy="1662592"/>
          </a:xfrm>
          <a:prstGeom prst="rect">
            <a:avLst/>
          </a:prstGeom>
        </p:spPr>
      </p:pic>
      <p:pic>
        <p:nvPicPr>
          <p:cNvPr id="6" name="Image 5" descr="Une image contenant salle de bain, évier, baignoire, mur&#10;&#10;Le contenu généré par l’IA peut être incorrect.">
            <a:extLst>
              <a:ext uri="{FF2B5EF4-FFF2-40B4-BE49-F238E27FC236}">
                <a16:creationId xmlns:a16="http://schemas.microsoft.com/office/drawing/2014/main" id="{257654A3-7B51-0C78-EEFA-AC851C163C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737" y="1955170"/>
            <a:ext cx="1316149" cy="1439876"/>
          </a:xfrm>
          <a:prstGeom prst="rect">
            <a:avLst/>
          </a:prstGeom>
        </p:spPr>
      </p:pic>
      <p:pic>
        <p:nvPicPr>
          <p:cNvPr id="10" name="Image 9" descr="Une image contenant lit, dessin humoristique, habits, intérieur&#10;&#10;Le contenu généré par l’IA peut être incorrect.">
            <a:extLst>
              <a:ext uri="{FF2B5EF4-FFF2-40B4-BE49-F238E27FC236}">
                <a16:creationId xmlns:a16="http://schemas.microsoft.com/office/drawing/2014/main" id="{ABD09B2D-92F6-2EA1-3F94-71F1CDA387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1329" y="1933174"/>
            <a:ext cx="1324049" cy="1448518"/>
          </a:xfrm>
          <a:prstGeom prst="rect">
            <a:avLst/>
          </a:prstGeom>
        </p:spPr>
      </p:pic>
      <p:pic>
        <p:nvPicPr>
          <p:cNvPr id="12" name="Image 11" descr="Une image contenant dessin humoristique, bâtiment, maison&#10;&#10;Le contenu généré par l’IA peut être incorrect.">
            <a:extLst>
              <a:ext uri="{FF2B5EF4-FFF2-40B4-BE49-F238E27FC236}">
                <a16:creationId xmlns:a16="http://schemas.microsoft.com/office/drawing/2014/main" id="{579B6BF4-271D-ED64-8BF9-5287130C06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439" y="1965269"/>
            <a:ext cx="1324049" cy="1448519"/>
          </a:xfrm>
          <a:prstGeom prst="rect">
            <a:avLst/>
          </a:prstGeom>
        </p:spPr>
      </p:pic>
      <p:pic>
        <p:nvPicPr>
          <p:cNvPr id="14" name="Image 13" descr="Une image contenant meubles, dessin humoristique, intérieur, bureau&#10;&#10;Le contenu généré par l’IA peut être incorrect.">
            <a:extLst>
              <a:ext uri="{FF2B5EF4-FFF2-40B4-BE49-F238E27FC236}">
                <a16:creationId xmlns:a16="http://schemas.microsoft.com/office/drawing/2014/main" id="{F763E22F-B26B-99A6-B2A3-5A07359FA2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652" y="4175462"/>
            <a:ext cx="1324049" cy="1448519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2E588A2-0397-4575-42BD-B8F152795DA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AC54CCC-A1C2-9E87-EA83-89C1ADA68E9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3636F83-A16F-9B1F-D064-DA8252411C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4144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3D032-C5AD-3F2D-7729-155C3B18F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493EC9BE-A7F0-C3A8-89AC-1B3F4525E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347" y="756000"/>
            <a:ext cx="728123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2 images. Qui veut expliquer la consigne en arabe ? </a:t>
            </a:r>
            <a:endParaRPr lang="fr-MA" i="1" dirty="0"/>
          </a:p>
        </p:txBody>
      </p:sp>
      <p:pic>
        <p:nvPicPr>
          <p:cNvPr id="4" name="Image 3" descr="Une image contenant meubles, lit, intérieur, mur&#10;&#10;Le contenu généré par l’IA peut être incorrect.">
            <a:extLst>
              <a:ext uri="{FF2B5EF4-FFF2-40B4-BE49-F238E27FC236}">
                <a16:creationId xmlns:a16="http://schemas.microsoft.com/office/drawing/2014/main" id="{703AD1AA-DA79-558D-0E85-7D2950E38E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031" y="4037740"/>
            <a:ext cx="1519727" cy="1662592"/>
          </a:xfrm>
          <a:prstGeom prst="rect">
            <a:avLst/>
          </a:prstGeom>
        </p:spPr>
      </p:pic>
      <p:pic>
        <p:nvPicPr>
          <p:cNvPr id="6" name="Image 5" descr="Une image contenant salle de bain, évier, baignoire, mur&#10;&#10;Le contenu généré par l’IA peut être incorrect.">
            <a:extLst>
              <a:ext uri="{FF2B5EF4-FFF2-40B4-BE49-F238E27FC236}">
                <a16:creationId xmlns:a16="http://schemas.microsoft.com/office/drawing/2014/main" id="{DB6FAE86-E1CA-865D-9A25-513ECA09EA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347" y="1933174"/>
            <a:ext cx="1316149" cy="1439876"/>
          </a:xfrm>
          <a:prstGeom prst="rect">
            <a:avLst/>
          </a:prstGeom>
        </p:spPr>
      </p:pic>
      <p:pic>
        <p:nvPicPr>
          <p:cNvPr id="10" name="Image 9" descr="Une image contenant lit, dessin humoristique, habits, intérieur&#10;&#10;Le contenu généré par l’IA peut être incorrect.">
            <a:extLst>
              <a:ext uri="{FF2B5EF4-FFF2-40B4-BE49-F238E27FC236}">
                <a16:creationId xmlns:a16="http://schemas.microsoft.com/office/drawing/2014/main" id="{566A0E37-DF28-E05C-6379-B27316E3AD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1329" y="1933174"/>
            <a:ext cx="1424111" cy="1557986"/>
          </a:xfrm>
          <a:prstGeom prst="rect">
            <a:avLst/>
          </a:prstGeom>
        </p:spPr>
      </p:pic>
      <p:pic>
        <p:nvPicPr>
          <p:cNvPr id="12" name="Image 11" descr="Une image contenant dessin humoristique, bâtiment, maison&#10;&#10;Le contenu généré par l’IA peut être incorrect.">
            <a:extLst>
              <a:ext uri="{FF2B5EF4-FFF2-40B4-BE49-F238E27FC236}">
                <a16:creationId xmlns:a16="http://schemas.microsoft.com/office/drawing/2014/main" id="{C6BD7A3B-0576-143F-8AD3-E4BFEA03A8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439" y="1933174"/>
            <a:ext cx="1424111" cy="1557988"/>
          </a:xfrm>
          <a:prstGeom prst="rect">
            <a:avLst/>
          </a:prstGeom>
        </p:spPr>
      </p:pic>
      <p:pic>
        <p:nvPicPr>
          <p:cNvPr id="14" name="Image 13" descr="Une image contenant meubles, dessin humoristique, intérieur, bureau&#10;&#10;Le contenu généré par l’IA peut être incorrect.">
            <a:extLst>
              <a:ext uri="{FF2B5EF4-FFF2-40B4-BE49-F238E27FC236}">
                <a16:creationId xmlns:a16="http://schemas.microsoft.com/office/drawing/2014/main" id="{E7A22932-82E9-446B-37BA-603AF37640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652" y="4037740"/>
            <a:ext cx="1449937" cy="1586241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C6B969C2-4F8E-1BCF-967A-D14DF50D14C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369D773-E923-DA9A-A912-2E5D1A76327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B4BC29B-735C-962A-28DA-1B32F7D868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64465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4F887-A38A-7BA8-2A1F-7D716F9FF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CF82123B-6710-B951-9332-2B0C5C9B9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347" y="756000"/>
            <a:ext cx="728123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deux images qui ont bougé ?</a:t>
            </a:r>
            <a:endParaRPr lang="fr-MA" i="1" dirty="0"/>
          </a:p>
        </p:txBody>
      </p:sp>
      <p:pic>
        <p:nvPicPr>
          <p:cNvPr id="4" name="Image 3" descr="Une image contenant meubles, lit, intérieur, mur&#10;&#10;Le contenu généré par l’IA peut être incorrect.">
            <a:extLst>
              <a:ext uri="{FF2B5EF4-FFF2-40B4-BE49-F238E27FC236}">
                <a16:creationId xmlns:a16="http://schemas.microsoft.com/office/drawing/2014/main" id="{53147F80-2FF6-91C3-08FD-2ED04A980D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2136" y="1880872"/>
            <a:ext cx="1519727" cy="1662592"/>
          </a:xfrm>
          <a:prstGeom prst="rect">
            <a:avLst/>
          </a:prstGeom>
        </p:spPr>
      </p:pic>
      <p:pic>
        <p:nvPicPr>
          <p:cNvPr id="6" name="Image 5" descr="Une image contenant salle de bain, évier, baignoire, mur&#10;&#10;Le contenu généré par l’IA peut être incorrect.">
            <a:extLst>
              <a:ext uri="{FF2B5EF4-FFF2-40B4-BE49-F238E27FC236}">
                <a16:creationId xmlns:a16="http://schemas.microsoft.com/office/drawing/2014/main" id="{7246C312-37C6-EF05-10D2-A71DB816BD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347" y="1933174"/>
            <a:ext cx="1316149" cy="1439876"/>
          </a:xfrm>
          <a:prstGeom prst="rect">
            <a:avLst/>
          </a:prstGeom>
        </p:spPr>
      </p:pic>
      <p:pic>
        <p:nvPicPr>
          <p:cNvPr id="10" name="Image 9" descr="Une image contenant lit, dessin humoristique, habits, intérieur&#10;&#10;Le contenu généré par l’IA peut être incorrect.">
            <a:extLst>
              <a:ext uri="{FF2B5EF4-FFF2-40B4-BE49-F238E27FC236}">
                <a16:creationId xmlns:a16="http://schemas.microsoft.com/office/drawing/2014/main" id="{A5D31122-E6F0-59E0-923D-F06BC7F484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3328" y="4037740"/>
            <a:ext cx="1424111" cy="1557986"/>
          </a:xfrm>
          <a:prstGeom prst="rect">
            <a:avLst/>
          </a:prstGeom>
        </p:spPr>
      </p:pic>
      <p:pic>
        <p:nvPicPr>
          <p:cNvPr id="12" name="Image 11" descr="Une image contenant dessin humoristique, bâtiment, maison&#10;&#10;Le contenu généré par l’IA peut être incorrect.">
            <a:extLst>
              <a:ext uri="{FF2B5EF4-FFF2-40B4-BE49-F238E27FC236}">
                <a16:creationId xmlns:a16="http://schemas.microsoft.com/office/drawing/2014/main" id="{576A79AC-770F-40C8-032F-FAE8746744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439" y="1933174"/>
            <a:ext cx="1424111" cy="1557988"/>
          </a:xfrm>
          <a:prstGeom prst="rect">
            <a:avLst/>
          </a:prstGeom>
        </p:spPr>
      </p:pic>
      <p:pic>
        <p:nvPicPr>
          <p:cNvPr id="14" name="Image 13" descr="Une image contenant meubles, dessin humoristique, intérieur, bureau&#10;&#10;Le contenu généré par l’IA peut être incorrect.">
            <a:extLst>
              <a:ext uri="{FF2B5EF4-FFF2-40B4-BE49-F238E27FC236}">
                <a16:creationId xmlns:a16="http://schemas.microsoft.com/office/drawing/2014/main" id="{230498CD-8110-FDE5-EADF-F346ECDC5D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652" y="4037740"/>
            <a:ext cx="1449937" cy="1586241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A7692330-06BD-64AA-55FF-6EE5A8F91FB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ACF846E-761E-B9D9-899B-3AC7675D841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FF88604-A345-44BA-8178-8C2600BA6D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46769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C6B3F-D91B-555F-6C0F-C9621CA29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C049590D-0A36-2335-ED44-473EFC033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347" y="756000"/>
            <a:ext cx="728123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ont bougé sont : s’habiller et dormir.</a:t>
            </a:r>
            <a:endParaRPr lang="fr-MA" i="1" dirty="0"/>
          </a:p>
        </p:txBody>
      </p:sp>
      <p:pic>
        <p:nvPicPr>
          <p:cNvPr id="4" name="Image 3" descr="Une image contenant meubles, lit, intérieur, mur&#10;&#10;Le contenu généré par l’IA peut être incorrect.">
            <a:extLst>
              <a:ext uri="{FF2B5EF4-FFF2-40B4-BE49-F238E27FC236}">
                <a16:creationId xmlns:a16="http://schemas.microsoft.com/office/drawing/2014/main" id="{CB33890E-F1B7-0A0E-F3EF-F74B8759F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2136" y="1880872"/>
            <a:ext cx="1519727" cy="1662592"/>
          </a:xfrm>
          <a:prstGeom prst="rect">
            <a:avLst/>
          </a:prstGeom>
        </p:spPr>
      </p:pic>
      <p:pic>
        <p:nvPicPr>
          <p:cNvPr id="6" name="Image 5" descr="Une image contenant salle de bain, évier, baignoire, mur&#10;&#10;Le contenu généré par l’IA peut être incorrect.">
            <a:extLst>
              <a:ext uri="{FF2B5EF4-FFF2-40B4-BE49-F238E27FC236}">
                <a16:creationId xmlns:a16="http://schemas.microsoft.com/office/drawing/2014/main" id="{AF32E660-C7A4-4790-7F50-95E619192E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347" y="1933173"/>
            <a:ext cx="1449937" cy="1586241"/>
          </a:xfrm>
          <a:prstGeom prst="rect">
            <a:avLst/>
          </a:prstGeom>
        </p:spPr>
      </p:pic>
      <p:pic>
        <p:nvPicPr>
          <p:cNvPr id="10" name="Image 9" descr="Une image contenant lit, dessin humoristique, habits, intérieur&#10;&#10;Le contenu généré par l’IA peut être incorrect.">
            <a:extLst>
              <a:ext uri="{FF2B5EF4-FFF2-40B4-BE49-F238E27FC236}">
                <a16:creationId xmlns:a16="http://schemas.microsoft.com/office/drawing/2014/main" id="{3F350B0D-D2FC-6C54-AA2F-3839B6CA30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3328" y="4037740"/>
            <a:ext cx="1424111" cy="1557986"/>
          </a:xfrm>
          <a:prstGeom prst="rect">
            <a:avLst/>
          </a:prstGeom>
        </p:spPr>
      </p:pic>
      <p:pic>
        <p:nvPicPr>
          <p:cNvPr id="12" name="Image 11" descr="Une image contenant dessin humoristique, bâtiment, maison&#10;&#10;Le contenu généré par l’IA peut être incorrect.">
            <a:extLst>
              <a:ext uri="{FF2B5EF4-FFF2-40B4-BE49-F238E27FC236}">
                <a16:creationId xmlns:a16="http://schemas.microsoft.com/office/drawing/2014/main" id="{8DFD0D76-04CF-A5D6-D512-C4B680175A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439" y="1933174"/>
            <a:ext cx="1424111" cy="1557988"/>
          </a:xfrm>
          <a:prstGeom prst="rect">
            <a:avLst/>
          </a:prstGeom>
        </p:spPr>
      </p:pic>
      <p:pic>
        <p:nvPicPr>
          <p:cNvPr id="14" name="Image 13" descr="Une image contenant meubles, dessin humoristique, intérieur, bureau&#10;&#10;Le contenu généré par l’IA peut être incorrect.">
            <a:extLst>
              <a:ext uri="{FF2B5EF4-FFF2-40B4-BE49-F238E27FC236}">
                <a16:creationId xmlns:a16="http://schemas.microsoft.com/office/drawing/2014/main" id="{3F443DF0-3EF5-D56C-61A2-0D7E448678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652" y="4037740"/>
            <a:ext cx="1449937" cy="1586241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E278C40-DADB-CEC0-AE95-48BCA04C0AE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E06E0D9-B394-3E88-3CEF-13953EEE1CE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643AB2E-9FB7-C121-B3EC-44BF819CD0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D1C6105C-53FC-DBE3-4AF1-F29207FC6912}"/>
              </a:ext>
            </a:extLst>
          </p:cNvPr>
          <p:cNvSpPr/>
          <p:nvPr/>
        </p:nvSpPr>
        <p:spPr>
          <a:xfrm>
            <a:off x="4984107" y="4000851"/>
            <a:ext cx="1642552" cy="162313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8C2950E-BAE0-0A63-E584-5D69488EC8CF}"/>
              </a:ext>
            </a:extLst>
          </p:cNvPr>
          <p:cNvSpPr/>
          <p:nvPr/>
        </p:nvSpPr>
        <p:spPr>
          <a:xfrm>
            <a:off x="3750723" y="1880872"/>
            <a:ext cx="1642552" cy="162313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575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86C6A-CDE3-3450-F512-993EEDB45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34DE0A65-ABAD-81D5-2FA8-23F5B66DF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Qui veut lir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 cette phrase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3B9D9E2-A828-E23E-A8F2-2E458A250E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308190A8-9C33-8347-6E2E-E7BFC119F023}"/>
              </a:ext>
            </a:extLst>
          </p:cNvPr>
          <p:cNvSpPr txBox="1"/>
          <p:nvPr/>
        </p:nvSpPr>
        <p:spPr>
          <a:xfrm>
            <a:off x="804543" y="2932722"/>
            <a:ext cx="753491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Lina se réveille à sept heures le matin.</a:t>
            </a:r>
          </a:p>
        </p:txBody>
      </p:sp>
    </p:spTree>
    <p:extLst>
      <p:ext uri="{BB962C8B-B14F-4D97-AF65-F5344CB8AC3E}">
        <p14:creationId xmlns:p14="http://schemas.microsoft.com/office/powerpoint/2010/main" val="188411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A4536-36C8-97AD-D22F-82FE55D71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4EB265C2-3684-91D5-DC9E-C93752947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cette phrase dans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langue ? 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3B43EF8-6536-191B-2C3A-F11E8D00DE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15606A5-2E01-A17F-2DAB-173430844815}"/>
              </a:ext>
            </a:extLst>
          </p:cNvPr>
          <p:cNvSpPr txBox="1"/>
          <p:nvPr/>
        </p:nvSpPr>
        <p:spPr>
          <a:xfrm>
            <a:off x="804543" y="2932722"/>
            <a:ext cx="753491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Lina se réveille à sept heures le matin.</a:t>
            </a:r>
          </a:p>
        </p:txBody>
      </p:sp>
    </p:spTree>
    <p:extLst>
      <p:ext uri="{BB962C8B-B14F-4D97-AF65-F5344CB8AC3E}">
        <p14:creationId xmlns:p14="http://schemas.microsoft.com/office/powerpoint/2010/main" val="112819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75CD3-5A27-7BAF-97B8-5264E9A49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E994BCAF-EDEF-375B-040A-640F40908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question et y répondre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2B970FB-5FC2-05B2-69DF-42B6B2BA85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AF6F7BE-3B59-66B8-4229-41321504A99E}"/>
              </a:ext>
            </a:extLst>
          </p:cNvPr>
          <p:cNvSpPr txBox="1"/>
          <p:nvPr/>
        </p:nvSpPr>
        <p:spPr>
          <a:xfrm>
            <a:off x="427393" y="2453828"/>
            <a:ext cx="76032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Lina se réveille à quelle heure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0D0015B-2B14-9AC1-1937-C74F2607BB0E}"/>
              </a:ext>
            </a:extLst>
          </p:cNvPr>
          <p:cNvSpPr txBox="1"/>
          <p:nvPr/>
        </p:nvSpPr>
        <p:spPr>
          <a:xfrm>
            <a:off x="804543" y="3324212"/>
            <a:ext cx="753491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Lina se réveille à sept heures le matin.</a:t>
            </a:r>
          </a:p>
        </p:txBody>
      </p:sp>
    </p:spTree>
    <p:extLst>
      <p:ext uri="{BB962C8B-B14F-4D97-AF65-F5344CB8AC3E}">
        <p14:creationId xmlns:p14="http://schemas.microsoft.com/office/powerpoint/2010/main" val="989522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518BB-A71F-87DD-396B-3B9E664ED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56D6602D-2371-AA79-8738-13B10F045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réponse est : à sept heures.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oupe 15">
            <a:extLst>
              <a:ext uri="{FF2B5EF4-FFF2-40B4-BE49-F238E27FC236}">
                <a16:creationId xmlns:a16="http://schemas.microsoft.com/office/drawing/2014/main" id="{DE1DE75B-51DF-1B40-CBE7-0B365618EC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8F1DF865-9997-439F-53ED-9E18E40A22A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E94E13B-EEB8-11B0-E93E-714F37628A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25F192B2-70CD-F68B-D375-DD049D59B160}"/>
              </a:ext>
            </a:extLst>
          </p:cNvPr>
          <p:cNvSpPr txBox="1"/>
          <p:nvPr/>
        </p:nvSpPr>
        <p:spPr>
          <a:xfrm>
            <a:off x="804543" y="3429000"/>
            <a:ext cx="753491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Lina se réveil </a:t>
            </a:r>
            <a:r>
              <a:rPr lang="fr-FR" sz="3200" b="1" dirty="0">
                <a:ln w="0"/>
                <a:solidFill>
                  <a:srgbClr val="C00000"/>
                </a:solidFill>
                <a:latin typeface="Dosis SemiBold" pitchFamily="2" charset="0"/>
              </a:rPr>
              <a:t>à sept heures </a:t>
            </a:r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le matin.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752B527-5647-F2F9-EB77-76C775C661F7}"/>
              </a:ext>
            </a:extLst>
          </p:cNvPr>
          <p:cNvSpPr txBox="1"/>
          <p:nvPr/>
        </p:nvSpPr>
        <p:spPr>
          <a:xfrm>
            <a:off x="427393" y="2453828"/>
            <a:ext cx="76032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Lina se réveille à quelle heure ?</a:t>
            </a:r>
          </a:p>
        </p:txBody>
      </p:sp>
    </p:spTree>
    <p:extLst>
      <p:ext uri="{BB962C8B-B14F-4D97-AF65-F5344CB8AC3E}">
        <p14:creationId xmlns:p14="http://schemas.microsoft.com/office/powerpoint/2010/main" val="3750647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0DAFF9-2D40-D253-A9F9-FC744C128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DF6A4D4C-6C8B-0D50-8151-8D15C418D41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8D66C49F-D0CE-4F31-540B-4B40025A40F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9BB42989-6FFF-86C1-14D4-5258D723B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 cette phrase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7745969-A5F6-8368-9047-F801EC6FB995}"/>
              </a:ext>
            </a:extLst>
          </p:cNvPr>
          <p:cNvSpPr txBox="1"/>
          <p:nvPr/>
        </p:nvSpPr>
        <p:spPr>
          <a:xfrm>
            <a:off x="699426" y="3059668"/>
            <a:ext cx="1009387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Le soir, Sami fait ses devoirs et prend son dîner.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5CF21D8-C6A9-8E32-8E5B-E81A50FD30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9309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157BA-0443-D919-D450-A5996C472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679EF57B-B0A7-7CA7-B281-9E988DC2CA9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679EF57B-B0A7-7CA7-B281-9E988DC2CA9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CDAEA47F-B917-B05F-DAD2-CC22291FA05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CDAEA47F-B917-B05F-DAD2-CC22291FA05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6738BCDE-EB82-256C-0DAE-B80ECA3E9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cette phrase dans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langue ? 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EE4A467-F310-A720-B360-46D6FE1B43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F62481C-7602-E5C3-FB17-54FD8F9360B1}"/>
              </a:ext>
            </a:extLst>
          </p:cNvPr>
          <p:cNvSpPr txBox="1"/>
          <p:nvPr/>
        </p:nvSpPr>
        <p:spPr>
          <a:xfrm>
            <a:off x="699426" y="3059668"/>
            <a:ext cx="1009387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Le soir, Sami fait ses devoirs et prend son dîner.</a:t>
            </a:r>
          </a:p>
        </p:txBody>
      </p:sp>
    </p:spTree>
    <p:extLst>
      <p:ext uri="{BB962C8B-B14F-4D97-AF65-F5344CB8AC3E}">
        <p14:creationId xmlns:p14="http://schemas.microsoft.com/office/powerpoint/2010/main" val="1506598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B9F7DB-FAF6-FE4A-4D93-EE51CA02E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D3E42E7C-069D-2AD7-FC35-E7B0D999676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9F2525B9-C39A-E0A0-BED4-35BBF1EC3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question et y répondre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CB3C284C-6B12-B905-B0B8-329010A5E810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ZoneTexte 4">
            <a:extLst>
              <a:ext uri="{FF2B5EF4-FFF2-40B4-BE49-F238E27FC236}">
                <a16:creationId xmlns:a16="http://schemas.microsoft.com/office/drawing/2014/main" id="{C690C133-967A-DF59-D2C5-133188B6B4E6}"/>
              </a:ext>
            </a:extLst>
          </p:cNvPr>
          <p:cNvSpPr txBox="1"/>
          <p:nvPr/>
        </p:nvSpPr>
        <p:spPr>
          <a:xfrm>
            <a:off x="1229552" y="2044003"/>
            <a:ext cx="66848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Qu’est-ce que fait Sami le soir ?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C0B92DD-BEEB-B392-B2F8-8B8CF3BFFF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D8CBCE4-349C-A181-9F8D-F8A5860B4375}"/>
              </a:ext>
            </a:extLst>
          </p:cNvPr>
          <p:cNvSpPr txBox="1"/>
          <p:nvPr/>
        </p:nvSpPr>
        <p:spPr>
          <a:xfrm>
            <a:off x="699426" y="3059668"/>
            <a:ext cx="1009387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Le soir, Sami fait ses devoirs et prend son dîner.</a:t>
            </a:r>
          </a:p>
        </p:txBody>
      </p:sp>
    </p:spTree>
    <p:extLst>
      <p:ext uri="{BB962C8B-B14F-4D97-AF65-F5344CB8AC3E}">
        <p14:creationId xmlns:p14="http://schemas.microsoft.com/office/powerpoint/2010/main" val="255398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24E64-FC02-0048-CAEC-6F85775A5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314555E9-49A6-7836-6B6C-BA788B02B9C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B87016DC-E838-BCA7-AB36-66E11CEF8AF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6AD2353A-A3C9-0098-A461-6A497303CC0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FC214FBD-DD3D-EB23-1091-5E173B3D1C4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oupe 15">
            <a:extLst>
              <a:ext uri="{FF2B5EF4-FFF2-40B4-BE49-F238E27FC236}">
                <a16:creationId xmlns:a16="http://schemas.microsoft.com/office/drawing/2014/main" id="{5E8574E5-15B1-2CF0-8D87-C5726224CDB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AE046960-B271-B74C-E8FE-633C9512BEC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BD22BA4-18B3-E4D5-B091-5EA5AF2601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0DC5AE55-831E-E326-DB0D-AD6E10BC433A}"/>
              </a:ext>
            </a:extLst>
          </p:cNvPr>
          <p:cNvSpPr txBox="1">
            <a:spLocks/>
          </p:cNvSpPr>
          <p:nvPr/>
        </p:nvSpPr>
        <p:spPr>
          <a:xfrm>
            <a:off x="1572967" y="77779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réponse est : il fait ses devoirs et prend son dîner.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4E161-7BA3-24A9-15A4-74CB43E10FFA}"/>
              </a:ext>
            </a:extLst>
          </p:cNvPr>
          <p:cNvSpPr txBox="1"/>
          <p:nvPr/>
        </p:nvSpPr>
        <p:spPr>
          <a:xfrm>
            <a:off x="1229552" y="2044003"/>
            <a:ext cx="66848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Qu’est-ce que fait Sami le soir ?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81FEFC8-200B-018D-C68D-4D09E603F8CF}"/>
              </a:ext>
            </a:extLst>
          </p:cNvPr>
          <p:cNvSpPr txBox="1"/>
          <p:nvPr/>
        </p:nvSpPr>
        <p:spPr>
          <a:xfrm>
            <a:off x="488398" y="3221431"/>
            <a:ext cx="1009387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Le soir, Sami </a:t>
            </a:r>
            <a:r>
              <a:rPr lang="fr-FR" sz="3200" b="1" dirty="0">
                <a:solidFill>
                  <a:srgbClr val="C00000"/>
                </a:solidFill>
                <a:latin typeface="Dosis SemiBold" pitchFamily="2" charset="0"/>
              </a:rPr>
              <a:t>fait ses devoirs et prend son dîner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34921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FA777-5DEE-D825-8346-C9FB42966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6473F-5D0C-5AD0-6872-4289B77BF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ardoises.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A291F08-EAA9-B673-E366-B0E88AF78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61772D9-4C8B-ACE1-CD31-A0B50F5528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DB15DFC-9885-7427-23DA-FA3BA9703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85057C8-2597-9906-6B25-FA8064D813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4255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24D37-8E4B-9249-37CD-BC2A7E2B4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5994C041-BE09-2B3F-FFDC-B4EBB858ABA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23CBB92-8450-69C3-2045-72B397A9B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8F8BF5A-4C03-5C22-A6C5-4153617115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941C9154-7F7B-DACA-DC52-CDCC440DA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les mots qui manquent dans la phrase.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0524304-4050-05AE-B3C1-B7B0AC7DA8B2}"/>
              </a:ext>
            </a:extLst>
          </p:cNvPr>
          <p:cNvSpPr txBox="1"/>
          <p:nvPr/>
        </p:nvSpPr>
        <p:spPr>
          <a:xfrm>
            <a:off x="334368" y="2609545"/>
            <a:ext cx="7565387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Sara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_______________  </a:t>
            </a:r>
            <a:r>
              <a:rPr lang="fr-FR" sz="3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à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_____________</a:t>
            </a:r>
            <a:r>
              <a:rPr lang="fr-FR" sz="3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3" name="Image 2" descr="Une image contenant meubles, mur, Visage humain, habits&#10;&#10;Le contenu généré par l’IA peut être incorrect.">
            <a:extLst>
              <a:ext uri="{FF2B5EF4-FFF2-40B4-BE49-F238E27FC236}">
                <a16:creationId xmlns:a16="http://schemas.microsoft.com/office/drawing/2014/main" id="{7F8DF570-A63C-30B8-BF7F-28F401CFDD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601" y="3671709"/>
            <a:ext cx="1826014" cy="1997671"/>
          </a:xfrm>
          <a:prstGeom prst="rect">
            <a:avLst/>
          </a:prstGeom>
        </p:spPr>
      </p:pic>
      <p:pic>
        <p:nvPicPr>
          <p:cNvPr id="4" name="Image 3" descr="Une image contenant horloge, Horloge murale, horloge quartz&#10;&#10;Le contenu généré par l’IA peut être incorrect.">
            <a:extLst>
              <a:ext uri="{FF2B5EF4-FFF2-40B4-BE49-F238E27FC236}">
                <a16:creationId xmlns:a16="http://schemas.microsoft.com/office/drawing/2014/main" id="{DEDBF605-3571-BE18-D9DD-608BE331F6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002" y="3671709"/>
            <a:ext cx="1758094" cy="1923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549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891FD-EE99-177E-EE5A-4373839C1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5EA9C1-C407-A37E-84B4-F10424297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461F661-D1CB-D5F3-E188-053AB79027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E755F435-62E4-1849-4345-7DFFC915048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312CE4E-3F10-8A5E-2564-4EB86F2943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B33E8F9-999C-5BD3-8CEB-EA97FEE10A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5704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02C39-FCAD-9D35-B0E1-F07D424AF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9BD402EC-4DE7-8086-2E1F-70670F45A78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095912D-FD2A-8E90-5021-6CB2E85E58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FA34541-724C-9FC2-BAD6-B20DF34420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15EE940C-3E71-FE57-3129-DAFC0310B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9212C67-1162-08C0-3DC6-BA615D54B70C}"/>
              </a:ext>
            </a:extLst>
          </p:cNvPr>
          <p:cNvSpPr txBox="1"/>
          <p:nvPr/>
        </p:nvSpPr>
        <p:spPr>
          <a:xfrm>
            <a:off x="334368" y="2609545"/>
            <a:ext cx="7565387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Sara </a:t>
            </a:r>
            <a:r>
              <a:rPr lang="fr-FR" sz="3600" dirty="0">
                <a:solidFill>
                  <a:srgbClr val="C00000"/>
                </a:solidFill>
                <a:latin typeface="Dosis SemiBold" pitchFamily="2" charset="0"/>
              </a:rPr>
              <a:t>se réveille</a:t>
            </a:r>
            <a:r>
              <a:rPr lang="fr-FR" sz="3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à </a:t>
            </a:r>
            <a:r>
              <a:rPr lang="fr-FR" sz="3600" dirty="0">
                <a:solidFill>
                  <a:srgbClr val="C00000"/>
                </a:solidFill>
                <a:latin typeface="Dosis SemiBold" pitchFamily="2" charset="0"/>
              </a:rPr>
              <a:t>sept heures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5180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653A6B-DC0C-7AC0-0499-5C30B170E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B871E79-5D3A-8DAD-AB76-8AA8A4F2AB6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132002A-7C7F-A5D8-730B-1FC35C3D97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0049F33-50C7-2149-F40B-307F2034BD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57266C4F-78F6-4C5D-60FE-0A513530B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manque dans la phrase.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5138600-B7B7-4115-79B2-0838ADC0F767}"/>
              </a:ext>
            </a:extLst>
          </p:cNvPr>
          <p:cNvSpPr txBox="1"/>
          <p:nvPr/>
        </p:nvSpPr>
        <p:spPr>
          <a:xfrm>
            <a:off x="-165504" y="2551633"/>
            <a:ext cx="8945591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Nadir prend son déjeuner à  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__________ </a:t>
            </a:r>
            <a:r>
              <a:rPr lang="fr-FR" sz="3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D679B24-B5B9-CC95-3CDC-D6AC94E8F6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5069" y="3586107"/>
            <a:ext cx="1648279" cy="1805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685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63673-90DB-12D5-43D9-A24A12983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B20BFC-E27A-8499-ABA7-8DA734B6D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6F39097-E83F-31B0-960D-CFFC4802F9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C5590B1-CC57-0151-67F0-E08EDD6A3E4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01B5A6C-0268-EAA8-CE60-94184586E5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AD7D84E-F04D-155B-2E0C-5EA3FFC2EF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11685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44038-187E-7F1F-3F82-A52872758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31D49F08-0642-5BFD-0B4F-EA19CC08091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8771EF5-1663-7D38-CDBB-5A9868F63E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4862582-0246-BFC5-73F4-A4A0056CE3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81B5083D-6DE6-04A8-35D3-109EB0A8E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E89FF29-49F6-C684-2DA7-9D8EF4FB7015}"/>
              </a:ext>
            </a:extLst>
          </p:cNvPr>
          <p:cNvSpPr txBox="1"/>
          <p:nvPr/>
        </p:nvSpPr>
        <p:spPr>
          <a:xfrm>
            <a:off x="96835" y="2751232"/>
            <a:ext cx="894559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Nadir prend son déjeuner à </a:t>
            </a:r>
            <a:r>
              <a:rPr lang="fr-FR" sz="3200" b="1" dirty="0">
                <a:solidFill>
                  <a:srgbClr val="C00000"/>
                </a:solidFill>
                <a:latin typeface="Dosis SemiBold" pitchFamily="2" charset="0"/>
              </a:rPr>
              <a:t>midi</a:t>
            </a:r>
            <a:r>
              <a:rPr lang="fr-FR" sz="3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D83989F-F932-CBA6-16FC-DEBDCD7656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3117" y="3795428"/>
            <a:ext cx="1648279" cy="1805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87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8E4DCBC7-6035-8252-C846-E8EE03A3411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79E88B3-3A97-5F24-07FB-76F6325CA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E52079-ED0B-45E1-2163-0F3D679624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7" name="Titre 3">
            <a:extLst>
              <a:ext uri="{FF2B5EF4-FFF2-40B4-BE49-F238E27FC236}">
                <a16:creationId xmlns:a16="http://schemas.microsoft.com/office/drawing/2014/main" id="{54271BB6-6ECB-D4A8-C3F8-C8A536FE5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36B49BC-5C33-CA0F-956C-60750B0420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E064E1-53A9-E773-C588-5AA6C17DC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2D2331B2-6ED9-0F68-164A-3E6454FE4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Complétez cette phrase avec l’objet de votre choix. Je vais passer entre les rangs pour vérifier l’écriture.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A2DB821-0776-6151-0F29-F0C48008106F}"/>
              </a:ext>
            </a:extLst>
          </p:cNvPr>
          <p:cNvSpPr txBox="1"/>
          <p:nvPr/>
        </p:nvSpPr>
        <p:spPr>
          <a:xfrm>
            <a:off x="0" y="2978877"/>
            <a:ext cx="898176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Je me réveille à 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______________</a:t>
            </a:r>
            <a:r>
              <a:rPr lang="fr-FR" sz="40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434EC98-2B9F-FE40-354F-DC590ABEC3C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6B7E804-D3A3-F994-5000-7EC821622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E46768C-D64E-FD49-9397-8C0E7872DB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0726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9256AC-3FE8-62C9-1DC7-EFBED6D4E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FA28D081-AF35-1942-A26F-1625C7487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91126025-AB33-9946-C1B1-6F55138DCE3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83F164AB-70DC-0647-376A-5A42614FB75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FD1EE9E-D7DF-BFB8-BC8E-B6984DE957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EEEC839E-A225-57EC-48A4-0754AC945EC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826" t="18795" r="35243" b="26293"/>
          <a:stretch>
            <a:fillRect/>
          </a:stretch>
        </p:blipFill>
        <p:spPr>
          <a:xfrm>
            <a:off x="954421" y="2459027"/>
            <a:ext cx="7583424" cy="259564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9E4277D-9746-359F-5A10-5512225769B3}"/>
              </a:ext>
            </a:extLst>
          </p:cNvPr>
          <p:cNvSpPr txBox="1"/>
          <p:nvPr/>
        </p:nvSpPr>
        <p:spPr>
          <a:xfrm>
            <a:off x="1350410" y="2459027"/>
            <a:ext cx="7038387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Je me réveille à ……………… .</a:t>
            </a:r>
          </a:p>
        </p:txBody>
      </p:sp>
    </p:spTree>
    <p:extLst>
      <p:ext uri="{BB962C8B-B14F-4D97-AF65-F5344CB8AC3E}">
        <p14:creationId xmlns:p14="http://schemas.microsoft.com/office/powerpoint/2010/main" val="2667277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A0D01-84AD-8D4A-7C19-1636490F4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75A72E7-3632-8C4F-A799-E7B9316C7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passe à une autre phrase. Ces mots sont en désordre.  Écrivez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625D272-E871-1FE7-66C6-E06FB8048FC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CD171797-FD20-C401-5B8F-D1905EEB9F7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787AD4C-2845-858A-3E25-76AE08A2DE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1A6A7AA-0238-88B8-8E4D-52D1A6D74319}"/>
              </a:ext>
            </a:extLst>
          </p:cNvPr>
          <p:cNvSpPr/>
          <p:nvPr/>
        </p:nvSpPr>
        <p:spPr>
          <a:xfrm>
            <a:off x="480159" y="3257246"/>
            <a:ext cx="1458369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D85CFE1-E297-AD53-32BB-FDD9C7A613B5}"/>
              </a:ext>
            </a:extLst>
          </p:cNvPr>
          <p:cNvSpPr txBox="1"/>
          <p:nvPr/>
        </p:nvSpPr>
        <p:spPr>
          <a:xfrm>
            <a:off x="321787" y="3280589"/>
            <a:ext cx="14609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 defTabSz="609660"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Nora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13E6547-46E4-1BCC-C126-F4E5A91B5309}"/>
              </a:ext>
            </a:extLst>
          </p:cNvPr>
          <p:cNvSpPr/>
          <p:nvPr/>
        </p:nvSpPr>
        <p:spPr>
          <a:xfrm>
            <a:off x="2102867" y="3273814"/>
            <a:ext cx="2469133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800" b="1" kern="0" dirty="0">
                <a:solidFill>
                  <a:srgbClr val="106585"/>
                </a:solidFill>
              </a:rPr>
              <a:t>à neuf heures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FE6E835-4C75-CCAF-2AFB-81EB8D9989D4}"/>
              </a:ext>
            </a:extLst>
          </p:cNvPr>
          <p:cNvSpPr/>
          <p:nvPr/>
        </p:nvSpPr>
        <p:spPr>
          <a:xfrm>
            <a:off x="4868913" y="3284971"/>
            <a:ext cx="1775727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4218937-F94E-0753-FF46-3875B199857B}"/>
              </a:ext>
            </a:extLst>
          </p:cNvPr>
          <p:cNvSpPr txBox="1"/>
          <p:nvPr/>
        </p:nvSpPr>
        <p:spPr>
          <a:xfrm>
            <a:off x="4942619" y="3373751"/>
            <a:ext cx="17020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le soir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A1FE784-7416-A532-5C04-1EE9B3310D36}"/>
              </a:ext>
            </a:extLst>
          </p:cNvPr>
          <p:cNvSpPr/>
          <p:nvPr/>
        </p:nvSpPr>
        <p:spPr>
          <a:xfrm>
            <a:off x="6941553" y="3284971"/>
            <a:ext cx="1590448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800" b="1" kern="0" dirty="0">
                <a:solidFill>
                  <a:srgbClr val="106585"/>
                </a:solidFill>
              </a:rPr>
              <a:t>dort</a:t>
            </a:r>
          </a:p>
        </p:txBody>
      </p:sp>
    </p:spTree>
    <p:extLst>
      <p:ext uri="{BB962C8B-B14F-4D97-AF65-F5344CB8AC3E}">
        <p14:creationId xmlns:p14="http://schemas.microsoft.com/office/powerpoint/2010/main" val="929565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91DD0-20F4-B837-BB66-E67C53419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9691F1D2-8404-BC74-C071-2F1F787AD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11DA25E-634C-C3C8-74BE-67AEE793494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A91C4644-98D4-CBC9-75F8-2642C07C56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2066B2B-B3F1-96F8-1085-ADA32411C3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C21E4E0-5925-2CC7-0E01-6032F1732B3C}"/>
              </a:ext>
            </a:extLst>
          </p:cNvPr>
          <p:cNvSpPr/>
          <p:nvPr/>
        </p:nvSpPr>
        <p:spPr>
          <a:xfrm>
            <a:off x="480159" y="3257246"/>
            <a:ext cx="1458369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A8AB444-87F6-60B6-0E4A-ECDC896DC544}"/>
              </a:ext>
            </a:extLst>
          </p:cNvPr>
          <p:cNvSpPr txBox="1"/>
          <p:nvPr/>
        </p:nvSpPr>
        <p:spPr>
          <a:xfrm>
            <a:off x="321787" y="3280589"/>
            <a:ext cx="14609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 defTabSz="609660"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Nora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2B9CEAC-65A1-C2FF-F754-827E8635122B}"/>
              </a:ext>
            </a:extLst>
          </p:cNvPr>
          <p:cNvSpPr/>
          <p:nvPr/>
        </p:nvSpPr>
        <p:spPr>
          <a:xfrm>
            <a:off x="2102867" y="3273814"/>
            <a:ext cx="2469133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800" b="1" kern="0" dirty="0">
                <a:solidFill>
                  <a:srgbClr val="106585"/>
                </a:solidFill>
              </a:rPr>
              <a:t>à neuf heures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718D6E7-96FF-B130-D813-94A8B394F922}"/>
              </a:ext>
            </a:extLst>
          </p:cNvPr>
          <p:cNvSpPr/>
          <p:nvPr/>
        </p:nvSpPr>
        <p:spPr>
          <a:xfrm>
            <a:off x="4868913" y="3284971"/>
            <a:ext cx="1775727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2B84E17-9499-2A44-9829-95C25A5A6F0E}"/>
              </a:ext>
            </a:extLst>
          </p:cNvPr>
          <p:cNvSpPr txBox="1"/>
          <p:nvPr/>
        </p:nvSpPr>
        <p:spPr>
          <a:xfrm>
            <a:off x="4942619" y="3373751"/>
            <a:ext cx="17020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le soir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3DAE06-939C-98AC-730A-5F571C6AFC77}"/>
              </a:ext>
            </a:extLst>
          </p:cNvPr>
          <p:cNvSpPr/>
          <p:nvPr/>
        </p:nvSpPr>
        <p:spPr>
          <a:xfrm>
            <a:off x="6941553" y="3284971"/>
            <a:ext cx="1590448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800" b="1" kern="0" dirty="0">
                <a:solidFill>
                  <a:srgbClr val="106585"/>
                </a:solidFill>
              </a:rPr>
              <a:t>dort</a:t>
            </a:r>
          </a:p>
        </p:txBody>
      </p:sp>
    </p:spTree>
    <p:extLst>
      <p:ext uri="{BB962C8B-B14F-4D97-AF65-F5344CB8AC3E}">
        <p14:creationId xmlns:p14="http://schemas.microsoft.com/office/powerpoint/2010/main" val="2371336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C97320-146D-2292-2348-8B24BABA9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8C7D7243-F28E-E440-84E6-2C72C8EF4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 et le point à la fin. 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8E185274-7B34-AC8F-CE23-C1FA4F49BE6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D766D0C0-A3AB-E5BF-EC37-0C9155E2658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8724D64-30AD-50E3-E1E7-130078BAF2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9E0A69F4-D065-9500-EB1E-FF501568617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826" t="18795" r="35243" b="26293"/>
          <a:stretch>
            <a:fillRect/>
          </a:stretch>
        </p:blipFill>
        <p:spPr>
          <a:xfrm>
            <a:off x="1195598" y="2320162"/>
            <a:ext cx="7038387" cy="240909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66577CD-071B-2B5E-A0C7-1455C37D5BE5}"/>
              </a:ext>
            </a:extLst>
          </p:cNvPr>
          <p:cNvSpPr txBox="1"/>
          <p:nvPr/>
        </p:nvSpPr>
        <p:spPr>
          <a:xfrm>
            <a:off x="1070722" y="3440016"/>
            <a:ext cx="7952093" cy="1823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Le soir, Nora dort à neuf heures.</a:t>
            </a:r>
          </a:p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272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5F21E-2D7B-F250-01CB-926C6813D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036B161D-B9F2-BE15-2259-85C290B5B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Complétez cette phrase avec les personnes de votre choix. Je vais passer entre les rangs pour vérifier l’écriture.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7189A5B-0AA7-539C-C4D9-46CE7763AA24}"/>
              </a:ext>
            </a:extLst>
          </p:cNvPr>
          <p:cNvSpPr txBox="1"/>
          <p:nvPr/>
        </p:nvSpPr>
        <p:spPr>
          <a:xfrm>
            <a:off x="334368" y="2627151"/>
            <a:ext cx="8441301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</a:rPr>
              <a:t> Le soir, je dors à </a:t>
            </a:r>
            <a:r>
              <a:rPr lang="fr-FR" sz="48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___</a:t>
            </a:r>
            <a:r>
              <a:rPr kumimoji="0" lang="fr-FR" sz="480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</a:rPr>
              <a:t>_____________ 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62A323FA-89A2-8262-19DC-B22483F08DB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79379BC-F72F-D19E-2451-F7ADE98410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408BB88-BDA5-E4D1-15D4-960C003476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05673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8EA94D-937C-25DF-FBC0-5EEFD2F07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FE6AAEBF-A098-5E24-C998-E3C784A65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A1095DC-4A16-9872-E1C8-CC3BE52BC91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A796F1E3-E53D-D0E6-B189-D0019CDE07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497DD44-C343-D88C-B3D8-AA9BDE09BA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704ACAA2-5807-1833-D45F-AE157377B8B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826" t="18795" r="35243" b="26293"/>
          <a:stretch>
            <a:fillRect/>
          </a:stretch>
        </p:blipFill>
        <p:spPr>
          <a:xfrm>
            <a:off x="834901" y="2224454"/>
            <a:ext cx="7038387" cy="240909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BF6E33-9FC0-372C-9AA4-699D866E29C3}"/>
              </a:ext>
            </a:extLst>
          </p:cNvPr>
          <p:cNvSpPr txBox="1"/>
          <p:nvPr/>
        </p:nvSpPr>
        <p:spPr>
          <a:xfrm>
            <a:off x="918175" y="3294835"/>
            <a:ext cx="7038387" cy="981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Le soir, je dors à ___________ .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821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rafales. Je vais désigner des élèves au hasard pour répondre. Tenez-vous prêts.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C28FD3-23FD-BD9E-500A-69902041B5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FFF9F7D-B6A7-AEC3-BB17-205D087F5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5AEA62-7F07-224A-9663-607F9E6A20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6F1830-8288-2DCC-466C-1986C020D1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F0E8577-EC08-D701-9652-45F8751688B7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5D56F4-8F63-587A-2D78-C70D9385506D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B6F3F3-8684-8CB7-687F-CB0504201ACE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5728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BFB26-D638-1227-7A94-59E3381A44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99F2AF3-F897-2003-8098-2E8DFECBBD2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7F462FE-CD17-920D-86ED-4FB280F8F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ça va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3DCC6EA-68BA-D8A4-80C3-5E4B9BA6DBE0}"/>
              </a:ext>
            </a:extLst>
          </p:cNvPr>
          <p:cNvSpPr txBox="1">
            <a:spLocks/>
          </p:cNvSpPr>
          <p:nvPr/>
        </p:nvSpPr>
        <p:spPr>
          <a:xfrm>
            <a:off x="-331333" y="3703730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ça va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9AA6410-997A-A89B-288C-C40745DAC8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166AC68-D6B6-577A-2330-7646580BEE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96169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FF7C5-6DD4-E5E0-9C81-50D30A8CB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322A4BB-B52D-D29A-3B91-7F8417B426C1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6FDD10A-F3A5-8A26-4BFD-175672876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as un frère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2ED8B759-5752-D7B6-8C77-3847D3C48564}"/>
              </a:ext>
            </a:extLst>
          </p:cNvPr>
          <p:cNvSpPr txBox="1">
            <a:spLocks/>
          </p:cNvSpPr>
          <p:nvPr/>
        </p:nvSpPr>
        <p:spPr>
          <a:xfrm>
            <a:off x="482484" y="4040151"/>
            <a:ext cx="80805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as un frère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0AF5304-B8BA-2A5B-598C-BF7B38F662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82663AD4-7BF1-CBAA-BA66-2F338BC6A08B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49931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729056-7EFF-7F22-02D2-BFCB503B7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B601E34-3CE6-3719-EFB1-7D288BB8107B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E6F7F27-FF6A-DE0A-567E-5454956BD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as une sœur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44C361D-B19C-C6E4-5CCB-30ADAF24B5B1}"/>
              </a:ext>
            </a:extLst>
          </p:cNvPr>
          <p:cNvSpPr txBox="1">
            <a:spLocks/>
          </p:cNvSpPr>
          <p:nvPr/>
        </p:nvSpPr>
        <p:spPr>
          <a:xfrm>
            <a:off x="482484" y="4040151"/>
            <a:ext cx="80805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as une sœur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FFB29C8-1E3F-5ECD-BAB2-1A3F31C5FB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69BF455F-C4EC-E7FB-8FFA-1E22C3988BF8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24447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15E97-2488-C022-E06B-1A78131E5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E80FC40-DD99-D97F-3D3C-3B998D2E818B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8DDAEF4-83FC-9F5E-3DE3-1264B3855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avec tes parents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197D8EE-9436-E5E6-1E10-A9BB16928D10}"/>
              </a:ext>
            </a:extLst>
          </p:cNvPr>
          <p:cNvSpPr txBox="1">
            <a:spLocks/>
          </p:cNvSpPr>
          <p:nvPr/>
        </p:nvSpPr>
        <p:spPr>
          <a:xfrm>
            <a:off x="0" y="4035193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avec tes parents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43168C1-76F8-396E-8D58-427305C717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65D07250-E3D0-BA9A-2E46-4ED79E21B2B8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69886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5F126-366F-55FA-EE4B-4E72B4E97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BEC05CB-387E-3FFA-5C61-5E07E37F3762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2B5B97B-1281-B268-63CE-E5C72BA9C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/>
              </a:rPr>
              <a:t>Qu’est-ce que tu fais avec tes cousins et tes cousines ?</a:t>
            </a:r>
            <a:endParaRPr lang="fr-MA">
              <a:solidFill>
                <a:schemeClr val="tx1">
                  <a:lumMod val="65000"/>
                  <a:lumOff val="35000"/>
                </a:schemeClr>
              </a:solidFill>
              <a:latin typeface="Dosis Medium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DDFC97D-867F-9DE0-7EC4-B1F3DCA9478A}"/>
              </a:ext>
            </a:extLst>
          </p:cNvPr>
          <p:cNvSpPr txBox="1">
            <a:spLocks/>
          </p:cNvSpPr>
          <p:nvPr/>
        </p:nvSpPr>
        <p:spPr>
          <a:xfrm>
            <a:off x="0" y="4035193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/>
              </a:rPr>
              <a:t>Qu’est-ce que tu fais avec </a:t>
            </a:r>
            <a:endParaRPr lang="fr-FR" dirty="0"/>
          </a:p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/>
              </a:rPr>
              <a:t>tes cousins et tes cousines ?</a:t>
            </a:r>
            <a:endParaRPr lang="fr-FR" dirty="0"/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4A9E199-DC96-40F6-865E-B40ECBAD86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CBF5866F-0286-1FC3-7D0C-7C2A0E371F89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03310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5CB27-8A5E-BEED-7BE6-C60179D2B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E099D24-243A-759A-3CE0-D2B5AA121E58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453C2E9-8BFC-FB8E-E242-97ABC67FE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sont tes parents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D45735DB-BAFD-0321-B880-C9419F0408E2}"/>
              </a:ext>
            </a:extLst>
          </p:cNvPr>
          <p:cNvSpPr txBox="1">
            <a:spLocks/>
          </p:cNvSpPr>
          <p:nvPr/>
        </p:nvSpPr>
        <p:spPr>
          <a:xfrm>
            <a:off x="-411370" y="3648184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sont tes parents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1F8D562-FC6E-62F1-61F2-440CF47475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25508AB-B217-3B03-0B10-39F161E4A055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45684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FE500E-CC87-A56A-0542-A02D5472C1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7225F8A-4178-8AF0-C4A2-547573B43BEC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89BB4CE-13A3-F4CA-5AAB-8D270AC21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 la chambre de ton frère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B5F3A74-D4C4-3909-C41A-EAAB32A23564}"/>
              </a:ext>
            </a:extLst>
          </p:cNvPr>
          <p:cNvSpPr txBox="1">
            <a:spLocks/>
          </p:cNvSpPr>
          <p:nvPr/>
        </p:nvSpPr>
        <p:spPr>
          <a:xfrm>
            <a:off x="-331333" y="3429000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est la chambre de ton frère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10E1392-5B61-58ED-8C51-A9672F98BA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D4FEEF56-3252-2604-8646-F28C6AA94537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556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14E79-293A-ACAB-0737-9AF53E9862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B3347AC-457E-E8D6-1E1D-2D806B4E015F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106DB11-8569-B66C-9345-B3583A64F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 la chambre de ta sœur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A1ABC07-32F4-B3EE-A85B-A74EE8C5C308}"/>
              </a:ext>
            </a:extLst>
          </p:cNvPr>
          <p:cNvSpPr txBox="1">
            <a:spLocks/>
          </p:cNvSpPr>
          <p:nvPr/>
        </p:nvSpPr>
        <p:spPr>
          <a:xfrm>
            <a:off x="-245069" y="3535502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est la chambre de ta sœur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817D02B-E72C-75B3-7E13-7184EA2E4C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AA8F0E7-3E36-14CB-F4FF-9553BB1E9EEE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0157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B6565-D9AA-A1A0-AD10-D4915D07D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7B7046D-C3AD-BF18-3B2B-3D3810A1EFE1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9F23453-CF95-451F-6B13-3FEA4039E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 la chambre de tes parents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8AFB5235-06C6-7AED-3D9A-F9D0B42D97B2}"/>
              </a:ext>
            </a:extLst>
          </p:cNvPr>
          <p:cNvSpPr txBox="1">
            <a:spLocks/>
          </p:cNvSpPr>
          <p:nvPr/>
        </p:nvSpPr>
        <p:spPr>
          <a:xfrm>
            <a:off x="-331333" y="3535502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est la chambre de tes parents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833676D-AE88-28AB-9A82-20FEA52C3B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0D2532D5-4B33-088D-EE56-689C3E6695D2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26905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ADAF6D-89AF-E06B-9FB1-CAD787970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38FB8A3-74E8-B81B-0EFC-46AF59B019B4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529EB9B-5701-C850-6654-A04AFAEDE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veux pour ta fête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3BCD9147-01D5-A4B1-7A1D-2C43BF21E6CE}"/>
              </a:ext>
            </a:extLst>
          </p:cNvPr>
          <p:cNvSpPr txBox="1">
            <a:spLocks/>
          </p:cNvSpPr>
          <p:nvPr/>
        </p:nvSpPr>
        <p:spPr>
          <a:xfrm>
            <a:off x="-931752" y="3535502"/>
            <a:ext cx="1050541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veux pour ta fête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836B8DB-5C5E-04D6-7A15-B9CB777D8F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D8A8625-2949-DF14-402B-1C7CF9BE6EB7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71751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0C655-931F-1F06-4946-F284DA530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2B7D94A-54E6-A0D6-800B-8044048456F1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1995128-C34C-F38C-6751-DD7A8259C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est-ce que tu veux inviter pour ton anniversaire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85B879A7-A0D8-F9DF-D88F-A07C1834C7A3}"/>
              </a:ext>
            </a:extLst>
          </p:cNvPr>
          <p:cNvSpPr txBox="1">
            <a:spLocks/>
          </p:cNvSpPr>
          <p:nvPr/>
        </p:nvSpPr>
        <p:spPr>
          <a:xfrm>
            <a:off x="-331333" y="3703730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Qui est-ce que tu veux inviter pour </a:t>
            </a:r>
          </a:p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ton anniversaire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A9267E3-32DF-5DC7-C7CE-6885A2BC28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DD6BB7A-C0B5-5A75-B2E1-0B6E36DFC788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24257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23CF8C-5605-D248-2880-5D73CBC47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77ECDB7-0AD0-2DC7-179A-7DFA513E744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E741BA2-DE1B-23A0-2DF3-ACBA8585D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le matin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D92017A-9E4D-C689-204F-57C1F5BF0325}"/>
              </a:ext>
            </a:extLst>
          </p:cNvPr>
          <p:cNvSpPr txBox="1">
            <a:spLocks/>
          </p:cNvSpPr>
          <p:nvPr/>
        </p:nvSpPr>
        <p:spPr>
          <a:xfrm>
            <a:off x="-331333" y="3703730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le matin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0B88AEF-A4D4-C847-57F3-D727C7A040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F35B885-EEAA-145D-B050-7B6FD676016D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446197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B60C2-59FE-8D64-4A7D-4CEE7C118E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B2507FE-3389-9CF5-365C-E94F6DAFE57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D67FE86-FD09-D978-5370-1DBF897D7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quelle heure tu te réveilles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1F341C7-704E-2D50-CEBD-16330A5638E8}"/>
              </a:ext>
            </a:extLst>
          </p:cNvPr>
          <p:cNvSpPr txBox="1">
            <a:spLocks/>
          </p:cNvSpPr>
          <p:nvPr/>
        </p:nvSpPr>
        <p:spPr>
          <a:xfrm>
            <a:off x="-331333" y="3703730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À quelle heure tu te réveilles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2A25C56-9C15-36C3-6939-6DF90066C4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57E73A79-F881-B707-E0CE-0204F2F48264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6147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14B16-CA17-83B1-1FB3-CD006F64E2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CB0914C-28D6-70DF-6620-160831237490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3071304-3B0B-438F-2443-DC3C179CC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le soir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86651396-8D62-0165-E952-3B244A565625}"/>
              </a:ext>
            </a:extLst>
          </p:cNvPr>
          <p:cNvSpPr txBox="1">
            <a:spLocks/>
          </p:cNvSpPr>
          <p:nvPr/>
        </p:nvSpPr>
        <p:spPr>
          <a:xfrm>
            <a:off x="-331333" y="3703730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le soir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3EEF9F8-34FF-0FBD-EEED-8FC1C717CA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839B322D-69A1-877F-C39F-F3ABDBE39A35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010481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A8941F-ADDB-8D78-A573-AA79126D1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A1CBFD3-6979-BBEC-1417-4E38925C628D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40A193A-183A-FBDD-FE77-594A322C4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quelle heure tu sors de l’école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0515E4A2-24D6-4A43-CE38-DEA74954B1B1}"/>
              </a:ext>
            </a:extLst>
          </p:cNvPr>
          <p:cNvSpPr txBox="1">
            <a:spLocks/>
          </p:cNvSpPr>
          <p:nvPr/>
        </p:nvSpPr>
        <p:spPr>
          <a:xfrm>
            <a:off x="-331333" y="3703730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À quelle heure tu sors de l’école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40151CE-ECEA-25A4-30D9-13A67C59D1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9E9988C-22B6-9676-9F03-7BBA9E8BBCDB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02185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1E423-5451-1555-9E56-F497383C4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B8DDE0-DC0A-851C-97E2-584D8A2496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54631" y="3994138"/>
            <a:ext cx="6246795" cy="134993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90DCC73-BD89-1799-ED2D-5782D30A0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3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57DF90F3-78D5-77A7-8426-8E871B8843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0BD857C9-E818-349B-BDAA-28964858B4D1}"/>
              </a:ext>
            </a:extLst>
          </p:cNvPr>
          <p:cNvSpPr txBox="1">
            <a:spLocks/>
          </p:cNvSpPr>
          <p:nvPr/>
        </p:nvSpPr>
        <p:spPr>
          <a:xfrm>
            <a:off x="2272849" y="307580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des phrases.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Écrire des mots et des phrases.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rafales.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FCBE27-F36D-9E40-E4E4-612971E588B5}"/>
              </a:ext>
            </a:extLst>
          </p:cNvPr>
          <p:cNvSpPr txBox="1"/>
          <p:nvPr/>
        </p:nvSpPr>
        <p:spPr>
          <a:xfrm>
            <a:off x="2272851" y="4124915"/>
            <a:ext cx="1678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Lecture offerte</a:t>
            </a:r>
          </a:p>
        </p:txBody>
      </p:sp>
      <p:sp>
        <p:nvSpPr>
          <p:cNvPr id="5" name="Titre 8">
            <a:extLst>
              <a:ext uri="{FF2B5EF4-FFF2-40B4-BE49-F238E27FC236}">
                <a16:creationId xmlns:a16="http://schemas.microsoft.com/office/drawing/2014/main" id="{4A21D9E9-876E-BC00-E906-3E8833E4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BDD5AAF-9197-1374-D05E-8BF6DDF391A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F5F015A-E8E6-BD03-0111-1209A116BA3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D5D3CB-D183-0C75-7DFB-E1EBC409031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9F838AF6-11A9-9B39-5931-63446ACF60E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77D935B-2B72-44E8-B720-D30DB2705283}"/>
              </a:ext>
            </a:extLst>
          </p:cNvPr>
          <p:cNvSpPr txBox="1">
            <a:spLocks/>
          </p:cNvSpPr>
          <p:nvPr/>
        </p:nvSpPr>
        <p:spPr>
          <a:xfrm>
            <a:off x="2272850" y="447646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"/>
              <a:defRPr/>
            </a:pP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Histoire : Le carnet des vacances.</a:t>
            </a:r>
            <a:endParaRPr lang="fr-FR" sz="1000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318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DDD0A-077B-22DD-8C97-C7089FEA0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D5C58F0-7F90-8215-2DCC-5114FE129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découvrir une nouvelle histoire. Son titre est : 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« Le carnet des vacances »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Est-ce que vous êtes prêts ? Écoutez bien.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915BE86-F37E-59B2-2121-81DAA19D4E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B317669-2ABB-FEAD-8212-54E0467A8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5A2E31D-2C86-0125-C50A-AA752E1BBE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AA462DDD-27D9-970B-A93C-7DC7A7C1D6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8762" y="2038911"/>
            <a:ext cx="3839111" cy="420111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80439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C0B116-11BC-90F3-105C-DA18783E4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7FAF457C-5DB0-7DFD-EC46-04F2622B0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6367E37-2460-10CB-7FE5-E05A2F8683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336BC0A-AFE3-AF9E-AA17-BF2E9D1A05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WhatsApp Video 2026-03-18 at 23.14.27">
            <a:hlinkClick r:id="" action="ppaction://media"/>
            <a:extLst>
              <a:ext uri="{FF2B5EF4-FFF2-40B4-BE49-F238E27FC236}">
                <a16:creationId xmlns:a16="http://schemas.microsoft.com/office/drawing/2014/main" id="{67A252DD-6D21-1DE8-0B35-FF3BD42BBEF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61049" y="1938787"/>
            <a:ext cx="7021902" cy="3949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208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15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515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277DF-968F-BC96-C4B9-BE5E58EBF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B0035BBB-D923-6778-3138-D771E1A2B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écouter l’histoire une deuxième fois.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01E8FA0-97E7-3B3B-251C-AB984715344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405EE5BF-E15E-FD8F-FAC7-B5698F8EF3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5BCCCC2-EE62-C422-696D-14EDAC5475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013FDEAE-58C8-CDD7-53E0-80227E49E6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416975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WhatsApp Video 2026-03-18 at 23.14.27">
            <a:hlinkClick r:id="" action="ppaction://media"/>
            <a:extLst>
              <a:ext uri="{FF2B5EF4-FFF2-40B4-BE49-F238E27FC236}">
                <a16:creationId xmlns:a16="http://schemas.microsoft.com/office/drawing/2014/main" id="{CEC40C3F-CBA6-98E5-448D-F03EE0A753A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06106" y="1948464"/>
            <a:ext cx="6313355" cy="355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08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15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515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Lina se réveille à quelle heure le matin ? Qui veut répondre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0F4DBB2-1615-3E4D-F7FA-47D4F4DC94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2197" y="1684489"/>
            <a:ext cx="4494263" cy="441751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83011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matin, Lina se réveille à sept heures.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259537" y="1855734"/>
            <a:ext cx="8624926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fr-FR" sz="3400" b="1" dirty="0">
                <a:ln w="0"/>
                <a:solidFill>
                  <a:srgbClr val="2196B1"/>
                </a:solidFill>
                <a:latin typeface="Dosis" pitchFamily="2" charset="0"/>
              </a:rPr>
              <a:t>Le matin, Lina se réveille à sept heures</a:t>
            </a:r>
            <a:r>
              <a:rPr kumimoji="0" lang="fr-FR" sz="3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8FEBB077-1355-0229-61C3-63F9FBBAAF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5662" y="2902892"/>
            <a:ext cx="3605743" cy="354416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71984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4D0C9-1AD6-FCF6-B7F5-CBB5F478A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996066A-6591-E373-A250-3457E8F63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qu’elle fait après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1D483DC-19E6-0542-B94D-88B71E59A4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5A14D37-74C2-5A29-74CA-C8DFB0F72A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4968" y="2259943"/>
            <a:ext cx="3951326" cy="405224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581047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CA91D-1247-4078-31C4-24A2E603D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7D7A6C91-85DB-C8BC-C042-3C5CB20AC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Elle se lave, s’habille et descend dans la cuisine.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8926109-DFDA-F890-AFED-31719DF3EC19}"/>
              </a:ext>
            </a:extLst>
          </p:cNvPr>
          <p:cNvSpPr txBox="1">
            <a:spLocks/>
          </p:cNvSpPr>
          <p:nvPr/>
        </p:nvSpPr>
        <p:spPr>
          <a:xfrm>
            <a:off x="977526" y="1613185"/>
            <a:ext cx="736220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rgbClr val="2196B1"/>
                </a:solidFill>
                <a:latin typeface="Dosis" pitchFamily="2" charset="0"/>
              </a:rPr>
              <a:t>Elle se lave, s’habille et descend dans la cuisine.</a:t>
            </a:r>
            <a:endParaRPr kumimoji="0" lang="fr-FR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1DE2C6A-42DD-5D9C-A9DE-5BCCD278878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17A8C06-D6C0-D964-8119-0061E3AC7D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9D21441-322A-1C1E-2A4D-FF6ABC3CBF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13443790-52F8-4485-4058-B5A07189AF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2574" y="2742307"/>
            <a:ext cx="3338851" cy="342412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283958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D1F03-D51C-7878-0705-49646BF05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DC8D87ED-2BF6-7B2C-1467-C234F0229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qu’il y a sur la table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B695CBE-A301-0813-D9DE-6844653619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C3D4093-2E8B-332C-48BA-B6EABF9542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7895" y="1948554"/>
            <a:ext cx="4456422" cy="443020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026178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081C5-34EB-8B89-D76A-259C146CE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80CA14EF-6528-9E07-7625-391649035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y a un carnet et un crayon.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5CBE577-F5F8-7D7C-F24C-F9C668846AF1}"/>
              </a:ext>
            </a:extLst>
          </p:cNvPr>
          <p:cNvSpPr txBox="1">
            <a:spLocks/>
          </p:cNvSpPr>
          <p:nvPr/>
        </p:nvSpPr>
        <p:spPr>
          <a:xfrm>
            <a:off x="1089669" y="1624017"/>
            <a:ext cx="736220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rgbClr val="2196B1"/>
                </a:solidFill>
                <a:latin typeface="Dosis" pitchFamily="2" charset="0"/>
              </a:rPr>
              <a:t>Il y a un carnet et un crayon.</a:t>
            </a:r>
            <a:endParaRPr kumimoji="0" lang="fr-FR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2E7BEC9-C5AE-54AF-E972-15CA5C53180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4A77289-2AF0-9970-874C-AA0872CA5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B34DB42-5275-8145-1D5C-69D18630AE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88EB6739-09C9-2BE7-EF4E-85EFDD728F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7623" y="2705694"/>
            <a:ext cx="3552944" cy="353204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80233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A515A-45D7-45A9-1E00-F8EB377EA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377B846-0A26-ACD8-04A4-59C2FCCDB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qui est le carnet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3F2E835-09C8-9953-E79E-833182ADEA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FB1FF68-326B-662E-C7C3-4F78729319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6024" y="2033092"/>
            <a:ext cx="4319667" cy="431116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120788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18DCF7-613F-C655-CE17-BAA35A1CF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211B788F-3EE5-1BE1-79AE-DDC575FA7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carnet est à oncle Karim.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09F28C1-D119-0AA1-F5B7-B53C8D2CFB1C}"/>
              </a:ext>
            </a:extLst>
          </p:cNvPr>
          <p:cNvSpPr txBox="1">
            <a:spLocks/>
          </p:cNvSpPr>
          <p:nvPr/>
        </p:nvSpPr>
        <p:spPr>
          <a:xfrm>
            <a:off x="641816" y="1678026"/>
            <a:ext cx="736220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rgbClr val="2196B1"/>
                </a:solidFill>
                <a:latin typeface="Dosis" pitchFamily="2" charset="0"/>
              </a:rPr>
              <a:t>Le carnet est à oncle Karim.</a:t>
            </a:r>
            <a:endParaRPr kumimoji="0" lang="fr-FR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4A04500-1289-301D-8BFB-4C63527718D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9B1607-FD29-6FAA-0F85-52017669D5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138BA61-E561-CEFF-CD62-6BDE0BD029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8C9D4A88-A567-E325-B03F-CEC3A8C619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2839" y="2753139"/>
            <a:ext cx="3500157" cy="349326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642753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309D19-DFF0-436C-5D0B-63DA114CF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E4917081-6718-3EA0-08F6-717B29F0F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fait Lina ce matin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3ED82CB-6CB1-F46B-E846-B8CE8B0A9C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F86FEBC-143A-A20D-B95B-560C78F459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2144" y="2229151"/>
            <a:ext cx="3969479" cy="401608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924570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DCA3D7-4E72-D9F2-0AA9-121D25A98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389B383-7833-DA4C-7D2A-C66482CC7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Elle prend le petit-déjeuner et elle joue avec Amine et Sara.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DA1C289-1D96-428A-8F9D-2B29210635F2}"/>
              </a:ext>
            </a:extLst>
          </p:cNvPr>
          <p:cNvSpPr txBox="1">
            <a:spLocks/>
          </p:cNvSpPr>
          <p:nvPr/>
        </p:nvSpPr>
        <p:spPr>
          <a:xfrm>
            <a:off x="1056778" y="1496008"/>
            <a:ext cx="736220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rgbClr val="2196B1"/>
                </a:solidFill>
                <a:latin typeface="Dosis" pitchFamily="2" charset="0"/>
              </a:rPr>
              <a:t>Elle prend le petit-déjeuner et elle joue avec Amine et Sara.</a:t>
            </a:r>
            <a:endParaRPr kumimoji="0" lang="fr-FR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2BAAF3E-848F-19C3-C15B-006D7B68478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6818A86-6D16-2C1B-EEFA-9BD79F4CE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50668E-FC50-973F-9D77-908BFE70EC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E90C2701-2103-A231-E8D5-0ED5642AC7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7260" y="2531075"/>
            <a:ext cx="3969479" cy="401608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881479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8B082-D465-5762-BC57-10F30FCD4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8E693380-08AC-12AE-8C32-9B1B10D051C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BD6F968-D2E9-DA7B-BDCD-11827296C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601C90-5833-EEAD-F5CA-66ADF09950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82D1671D-9CD1-1589-2B54-03E06E9EA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retrouvera nos amis la semaine prochaine pour la suite de l’histoire.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39A5B17-7B58-4F2B-AEA3-B98A91330B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5775" y="2015457"/>
            <a:ext cx="6905068" cy="364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F9A64-B087-EB0B-FA82-ACDA2A55D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1C7BE2F-FA70-F13C-C22C-CE2804FD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la maison, faites un dessin sur l’histoire </a:t>
            </a:r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« Le carnet des vacances ».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BE635A2-F01C-FD82-461C-37015B3682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A122D6-0C4D-59A8-4A09-B7D52138C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C07980-40E8-91B6-90A2-22A5E0937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C5E1104-7640-1A02-7FFF-70107637F9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901" y="1896177"/>
            <a:ext cx="2666197" cy="399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9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F6DA5A08-051A-3E58-2683-BF72237949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B727B91B-DDC5-223A-7A3C-31C354CE11B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7023</TotalTime>
  <Words>1504</Words>
  <Application>Microsoft Office PowerPoint</Application>
  <PresentationFormat>Affichage à l'écran (4:3)</PresentationFormat>
  <Paragraphs>238</Paragraphs>
  <Slides>79</Slides>
  <Notes>4</Notes>
  <HiddenSlides>0</HiddenSlides>
  <MMClips>6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79</vt:i4>
      </vt:variant>
    </vt:vector>
  </HeadingPairs>
  <TitlesOfParts>
    <vt:vector size="101" baseType="lpstr">
      <vt:lpstr>Calibri</vt:lpstr>
      <vt:lpstr>Arial</vt:lpstr>
      <vt:lpstr>Dosis ExtraBold</vt:lpstr>
      <vt:lpstr>Dosis Medium</vt:lpstr>
      <vt:lpstr>Aptos Display</vt:lpstr>
      <vt:lpstr>Dosis</vt:lpstr>
      <vt:lpstr>Mistral</vt:lpstr>
      <vt:lpstr>Aptos</vt:lpstr>
      <vt:lpstr>Dosis SemiBold</vt:lpstr>
      <vt:lpstr>Wingdings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02_New Voc_01-Présentation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6</vt:lpstr>
      <vt:lpstr>Présentation PowerPoint</vt:lpstr>
      <vt:lpstr>Bonjour les enfants. Aujourd’hui, nous allons réviser les leçons de la semaine passée. Soyez attentifs.</vt:lpstr>
      <vt:lpstr>Répétons ensemble : Le grand-père – La grand-mère – L’oncle – La tante – Se sentir bien – Se sentir mal.</vt:lpstr>
      <vt:lpstr>Répétons ensemble : Calme – Content – Fâché – Inquiet – Fatigué – Triste.</vt:lpstr>
      <vt:lpstr>Répétons ensemble : Une fête - Un anniversaire - Une surprise - Un cadeau - Un gâteau  - Un invité. </vt:lpstr>
      <vt:lpstr>Répétons ensemble : Inviter - Beaucoup de - Peu de – Pouvoir – Chanter – Danser. </vt:lpstr>
      <vt:lpstr>Nous allons jouer au jeu des mots invisibles. </vt:lpstr>
      <vt:lpstr>Répétons ensemble : Le soir – Midi – Sept heures – Se réveiller – Se laver.</vt:lpstr>
      <vt:lpstr>Observez bien les images. Je vais masquer deux images. Qui veut expliquer la consigne  en arabe ? </vt:lpstr>
      <vt:lpstr>Quelles sont les images qui manquent ?</vt:lpstr>
      <vt:lpstr>Les deux images qui manquent sont : midi et se réveiller.</vt:lpstr>
      <vt:lpstr>Nous allons jouer au jeu des mots qui bougent. </vt:lpstr>
      <vt:lpstr>Répétons ensemble : Se brosser les dents - S’habiller – Sortir - Faire ses devoirs - Dormir.</vt:lpstr>
      <vt:lpstr>Observez bien. Je vais faire bouger 2 images. Qui veut expliquer la consigne en arabe ? </vt:lpstr>
      <vt:lpstr>Quelles sont les deux images qui ont bougé ?</vt:lpstr>
      <vt:lpstr>Les deux images qui ont bougé sont : s’habiller et dormir.</vt:lpstr>
      <vt:lpstr>Maintenant, on va faire de la lecture. Qui veut lire cette phrase ? </vt:lpstr>
      <vt:lpstr>Qui veut expliquer cette phrase dans sa langue ? </vt:lpstr>
      <vt:lpstr>Qui veut lire la question et y répondre ? </vt:lpstr>
      <vt:lpstr>La réponse est : à sept heures. </vt:lpstr>
      <vt:lpstr>Qui veut lire cette phrase ? </vt:lpstr>
      <vt:lpstr>Qui veut expliquer cette phrase dans sa langue ? </vt:lpstr>
      <vt:lpstr>Qui veut lire la question et y répondre ? </vt:lpstr>
      <vt:lpstr>Présentation PowerPoint</vt:lpstr>
      <vt:lpstr>Prenez vos ardoises. </vt:lpstr>
      <vt:lpstr>Écrivez les mots qui manquent dans la phrase.  </vt:lpstr>
      <vt:lpstr>Levez les ardoises. Je vais vérifier votre écriture. </vt:lpstr>
      <vt:lpstr>Corrigez.</vt:lpstr>
      <vt:lpstr>Écrivez le mot qui manque dans la phrase.  </vt:lpstr>
      <vt:lpstr>Levez les ardoises. Je vais vérifier votre écriture. </vt:lpstr>
      <vt:lpstr>Corrigez.</vt:lpstr>
      <vt:lpstr>Prenez vos cahiers.</vt:lpstr>
      <vt:lpstr>Complétez cette phrase avec l’objet de votre choix. Je vais passer entre les rangs pour vérifier l’écriture. </vt:lpstr>
      <vt:lpstr>Qui veut lire sa phrase ? </vt:lpstr>
      <vt:lpstr>On passe à une autre phrase. Ces mots sont en désordre.  Écrivez sur vos cahiers une phrase correcte à partir de ces mots.</vt:lpstr>
      <vt:lpstr>Qui veut lire sa phrase ?</vt:lpstr>
      <vt:lpstr>Corrigez. Je n’oublie pas la majuscule au début de la phrase et le point à la fin.  </vt:lpstr>
      <vt:lpstr>Complétez cette phrase avec les personnes de votre choix. Je vais passer entre les rangs pour vérifier l’écriture. </vt:lpstr>
      <vt:lpstr>Qui veut lire sa phrase ? </vt:lpstr>
      <vt:lpstr>Maintenant, c’est l’activité des questions en rafales. Je vais désigner des élèves au hasard pour répondre. Tenez-vous prêts. </vt:lpstr>
      <vt:lpstr>Comment ça va ?</vt:lpstr>
      <vt:lpstr>Est-ce que tu as un frère ?</vt:lpstr>
      <vt:lpstr>Est-ce que tu as une sœur ?</vt:lpstr>
      <vt:lpstr>Qu’est-ce que tu fais avec tes parents ?</vt:lpstr>
      <vt:lpstr>Qu’est-ce que tu fais avec tes cousins et tes cousines ?</vt:lpstr>
      <vt:lpstr>Où sont tes parents ?</vt:lpstr>
      <vt:lpstr>Où est la chambre de ton frère ?</vt:lpstr>
      <vt:lpstr>Où est la chambre de ta sœur ?</vt:lpstr>
      <vt:lpstr>Où est la chambre de tes parents ?</vt:lpstr>
      <vt:lpstr>Qu’est-ce que tu veux pour ta fête ?</vt:lpstr>
      <vt:lpstr>Qui est-ce que tu veux inviter pour ton anniversaire ?</vt:lpstr>
      <vt:lpstr>Qu’est-ce que tu fais le matin ?</vt:lpstr>
      <vt:lpstr>À quelle heure tu te réveilles ?</vt:lpstr>
      <vt:lpstr>Qu’est-ce que tu fais le soir ?</vt:lpstr>
      <vt:lpstr>À quelle heure tu sors de l’école ?</vt:lpstr>
      <vt:lpstr>Plan de la séance 6</vt:lpstr>
      <vt:lpstr>Nous allons découvrir une nouvelle histoire. Son titre est : « Le carnet des vacances ». Est-ce que vous êtes prêts ? Écoutez bien. </vt:lpstr>
      <vt:lpstr>Lecture de la vidéo.</vt:lpstr>
      <vt:lpstr>Nous allons écouter l’histoire une deuxième fois. Soyez attentifs.</vt:lpstr>
      <vt:lpstr>Lecture de la vidéo.</vt:lpstr>
      <vt:lpstr>Lina se réveille à quelle heure le matin ? Qui veut répondre ?</vt:lpstr>
      <vt:lpstr>Le matin, Lina se réveille à sept heures.</vt:lpstr>
      <vt:lpstr>Qu’est-ce qu’elle fait après ?</vt:lpstr>
      <vt:lpstr>Elle se lave, s’habille et descend dans la cuisine.</vt:lpstr>
      <vt:lpstr>Qu’est-ce qu’il y a sur la table ?</vt:lpstr>
      <vt:lpstr>Il y a un carnet et un crayon.</vt:lpstr>
      <vt:lpstr>À qui est le carnet ?</vt:lpstr>
      <vt:lpstr>Le carnet est à oncle Karim.</vt:lpstr>
      <vt:lpstr>Qu’est-ce que fait Lina ce matin ?</vt:lpstr>
      <vt:lpstr>Elle prend le petit-déjeuner et elle joue avec Amine et Sara.</vt:lpstr>
      <vt:lpstr>On retrouvera nos amis la semaine prochaine pour la suite de l’histoire. </vt:lpstr>
      <vt:lpstr>À la maison, faites un dessin sur l’histoire « Le carnet des vacances ».</vt:lpstr>
      <vt:lpstr>La séance d’aujourd’hui est terminée.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22</cp:revision>
  <cp:lastPrinted>2025-08-13T10:11:39Z</cp:lastPrinted>
  <dcterms:created xsi:type="dcterms:W3CDTF">2025-08-01T12:31:49Z</dcterms:created>
  <dcterms:modified xsi:type="dcterms:W3CDTF">2026-03-20T00:30:16Z</dcterms:modified>
</cp:coreProperties>
</file>