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0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82" r:id="rId9"/>
    <p:sldMasterId id="2147483797" r:id="rId10"/>
    <p:sldMasterId id="2147483805" r:id="rId11"/>
    <p:sldMasterId id="2147483815" r:id="rId12"/>
  </p:sldMasterIdLst>
  <p:notesMasterIdLst>
    <p:notesMasterId r:id="rId55"/>
  </p:notesMasterIdLst>
  <p:sldIdLst>
    <p:sldId id="257" r:id="rId13"/>
    <p:sldId id="1029" r:id="rId14"/>
    <p:sldId id="705" r:id="rId15"/>
    <p:sldId id="1115" r:id="rId16"/>
    <p:sldId id="798" r:id="rId17"/>
    <p:sldId id="1061" r:id="rId18"/>
    <p:sldId id="1109" r:id="rId19"/>
    <p:sldId id="1110" r:id="rId20"/>
    <p:sldId id="1111" r:id="rId21"/>
    <p:sldId id="1032" r:id="rId22"/>
    <p:sldId id="1048" r:id="rId23"/>
    <p:sldId id="1130" r:id="rId24"/>
    <p:sldId id="1131" r:id="rId25"/>
    <p:sldId id="1113" r:id="rId26"/>
    <p:sldId id="1062" r:id="rId27"/>
    <p:sldId id="894" r:id="rId28"/>
    <p:sldId id="934" r:id="rId29"/>
    <p:sldId id="717" r:id="rId30"/>
    <p:sldId id="936" r:id="rId31"/>
    <p:sldId id="937" r:id="rId32"/>
    <p:sldId id="938" r:id="rId33"/>
    <p:sldId id="817" r:id="rId34"/>
    <p:sldId id="939" r:id="rId35"/>
    <p:sldId id="1063" r:id="rId36"/>
    <p:sldId id="653" r:id="rId37"/>
    <p:sldId id="1084" r:id="rId38"/>
    <p:sldId id="1086" r:id="rId39"/>
    <p:sldId id="1116" r:id="rId40"/>
    <p:sldId id="1087" r:id="rId41"/>
    <p:sldId id="1091" r:id="rId42"/>
    <p:sldId id="1092" r:id="rId43"/>
    <p:sldId id="1117" r:id="rId44"/>
    <p:sldId id="1093" r:id="rId45"/>
    <p:sldId id="1097" r:id="rId46"/>
    <p:sldId id="1128" r:id="rId47"/>
    <p:sldId id="1106" r:id="rId48"/>
    <p:sldId id="1104" r:id="rId49"/>
    <p:sldId id="1132" r:id="rId50"/>
    <p:sldId id="1107" r:id="rId51"/>
    <p:sldId id="984" r:id="rId52"/>
    <p:sldId id="843" r:id="rId53"/>
    <p:sldId id="679" r:id="rId54"/>
  </p:sldIdLst>
  <p:sldSz cx="9144000" cy="6858000" type="screen4x3"/>
  <p:notesSz cx="6735763" cy="9866313"/>
  <p:embeddedFontLst>
    <p:embeddedFont>
      <p:font typeface="Dosis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</p:embeddedFont>
    <p:embeddedFont>
      <p:font typeface="Dosis SemiBold" pitchFamily="2" charset="0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1A6BC"/>
    <a:srgbClr val="00ACA4"/>
    <a:srgbClr val="565F88"/>
    <a:srgbClr val="424D7B"/>
    <a:srgbClr val="E84234"/>
    <a:srgbClr val="F26553"/>
    <a:srgbClr val="2AB6D7"/>
    <a:srgbClr val="55B7DE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5C5357-B04A-443C-8C34-CE91442C955D}" v="23" dt="2026-03-16T18:06:36.8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05" autoAdjust="0"/>
  </p:normalViewPr>
  <p:slideViewPr>
    <p:cSldViewPr snapToGrid="0">
      <p:cViewPr>
        <p:scale>
          <a:sx n="77" d="100"/>
          <a:sy n="77" d="100"/>
        </p:scale>
        <p:origin x="251" y="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notesMaster" Target="notesMasters/notesMaster1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font" Target="fonts/font3.fntdata"/><Relationship Id="rId66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font" Target="fonts/font2.fntdata"/><Relationship Id="rId61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font" Target="fonts/font5.fntdata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font" Target="fonts/font1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font" Target="fonts/font4.fntdata"/><Relationship Id="rId67" Type="http://schemas.microsoft.com/office/2018/10/relationships/authors" Target="author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3-16T18:12:32.936" v="4231" actId="20577"/>
      <pc:docMkLst>
        <pc:docMk/>
      </pc:docMkLst>
      <pc:sldChg chg="delSp mod">
        <pc:chgData name="Jalila El Baraka" userId="ea93c961-285f-4edc-9e51-dff84fc1dbdc" providerId="ADAL" clId="{57C2819A-E835-47AA-9356-3BB7B51E441F}" dt="2026-03-03T22:44:51.620" v="2193" actId="478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57C2819A-E835-47AA-9356-3BB7B51E441F}" dt="2026-03-16T18:07:07.987" v="4194" actId="167"/>
        <pc:sldMkLst>
          <pc:docMk/>
          <pc:sldMk cId="4261658029" sldId="679"/>
        </pc:sldMkLst>
        <pc:spChg chg="mod">
          <ac:chgData name="Jalila El Baraka" userId="ea93c961-285f-4edc-9e51-dff84fc1dbdc" providerId="ADAL" clId="{57C2819A-E835-47AA-9356-3BB7B51E441F}" dt="2026-03-16T18:07:00.413" v="4192" actId="1076"/>
          <ac:spMkLst>
            <pc:docMk/>
            <pc:sldMk cId="4261658029" sldId="679"/>
            <ac:spMk id="6" creationId="{79D82D8E-3660-5D8A-5BDA-6CC43BDCA50F}"/>
          </ac:spMkLst>
        </pc:spChg>
        <pc:spChg chg="mod">
          <ac:chgData name="Jalila El Baraka" userId="ea93c961-285f-4edc-9e51-dff84fc1dbdc" providerId="ADAL" clId="{57C2819A-E835-47AA-9356-3BB7B51E441F}" dt="2026-03-03T23:15:07.482" v="3437" actId="20577"/>
          <ac:spMkLst>
            <pc:docMk/>
            <pc:sldMk cId="4261658029" sldId="679"/>
            <ac:spMk id="8" creationId="{FEB082D5-E6CD-4695-6114-FD007FEEC39D}"/>
          </ac:spMkLst>
        </pc:spChg>
        <pc:picChg chg="add mod ord">
          <ac:chgData name="Jalila El Baraka" userId="ea93c961-285f-4edc-9e51-dff84fc1dbdc" providerId="ADAL" clId="{57C2819A-E835-47AA-9356-3BB7B51E441F}" dt="2026-03-16T18:06:57.052" v="4191" actId="1076"/>
          <ac:picMkLst>
            <pc:docMk/>
            <pc:sldMk cId="4261658029" sldId="679"/>
            <ac:picMk id="2" creationId="{8373FD12-E301-0492-A295-E48C2AA5D58D}"/>
          </ac:picMkLst>
        </pc:picChg>
        <pc:picChg chg="add mod ord">
          <ac:chgData name="Jalila El Baraka" userId="ea93c961-285f-4edc-9e51-dff84fc1dbdc" providerId="ADAL" clId="{57C2819A-E835-47AA-9356-3BB7B51E441F}" dt="2026-03-16T18:07:03.974" v="4193" actId="167"/>
          <ac:picMkLst>
            <pc:docMk/>
            <pc:sldMk cId="4261658029" sldId="679"/>
            <ac:picMk id="3" creationId="{F1654731-3791-436C-5F0D-B8F363A6BA1E}"/>
          </ac:picMkLst>
        </pc:picChg>
        <pc:picChg chg="ord">
          <ac:chgData name="Jalila El Baraka" userId="ea93c961-285f-4edc-9e51-dff84fc1dbdc" providerId="ADAL" clId="{57C2819A-E835-47AA-9356-3BB7B51E441F}" dt="2026-03-16T18:07:07.987" v="4194" actId="167"/>
          <ac:picMkLst>
            <pc:docMk/>
            <pc:sldMk cId="4261658029" sldId="679"/>
            <ac:picMk id="7" creationId="{2D085470-6254-1CCC-EAE4-0E8D4685473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6T17:59:25.812" v="4160" actId="14100"/>
        <pc:sldMkLst>
          <pc:docMk/>
          <pc:sldMk cId="2379947899" sldId="817"/>
        </pc:sldMkLst>
        <pc:spChg chg="mod">
          <ac:chgData name="Jalila El Baraka" userId="ea93c961-285f-4edc-9e51-dff84fc1dbdc" providerId="ADAL" clId="{57C2819A-E835-47AA-9356-3BB7B51E441F}" dt="2026-03-03T23:00:03.512" v="2801" actId="20577"/>
          <ac:spMkLst>
            <pc:docMk/>
            <pc:sldMk cId="2379947899" sldId="817"/>
            <ac:spMk id="4" creationId="{E6384F8A-E656-6861-497C-5F80E75BA727}"/>
          </ac:spMkLst>
        </pc:spChg>
        <pc:spChg chg="mod">
          <ac:chgData name="Jalila El Baraka" userId="ea93c961-285f-4edc-9e51-dff84fc1dbdc" providerId="ADAL" clId="{57C2819A-E835-47AA-9356-3BB7B51E441F}" dt="2026-03-16T17:59:25.812" v="4160" actId="14100"/>
          <ac:spMkLst>
            <pc:docMk/>
            <pc:sldMk cId="2379947899" sldId="817"/>
            <ac:spMk id="7" creationId="{8516A397-3D43-F851-04BA-D685C2342210}"/>
          </ac:spMkLst>
        </pc:spChg>
        <pc:picChg chg="add mod ord">
          <ac:chgData name="Jalila El Baraka" userId="ea93c961-285f-4edc-9e51-dff84fc1dbdc" providerId="ADAL" clId="{57C2819A-E835-47AA-9356-3BB7B51E441F}" dt="2026-03-16T17:59:08.179" v="4155" actId="1076"/>
          <ac:picMkLst>
            <pc:docMk/>
            <pc:sldMk cId="2379947899" sldId="817"/>
            <ac:picMk id="3" creationId="{C00785D9-B41F-BA22-46CB-474CA10A09F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03T23:14:42.615" v="3427" actId="20577"/>
        <pc:sldMkLst>
          <pc:docMk/>
          <pc:sldMk cId="2960233081" sldId="843"/>
        </pc:sldMkLst>
        <pc:spChg chg="mod">
          <ac:chgData name="Jalila El Baraka" userId="ea93c961-285f-4edc-9e51-dff84fc1dbdc" providerId="ADAL" clId="{57C2819A-E835-47AA-9356-3BB7B51E441F}" dt="2026-03-03T23:14:31.392" v="3402" actId="1076"/>
          <ac:spMkLst>
            <pc:docMk/>
            <pc:sldMk cId="2960233081" sldId="843"/>
            <ac:spMk id="10" creationId="{0F49F2A2-7C0C-56D6-9FE9-5F1881651C56}"/>
          </ac:spMkLst>
        </pc:spChg>
        <pc:spChg chg="mod">
          <ac:chgData name="Jalila El Baraka" userId="ea93c961-285f-4edc-9e51-dff84fc1dbdc" providerId="ADAL" clId="{57C2819A-E835-47AA-9356-3BB7B51E441F}" dt="2026-03-03T23:14:42.615" v="3427" actId="20577"/>
          <ac:spMkLst>
            <pc:docMk/>
            <pc:sldMk cId="2960233081" sldId="843"/>
            <ac:spMk id="14" creationId="{682B0601-FDD2-F973-F179-5413684DC14A}"/>
          </ac:spMkLst>
        </pc:spChg>
        <pc:picChg chg="add mod ord">
          <ac:chgData name="Jalila El Baraka" userId="ea93c961-285f-4edc-9e51-dff84fc1dbdc" providerId="ADAL" clId="{57C2819A-E835-47AA-9356-3BB7B51E441F}" dt="2026-03-03T23:14:28.045" v="3401" actId="1076"/>
          <ac:picMkLst>
            <pc:docMk/>
            <pc:sldMk cId="2960233081" sldId="843"/>
            <ac:picMk id="5" creationId="{603AF18D-AEEA-6963-1869-3CF67838346F}"/>
          </ac:picMkLst>
        </pc:picChg>
        <pc:picChg chg="add mod ord">
          <ac:chgData name="Jalila El Baraka" userId="ea93c961-285f-4edc-9e51-dff84fc1dbdc" providerId="ADAL" clId="{57C2819A-E835-47AA-9356-3BB7B51E441F}" dt="2026-03-03T23:14:25.516" v="3400" actId="167"/>
          <ac:picMkLst>
            <pc:docMk/>
            <pc:sldMk cId="2960233081" sldId="843"/>
            <ac:picMk id="9" creationId="{E7B48733-86B7-D8D8-DE0C-84AE0A7D199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03T22:49:30.261" v="2327" actId="1076"/>
        <pc:sldMkLst>
          <pc:docMk/>
          <pc:sldMk cId="746861506" sldId="894"/>
        </pc:sldMkLst>
        <pc:spChg chg="mod">
          <ac:chgData name="Jalila El Baraka" userId="ea93c961-285f-4edc-9e51-dff84fc1dbdc" providerId="ADAL" clId="{57C2819A-E835-47AA-9356-3BB7B51E441F}" dt="2026-03-03T22:48:52.479" v="2323" actId="20577"/>
          <ac:spMkLst>
            <pc:docMk/>
            <pc:sldMk cId="746861506" sldId="894"/>
            <ac:spMk id="2" creationId="{EBAF27E3-974C-8D28-7BB0-112295C0845B}"/>
          </ac:spMkLst>
        </pc:spChg>
        <pc:picChg chg="add mod">
          <ac:chgData name="Jalila El Baraka" userId="ea93c961-285f-4edc-9e51-dff84fc1dbdc" providerId="ADAL" clId="{57C2819A-E835-47AA-9356-3BB7B51E441F}" dt="2026-03-03T22:49:30.261" v="2327" actId="1076"/>
          <ac:picMkLst>
            <pc:docMk/>
            <pc:sldMk cId="746861506" sldId="894"/>
            <ac:picMk id="4" creationId="{B5E8F040-BC3C-880E-4576-EAEBAA84176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6T18:10:20.684" v="4201" actId="20577"/>
        <pc:sldMkLst>
          <pc:docMk/>
          <pc:sldMk cId="2924233245" sldId="934"/>
        </pc:sldMkLst>
        <pc:spChg chg="mod">
          <ac:chgData name="Jalila El Baraka" userId="ea93c961-285f-4edc-9e51-dff84fc1dbdc" providerId="ADAL" clId="{57C2819A-E835-47AA-9356-3BB7B51E441F}" dt="2026-03-03T22:57:22.859" v="2663" actId="1076"/>
          <ac:spMkLst>
            <pc:docMk/>
            <pc:sldMk cId="2924233245" sldId="934"/>
            <ac:spMk id="4" creationId="{FF5E41C9-45B0-527E-EF01-CA6245B55840}"/>
          </ac:spMkLst>
        </pc:spChg>
        <pc:spChg chg="mod">
          <ac:chgData name="Jalila El Baraka" userId="ea93c961-285f-4edc-9e51-dff84fc1dbdc" providerId="ADAL" clId="{57C2819A-E835-47AA-9356-3BB7B51E441F}" dt="2026-03-16T18:10:20.684" v="4201" actId="20577"/>
          <ac:spMkLst>
            <pc:docMk/>
            <pc:sldMk cId="2924233245" sldId="934"/>
            <ac:spMk id="10" creationId="{3FA21DBE-77A5-3B61-A59B-3BB075E31535}"/>
          </ac:spMkLst>
        </pc:spChg>
        <pc:picChg chg="add mod">
          <ac:chgData name="Jalila El Baraka" userId="ea93c961-285f-4edc-9e51-dff84fc1dbdc" providerId="ADAL" clId="{57C2819A-E835-47AA-9356-3BB7B51E441F}" dt="2026-03-16T17:55:22.903" v="4111" actId="1076"/>
          <ac:picMkLst>
            <pc:docMk/>
            <pc:sldMk cId="2924233245" sldId="934"/>
            <ac:picMk id="5" creationId="{06D7E977-D85C-FA93-9A41-B2E977EFEF9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6T18:10:25.809" v="4202" actId="20577"/>
        <pc:sldMkLst>
          <pc:docMk/>
          <pc:sldMk cId="3103668379" sldId="936"/>
        </pc:sldMkLst>
        <pc:spChg chg="add del mod">
          <ac:chgData name="Jalila El Baraka" userId="ea93c961-285f-4edc-9e51-dff84fc1dbdc" providerId="ADAL" clId="{57C2819A-E835-47AA-9356-3BB7B51E441F}" dt="2026-03-16T17:55:51.607" v="4117" actId="478"/>
          <ac:spMkLst>
            <pc:docMk/>
            <pc:sldMk cId="3103668379" sldId="936"/>
            <ac:spMk id="3" creationId="{9184E8B7-FF0E-54B1-68C3-01C0E9610BDF}"/>
          </ac:spMkLst>
        </pc:spChg>
        <pc:spChg chg="add mod">
          <ac:chgData name="Jalila El Baraka" userId="ea93c961-285f-4edc-9e51-dff84fc1dbdc" providerId="ADAL" clId="{57C2819A-E835-47AA-9356-3BB7B51E441F}" dt="2026-03-16T18:10:25.809" v="4202" actId="20577"/>
          <ac:spMkLst>
            <pc:docMk/>
            <pc:sldMk cId="3103668379" sldId="936"/>
            <ac:spMk id="5" creationId="{35B2C4AA-2ED5-2E56-A845-5D3659059985}"/>
          </ac:spMkLst>
        </pc:spChg>
        <pc:spChg chg="mod">
          <ac:chgData name="Jalila El Baraka" userId="ea93c961-285f-4edc-9e51-dff84fc1dbdc" providerId="ADAL" clId="{57C2819A-E835-47AA-9356-3BB7B51E441F}" dt="2026-03-03T22:57:55.040" v="2721" actId="20577"/>
          <ac:spMkLst>
            <pc:docMk/>
            <pc:sldMk cId="3103668379" sldId="936"/>
            <ac:spMk id="10" creationId="{95C9F040-10A8-28F9-207D-F0183C621773}"/>
          </ac:spMkLst>
        </pc:spChg>
        <pc:picChg chg="add mod">
          <ac:chgData name="Jalila El Baraka" userId="ea93c961-285f-4edc-9e51-dff84fc1dbdc" providerId="ADAL" clId="{57C2819A-E835-47AA-9356-3BB7B51E441F}" dt="2026-03-03T22:58:09.360" v="2725"/>
          <ac:picMkLst>
            <pc:docMk/>
            <pc:sldMk cId="3103668379" sldId="936"/>
            <ac:picMk id="4" creationId="{D4D86A17-30BC-5422-38E3-4170159DAFA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6T18:10:32.717" v="4203" actId="20577"/>
        <pc:sldMkLst>
          <pc:docMk/>
          <pc:sldMk cId="2336507612" sldId="938"/>
        </pc:sldMkLst>
        <pc:spChg chg="mod">
          <ac:chgData name="Jalila El Baraka" userId="ea93c961-285f-4edc-9e51-dff84fc1dbdc" providerId="ADAL" clId="{57C2819A-E835-47AA-9356-3BB7B51E441F}" dt="2026-03-03T22:59:54.804" v="2796" actId="20577"/>
          <ac:spMkLst>
            <pc:docMk/>
            <pc:sldMk cId="2336507612" sldId="938"/>
            <ac:spMk id="2" creationId="{5F4BA523-E8BD-999C-18F6-5082307E7049}"/>
          </ac:spMkLst>
        </pc:spChg>
        <pc:spChg chg="add mod">
          <ac:chgData name="Jalila El Baraka" userId="ea93c961-285f-4edc-9e51-dff84fc1dbdc" providerId="ADAL" clId="{57C2819A-E835-47AA-9356-3BB7B51E441F}" dt="2026-03-16T18:10:32.717" v="4203" actId="20577"/>
          <ac:spMkLst>
            <pc:docMk/>
            <pc:sldMk cId="2336507612" sldId="938"/>
            <ac:spMk id="5" creationId="{F8D46E7A-A9DD-19B8-6629-5188B20289BC}"/>
          </ac:spMkLst>
        </pc:spChg>
        <pc:spChg chg="mod">
          <ac:chgData name="Jalila El Baraka" userId="ea93c961-285f-4edc-9e51-dff84fc1dbdc" providerId="ADAL" clId="{57C2819A-E835-47AA-9356-3BB7B51E441F}" dt="2026-03-03T22:58:29.456" v="2748" actId="20577"/>
          <ac:spMkLst>
            <pc:docMk/>
            <pc:sldMk cId="2336507612" sldId="938"/>
            <ac:spMk id="7" creationId="{306D5C35-041C-78DF-A767-022DF01E73D2}"/>
          </ac:spMkLst>
        </pc:spChg>
        <pc:spChg chg="add del mod">
          <ac:chgData name="Jalila El Baraka" userId="ea93c961-285f-4edc-9e51-dff84fc1dbdc" providerId="ADAL" clId="{57C2819A-E835-47AA-9356-3BB7B51E441F}" dt="2026-03-16T17:56:01.353" v="4120" actId="478"/>
          <ac:spMkLst>
            <pc:docMk/>
            <pc:sldMk cId="2336507612" sldId="938"/>
            <ac:spMk id="9" creationId="{7AE03385-45B1-0ECD-58DD-20BE41C21008}"/>
          </ac:spMkLst>
        </pc:spChg>
        <pc:picChg chg="add mod">
          <ac:chgData name="Jalila El Baraka" userId="ea93c961-285f-4edc-9e51-dff84fc1dbdc" providerId="ADAL" clId="{57C2819A-E835-47AA-9356-3BB7B51E441F}" dt="2026-03-03T22:58:13.417" v="2727"/>
          <ac:picMkLst>
            <pc:docMk/>
            <pc:sldMk cId="2336507612" sldId="938"/>
            <ac:picMk id="4" creationId="{D96BAF4E-CE6F-A403-6D8D-037BEED5FF4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03T23:01:08.236" v="2810" actId="14100"/>
        <pc:sldMkLst>
          <pc:docMk/>
          <pc:sldMk cId="853510469" sldId="939"/>
        </pc:sldMkLst>
        <pc:spChg chg="mod">
          <ac:chgData name="Jalila El Baraka" userId="ea93c961-285f-4edc-9e51-dff84fc1dbdc" providerId="ADAL" clId="{57C2819A-E835-47AA-9356-3BB7B51E441F}" dt="2026-03-03T23:01:08.236" v="2810" actId="14100"/>
          <ac:spMkLst>
            <pc:docMk/>
            <pc:sldMk cId="853510469" sldId="939"/>
            <ac:spMk id="8" creationId="{1AF1AC3D-042F-D776-28AF-F05E388B9A8F}"/>
          </ac:spMkLst>
        </pc:spChg>
        <pc:picChg chg="add mod ord">
          <ac:chgData name="Jalila El Baraka" userId="ea93c961-285f-4edc-9e51-dff84fc1dbdc" providerId="ADAL" clId="{57C2819A-E835-47AA-9356-3BB7B51E441F}" dt="2026-03-03T23:01:01.467" v="2808" actId="167"/>
          <ac:picMkLst>
            <pc:docMk/>
            <pc:sldMk cId="853510469" sldId="939"/>
            <ac:picMk id="6" creationId="{41A7EA3B-2008-B137-B79E-668EA0C52DC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6T18:11:56.207" v="4211" actId="20577"/>
        <pc:sldMkLst>
          <pc:docMk/>
          <pc:sldMk cId="253054449" sldId="984"/>
        </pc:sldMkLst>
        <pc:spChg chg="mod">
          <ac:chgData name="Jalila El Baraka" userId="ea93c961-285f-4edc-9e51-dff84fc1dbdc" providerId="ADAL" clId="{57C2819A-E835-47AA-9356-3BB7B51E441F}" dt="2026-03-16T18:11:56.207" v="4211" actId="20577"/>
          <ac:spMkLst>
            <pc:docMk/>
            <pc:sldMk cId="253054449" sldId="984"/>
            <ac:spMk id="4" creationId="{E6384F8A-E656-6861-497C-5F80E75BA727}"/>
          </ac:spMkLst>
        </pc:spChg>
        <pc:spChg chg="mod">
          <ac:chgData name="Jalila El Baraka" userId="ea93c961-285f-4edc-9e51-dff84fc1dbdc" providerId="ADAL" clId="{57C2819A-E835-47AA-9356-3BB7B51E441F}" dt="2026-03-16T18:05:53.230" v="4174" actId="1076"/>
          <ac:spMkLst>
            <pc:docMk/>
            <pc:sldMk cId="253054449" sldId="984"/>
            <ac:spMk id="9" creationId="{7F1AB38B-669E-C7C4-4992-4C68D7AE7A98}"/>
          </ac:spMkLst>
        </pc:spChg>
        <pc:picChg chg="add del mod">
          <ac:chgData name="Jalila El Baraka" userId="ea93c961-285f-4edc-9e51-dff84fc1dbdc" providerId="ADAL" clId="{57C2819A-E835-47AA-9356-3BB7B51E441F}" dt="2026-03-16T18:04:17.466" v="4167" actId="478"/>
          <ac:picMkLst>
            <pc:docMk/>
            <pc:sldMk cId="253054449" sldId="984"/>
            <ac:picMk id="3" creationId="{1CC2DF83-7DC7-3E7B-D3E4-52C440474C86}"/>
          </ac:picMkLst>
        </pc:picChg>
        <pc:picChg chg="add mod ord">
          <ac:chgData name="Jalila El Baraka" userId="ea93c961-285f-4edc-9e51-dff84fc1dbdc" providerId="ADAL" clId="{57C2819A-E835-47AA-9356-3BB7B51E441F}" dt="2026-03-16T18:05:42.114" v="4173" actId="167"/>
          <ac:picMkLst>
            <pc:docMk/>
            <pc:sldMk cId="253054449" sldId="984"/>
            <ac:picMk id="5" creationId="{483CCB7A-6A4B-0DA7-A721-6FB51F756889}"/>
          </ac:picMkLst>
        </pc:picChg>
      </pc:sldChg>
      <pc:sldChg chg="modSp mod">
        <pc:chgData name="Jalila El Baraka" userId="ea93c961-285f-4edc-9e51-dff84fc1dbdc" providerId="ADAL" clId="{57C2819A-E835-47AA-9356-3BB7B51E441F}" dt="2026-03-16T17:25:38.211" v="3588" actId="13926"/>
        <pc:sldMkLst>
          <pc:docMk/>
          <pc:sldMk cId="4223267053" sldId="1032"/>
        </pc:sldMkLst>
        <pc:spChg chg="mod">
          <ac:chgData name="Jalila El Baraka" userId="ea93c961-285f-4edc-9e51-dff84fc1dbdc" providerId="ADAL" clId="{57C2819A-E835-47AA-9356-3BB7B51E441F}" dt="2026-03-16T17:25:38.211" v="3588" actId="13926"/>
          <ac:spMkLst>
            <pc:docMk/>
            <pc:sldMk cId="4223267053" sldId="1032"/>
            <ac:spMk id="4" creationId="{F5F58E59-5520-C4C4-25CC-4DA75C52FBA6}"/>
          </ac:spMkLst>
        </pc:spChg>
      </pc:sldChg>
      <pc:sldChg chg="modSp mod">
        <pc:chgData name="Jalila El Baraka" userId="ea93c961-285f-4edc-9e51-dff84fc1dbdc" providerId="ADAL" clId="{57C2819A-E835-47AA-9356-3BB7B51E441F}" dt="2026-03-16T17:41:27.368" v="4044" actId="20577"/>
        <pc:sldMkLst>
          <pc:docMk/>
          <pc:sldMk cId="1186904655" sldId="1048"/>
        </pc:sldMkLst>
        <pc:spChg chg="mod">
          <ac:chgData name="Jalila El Baraka" userId="ea93c961-285f-4edc-9e51-dff84fc1dbdc" providerId="ADAL" clId="{57C2819A-E835-47AA-9356-3BB7B51E441F}" dt="2026-03-16T17:41:27.368" v="4044" actId="20577"/>
          <ac:spMkLst>
            <pc:docMk/>
            <pc:sldMk cId="1186904655" sldId="1048"/>
            <ac:spMk id="3" creationId="{AE97A6B1-45A1-98C4-1924-1A19508E0A01}"/>
          </ac:spMkLst>
        </pc:spChg>
        <pc:spChg chg="mod">
          <ac:chgData name="Jalila El Baraka" userId="ea93c961-285f-4edc-9e51-dff84fc1dbdc" providerId="ADAL" clId="{57C2819A-E835-47AA-9356-3BB7B51E441F}" dt="2026-03-16T17:40:45.076" v="4040" actId="14100"/>
          <ac:spMkLst>
            <pc:docMk/>
            <pc:sldMk cId="1186904655" sldId="1048"/>
            <ac:spMk id="6" creationId="{B40A20CE-C9AE-1041-5FA3-150254AFD43A}"/>
          </ac:spMkLst>
        </pc:spChg>
        <pc:spChg chg="mod">
          <ac:chgData name="Jalila El Baraka" userId="ea93c961-285f-4edc-9e51-dff84fc1dbdc" providerId="ADAL" clId="{57C2819A-E835-47AA-9356-3BB7B51E441F}" dt="2026-03-16T17:40:41.939" v="4039" actId="1076"/>
          <ac:spMkLst>
            <pc:docMk/>
            <pc:sldMk cId="1186904655" sldId="1048"/>
            <ac:spMk id="7" creationId="{35065101-AE2B-D202-967A-4C8F1B77C502}"/>
          </ac:spMkLst>
        </pc:spChg>
      </pc:sldChg>
      <pc:sldChg chg="modSp mod">
        <pc:chgData name="Jalila El Baraka" userId="ea93c961-285f-4edc-9e51-dff84fc1dbdc" providerId="ADAL" clId="{57C2819A-E835-47AA-9356-3BB7B51E441F}" dt="2026-03-03T22:45:35.957" v="2289" actId="20577"/>
        <pc:sldMkLst>
          <pc:docMk/>
          <pc:sldMk cId="1894439092" sldId="1061"/>
        </pc:sldMkLst>
        <pc:spChg chg="mod">
          <ac:chgData name="Jalila El Baraka" userId="ea93c961-285f-4edc-9e51-dff84fc1dbdc" providerId="ADAL" clId="{57C2819A-E835-47AA-9356-3BB7B51E441F}" dt="2026-03-03T22:45:35.957" v="2289" actId="20577"/>
          <ac:spMkLst>
            <pc:docMk/>
            <pc:sldMk cId="1894439092" sldId="1061"/>
            <ac:spMk id="17" creationId="{39A7660A-DEEB-2C87-175B-55238BB1DF0E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6T17:54:15.389" v="4108"/>
        <pc:sldMkLst>
          <pc:docMk/>
          <pc:sldMk cId="1718503710" sldId="1062"/>
        </pc:sldMkLst>
        <pc:spChg chg="add mod">
          <ac:chgData name="Jalila El Baraka" userId="ea93c961-285f-4edc-9e51-dff84fc1dbdc" providerId="ADAL" clId="{57C2819A-E835-47AA-9356-3BB7B51E441F}" dt="2026-03-16T17:54:15.389" v="4108"/>
          <ac:spMkLst>
            <pc:docMk/>
            <pc:sldMk cId="1718503710" sldId="1062"/>
            <ac:spMk id="5" creationId="{3DE6804B-5CDC-BE39-CF53-B4C8F82B772D}"/>
          </ac:spMkLst>
        </pc:spChg>
      </pc:sldChg>
      <pc:sldChg chg="modSp mod">
        <pc:chgData name="Jalila El Baraka" userId="ea93c961-285f-4edc-9e51-dff84fc1dbdc" providerId="ADAL" clId="{57C2819A-E835-47AA-9356-3BB7B51E441F}" dt="2026-02-17T21:39:32.365" v="1677"/>
        <pc:sldMkLst>
          <pc:docMk/>
          <pc:sldMk cId="1098205435" sldId="1063"/>
        </pc:sldMkLst>
        <pc:spChg chg="mod">
          <ac:chgData name="Jalila El Baraka" userId="ea93c961-285f-4edc-9e51-dff84fc1dbdc" providerId="ADAL" clId="{57C2819A-E835-47AA-9356-3BB7B51E441F}" dt="2026-02-17T21:39:32.365" v="1677"/>
          <ac:spMkLst>
            <pc:docMk/>
            <pc:sldMk cId="1098205435" sldId="1063"/>
            <ac:spMk id="4" creationId="{5C6D808B-5C04-AC95-91BA-D42AE585E112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3T23:04:20.339" v="2894" actId="20577"/>
        <pc:sldMkLst>
          <pc:docMk/>
          <pc:sldMk cId="2961007993" sldId="1084"/>
        </pc:sldMkLst>
        <pc:spChg chg="mod">
          <ac:chgData name="Jalila El Baraka" userId="ea93c961-285f-4edc-9e51-dff84fc1dbdc" providerId="ADAL" clId="{57C2819A-E835-47AA-9356-3BB7B51E441F}" dt="2026-03-03T23:04:20.339" v="2894" actId="20577"/>
          <ac:spMkLst>
            <pc:docMk/>
            <pc:sldMk cId="2961007993" sldId="1084"/>
            <ac:spMk id="3" creationId="{6E712A35-0E84-0EFE-C94C-B39FC14F3D68}"/>
          </ac:spMkLst>
        </pc:spChg>
        <pc:spChg chg="mod">
          <ac:chgData name="Jalila El Baraka" userId="ea93c961-285f-4edc-9e51-dff84fc1dbdc" providerId="ADAL" clId="{57C2819A-E835-47AA-9356-3BB7B51E441F}" dt="2026-03-03T23:02:41.943" v="2844" actId="1076"/>
          <ac:spMkLst>
            <pc:docMk/>
            <pc:sldMk cId="2961007993" sldId="1084"/>
            <ac:spMk id="10" creationId="{38273FE0-BAE1-052E-BDE8-9EF05C40D35B}"/>
          </ac:spMkLst>
        </pc:spChg>
        <pc:spChg chg="mod">
          <ac:chgData name="Jalila El Baraka" userId="ea93c961-285f-4edc-9e51-dff84fc1dbdc" providerId="ADAL" clId="{57C2819A-E835-47AA-9356-3BB7B51E441F}" dt="2026-03-03T23:02:26.872" v="2828" actId="1076"/>
          <ac:spMkLst>
            <pc:docMk/>
            <pc:sldMk cId="2961007993" sldId="1084"/>
            <ac:spMk id="13" creationId="{1C2F2137-CB53-1305-9A0C-D8B167337994}"/>
          </ac:spMkLst>
        </pc:spChg>
        <pc:spChg chg="mod">
          <ac:chgData name="Jalila El Baraka" userId="ea93c961-285f-4edc-9e51-dff84fc1dbdc" providerId="ADAL" clId="{57C2819A-E835-47AA-9356-3BB7B51E441F}" dt="2026-03-03T23:02:17.364" v="2826" actId="1076"/>
          <ac:spMkLst>
            <pc:docMk/>
            <pc:sldMk cId="2961007993" sldId="1084"/>
            <ac:spMk id="14" creationId="{B29693FA-2953-9945-A8AC-481AA0CC9950}"/>
          </ac:spMkLst>
        </pc:spChg>
        <pc:spChg chg="add mod">
          <ac:chgData name="Jalila El Baraka" userId="ea93c961-285f-4edc-9e51-dff84fc1dbdc" providerId="ADAL" clId="{57C2819A-E835-47AA-9356-3BB7B51E441F}" dt="2026-03-03T23:02:57.257" v="2852" actId="1076"/>
          <ac:spMkLst>
            <pc:docMk/>
            <pc:sldMk cId="2961007993" sldId="1084"/>
            <ac:spMk id="16" creationId="{84F797E0-ABC6-8D13-85F5-C25ED5304C81}"/>
          </ac:spMkLst>
        </pc:spChg>
        <pc:spChg chg="add mod">
          <ac:chgData name="Jalila El Baraka" userId="ea93c961-285f-4edc-9e51-dff84fc1dbdc" providerId="ADAL" clId="{57C2819A-E835-47AA-9356-3BB7B51E441F}" dt="2026-03-03T23:04:03.321" v="2889" actId="1076"/>
          <ac:spMkLst>
            <pc:docMk/>
            <pc:sldMk cId="2961007993" sldId="1084"/>
            <ac:spMk id="17" creationId="{EE930D20-4045-D8D6-ECF0-7348D64E2D02}"/>
          </ac:spMkLst>
        </pc:spChg>
        <pc:spChg chg="add mod">
          <ac:chgData name="Jalila El Baraka" userId="ea93c961-285f-4edc-9e51-dff84fc1dbdc" providerId="ADAL" clId="{57C2819A-E835-47AA-9356-3BB7B51E441F}" dt="2026-03-03T23:04:10.340" v="2891" actId="1076"/>
          <ac:spMkLst>
            <pc:docMk/>
            <pc:sldMk cId="2961007993" sldId="1084"/>
            <ac:spMk id="18" creationId="{01FE2ED7-EFDC-B669-A9CF-C9E736DD374C}"/>
          </ac:spMkLst>
        </pc:spChg>
        <pc:spChg chg="add mod">
          <ac:chgData name="Jalila El Baraka" userId="ea93c961-285f-4edc-9e51-dff84fc1dbdc" providerId="ADAL" clId="{57C2819A-E835-47AA-9356-3BB7B51E441F}" dt="2026-03-03T23:04:13.204" v="2892" actId="1076"/>
          <ac:spMkLst>
            <pc:docMk/>
            <pc:sldMk cId="2961007993" sldId="1084"/>
            <ac:spMk id="19" creationId="{61602358-C9B6-955A-273F-652B57DC9821}"/>
          </ac:spMkLst>
        </pc:spChg>
        <pc:grpChg chg="mod">
          <ac:chgData name="Jalila El Baraka" userId="ea93c961-285f-4edc-9e51-dff84fc1dbdc" providerId="ADAL" clId="{57C2819A-E835-47AA-9356-3BB7B51E441F}" dt="2026-03-03T23:03:50.712" v="2886" actId="1076"/>
          <ac:grpSpMkLst>
            <pc:docMk/>
            <pc:sldMk cId="2961007993" sldId="1084"/>
            <ac:grpSpMk id="15" creationId="{756B3738-FC78-A4A9-878E-E926C183E40A}"/>
          </ac:grpSpMkLst>
        </pc:grpChg>
      </pc:sldChg>
      <pc:sldChg chg="modSp mod">
        <pc:chgData name="Jalila El Baraka" userId="ea93c961-285f-4edc-9e51-dff84fc1dbdc" providerId="ADAL" clId="{57C2819A-E835-47AA-9356-3BB7B51E441F}" dt="2026-03-03T23:04:53.308" v="2946" actId="20577"/>
        <pc:sldMkLst>
          <pc:docMk/>
          <pc:sldMk cId="2411651252" sldId="1087"/>
        </pc:sldMkLst>
        <pc:spChg chg="mod">
          <ac:chgData name="Jalila El Baraka" userId="ea93c961-285f-4edc-9e51-dff84fc1dbdc" providerId="ADAL" clId="{57C2819A-E835-47AA-9356-3BB7B51E441F}" dt="2026-03-03T23:04:53.308" v="2946" actId="20577"/>
          <ac:spMkLst>
            <pc:docMk/>
            <pc:sldMk cId="2411651252" sldId="1087"/>
            <ac:spMk id="19" creationId="{B448ABA6-3341-FEC2-17C3-CB86804B23AF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03T23:06:37.626" v="3021" actId="20577"/>
        <pc:sldMkLst>
          <pc:docMk/>
          <pc:sldMk cId="2150070737" sldId="1091"/>
        </pc:sldMkLst>
        <pc:spChg chg="add mod">
          <ac:chgData name="Jalila El Baraka" userId="ea93c961-285f-4edc-9e51-dff84fc1dbdc" providerId="ADAL" clId="{57C2819A-E835-47AA-9356-3BB7B51E441F}" dt="2026-03-03T23:05:34.138" v="2973" actId="1076"/>
          <ac:spMkLst>
            <pc:docMk/>
            <pc:sldMk cId="2150070737" sldId="1091"/>
            <ac:spMk id="3" creationId="{056C7E5A-35A3-5326-E288-26AA8645A0C1}"/>
          </ac:spMkLst>
        </pc:spChg>
        <pc:spChg chg="add mod">
          <ac:chgData name="Jalila El Baraka" userId="ea93c961-285f-4edc-9e51-dff84fc1dbdc" providerId="ADAL" clId="{57C2819A-E835-47AA-9356-3BB7B51E441F}" dt="2026-03-03T23:05:55.539" v="2992" actId="1076"/>
          <ac:spMkLst>
            <pc:docMk/>
            <pc:sldMk cId="2150070737" sldId="1091"/>
            <ac:spMk id="4" creationId="{67E2CA51-F85C-457C-0094-FFDAEFC391A5}"/>
          </ac:spMkLst>
        </pc:spChg>
        <pc:spChg chg="add mod">
          <ac:chgData name="Jalila El Baraka" userId="ea93c961-285f-4edc-9e51-dff84fc1dbdc" providerId="ADAL" clId="{57C2819A-E835-47AA-9356-3BB7B51E441F}" dt="2026-03-03T23:06:18.448" v="3004" actId="1076"/>
          <ac:spMkLst>
            <pc:docMk/>
            <pc:sldMk cId="2150070737" sldId="1091"/>
            <ac:spMk id="5" creationId="{50352F3F-F888-FE74-8C67-CDC9633672BB}"/>
          </ac:spMkLst>
        </pc:spChg>
        <pc:spChg chg="add mod">
          <ac:chgData name="Jalila El Baraka" userId="ea93c961-285f-4edc-9e51-dff84fc1dbdc" providerId="ADAL" clId="{57C2819A-E835-47AA-9356-3BB7B51E441F}" dt="2026-03-03T23:06:30.445" v="3013" actId="1076"/>
          <ac:spMkLst>
            <pc:docMk/>
            <pc:sldMk cId="2150070737" sldId="1091"/>
            <ac:spMk id="7" creationId="{22970412-1FC6-9E0F-98B5-2DDF2688ED00}"/>
          </ac:spMkLst>
        </pc:spChg>
        <pc:spChg chg="mod">
          <ac:chgData name="Jalila El Baraka" userId="ea93c961-285f-4edc-9e51-dff84fc1dbdc" providerId="ADAL" clId="{57C2819A-E835-47AA-9356-3BB7B51E441F}" dt="2026-03-03T23:05:13.536" v="2957" actId="1076"/>
          <ac:spMkLst>
            <pc:docMk/>
            <pc:sldMk cId="2150070737" sldId="1091"/>
            <ac:spMk id="9" creationId="{A96797BF-42EE-1D45-99FE-C460B3FB3D42}"/>
          </ac:spMkLst>
        </pc:spChg>
        <pc:spChg chg="mod">
          <ac:chgData name="Jalila El Baraka" userId="ea93c961-285f-4edc-9e51-dff84fc1dbdc" providerId="ADAL" clId="{57C2819A-E835-47AA-9356-3BB7B51E441F}" dt="2026-03-03T23:06:37.626" v="3021" actId="20577"/>
          <ac:spMkLst>
            <pc:docMk/>
            <pc:sldMk cId="2150070737" sldId="1091"/>
            <ac:spMk id="17" creationId="{2B4B98FB-E7DF-3C8C-5AC4-78AD0258AAA1}"/>
          </ac:spMkLst>
        </pc:spChg>
        <pc:spChg chg="mod">
          <ac:chgData name="Jalila El Baraka" userId="ea93c961-285f-4edc-9e51-dff84fc1dbdc" providerId="ADAL" clId="{57C2819A-E835-47AA-9356-3BB7B51E441F}" dt="2026-03-03T23:05:27.313" v="2969" actId="1076"/>
          <ac:spMkLst>
            <pc:docMk/>
            <pc:sldMk cId="2150070737" sldId="1091"/>
            <ac:spMk id="23" creationId="{73AF7C44-FBBC-88C9-56C6-28757FBA5D13}"/>
          </ac:spMkLst>
        </pc:spChg>
        <pc:picChg chg="mod">
          <ac:chgData name="Jalila El Baraka" userId="ea93c961-285f-4edc-9e51-dff84fc1dbdc" providerId="ADAL" clId="{57C2819A-E835-47AA-9356-3BB7B51E441F}" dt="2026-02-17T21:48:20.035" v="1807" actId="1076"/>
          <ac:picMkLst>
            <pc:docMk/>
            <pc:sldMk cId="2150070737" sldId="1091"/>
            <ac:picMk id="19" creationId="{F538ACAB-0DE0-5EE3-DF5B-79DEF2467DD8}"/>
          </ac:picMkLst>
        </pc:picChg>
      </pc:sldChg>
      <pc:sldChg chg="modSp mod">
        <pc:chgData name="Jalila El Baraka" userId="ea93c961-285f-4edc-9e51-dff84fc1dbdc" providerId="ADAL" clId="{57C2819A-E835-47AA-9356-3BB7B51E441F}" dt="2026-03-03T23:07:30.133" v="3090" actId="20577"/>
        <pc:sldMkLst>
          <pc:docMk/>
          <pc:sldMk cId="1730863175" sldId="1093"/>
        </pc:sldMkLst>
        <pc:spChg chg="mod">
          <ac:chgData name="Jalila El Baraka" userId="ea93c961-285f-4edc-9e51-dff84fc1dbdc" providerId="ADAL" clId="{57C2819A-E835-47AA-9356-3BB7B51E441F}" dt="2026-03-03T23:07:30.133" v="3090" actId="20577"/>
          <ac:spMkLst>
            <pc:docMk/>
            <pc:sldMk cId="1730863175" sldId="1093"/>
            <ac:spMk id="18" creationId="{D8CA93C6-0B64-4F73-23D2-150D9B9B8EB2}"/>
          </ac:spMkLst>
        </pc:spChg>
      </pc:sldChg>
      <pc:sldChg chg="delSp modSp mod">
        <pc:chgData name="Jalila El Baraka" userId="ea93c961-285f-4edc-9e51-dff84fc1dbdc" providerId="ADAL" clId="{57C2819A-E835-47AA-9356-3BB7B51E441F}" dt="2026-03-16T18:12:27.656" v="4229" actId="20577"/>
        <pc:sldMkLst>
          <pc:docMk/>
          <pc:sldMk cId="3581048974" sldId="1097"/>
        </pc:sldMkLst>
        <pc:spChg chg="mod">
          <ac:chgData name="Jalila El Baraka" userId="ea93c961-285f-4edc-9e51-dff84fc1dbdc" providerId="ADAL" clId="{57C2819A-E835-47AA-9356-3BB7B51E441F}" dt="2026-03-03T23:08:22.545" v="3117" actId="14100"/>
          <ac:spMkLst>
            <pc:docMk/>
            <pc:sldMk cId="3581048974" sldId="1097"/>
            <ac:spMk id="3" creationId="{495C57D8-3B17-6957-EFB7-D889ED7E9D3C}"/>
          </ac:spMkLst>
        </pc:spChg>
        <pc:spChg chg="mod">
          <ac:chgData name="Jalila El Baraka" userId="ea93c961-285f-4edc-9e51-dff84fc1dbdc" providerId="ADAL" clId="{57C2819A-E835-47AA-9356-3BB7B51E441F}" dt="2026-03-16T18:12:27.656" v="4229" actId="20577"/>
          <ac:spMkLst>
            <pc:docMk/>
            <pc:sldMk cId="3581048974" sldId="1097"/>
            <ac:spMk id="6" creationId="{C8E38B98-C1C0-8E65-016C-E5F9DC7484A8}"/>
          </ac:spMkLst>
        </pc:spChg>
        <pc:spChg chg="mod">
          <ac:chgData name="Jalila El Baraka" userId="ea93c961-285f-4edc-9e51-dff84fc1dbdc" providerId="ADAL" clId="{57C2819A-E835-47AA-9356-3BB7B51E441F}" dt="2026-03-03T23:08:30.090" v="3125" actId="20577"/>
          <ac:spMkLst>
            <pc:docMk/>
            <pc:sldMk cId="3581048974" sldId="1097"/>
            <ac:spMk id="7" creationId="{8E5AE5B0-087E-7217-F297-96847E88C24C}"/>
          </ac:spMkLst>
        </pc:spChg>
      </pc:sldChg>
      <pc:sldChg chg="addSp modSp mod">
        <pc:chgData name="Jalila El Baraka" userId="ea93c961-285f-4edc-9e51-dff84fc1dbdc" providerId="ADAL" clId="{57C2819A-E835-47AA-9356-3BB7B51E441F}" dt="2026-03-16T18:03:55.582" v="4164" actId="1076"/>
        <pc:sldMkLst>
          <pc:docMk/>
          <pc:sldMk cId="2039428035" sldId="1104"/>
        </pc:sldMkLst>
        <pc:spChg chg="mod">
          <ac:chgData name="Jalila El Baraka" userId="ea93c961-285f-4edc-9e51-dff84fc1dbdc" providerId="ADAL" clId="{57C2819A-E835-47AA-9356-3BB7B51E441F}" dt="2026-03-16T18:03:55.582" v="4164" actId="1076"/>
          <ac:spMkLst>
            <pc:docMk/>
            <pc:sldMk cId="2039428035" sldId="1104"/>
            <ac:spMk id="3" creationId="{93061959-81C8-7693-13E9-F9C3FBA76AEB}"/>
          </ac:spMkLst>
        </pc:spChg>
        <pc:spChg chg="mod">
          <ac:chgData name="Jalila El Baraka" userId="ea93c961-285f-4edc-9e51-dff84fc1dbdc" providerId="ADAL" clId="{57C2819A-E835-47AA-9356-3BB7B51E441F}" dt="2026-03-16T18:03:53.997" v="4163" actId="1076"/>
          <ac:spMkLst>
            <pc:docMk/>
            <pc:sldMk cId="2039428035" sldId="1104"/>
            <ac:spMk id="4" creationId="{D0B0C51E-49F9-FDBA-0393-9B1355F62BFE}"/>
          </ac:spMkLst>
        </pc:spChg>
        <pc:spChg chg="add mod">
          <ac:chgData name="Jalila El Baraka" userId="ea93c961-285f-4edc-9e51-dff84fc1dbdc" providerId="ADAL" clId="{57C2819A-E835-47AA-9356-3BB7B51E441F}" dt="2026-03-16T18:03:45.639" v="4162" actId="14100"/>
          <ac:spMkLst>
            <pc:docMk/>
            <pc:sldMk cId="2039428035" sldId="1104"/>
            <ac:spMk id="5" creationId="{262B421C-7B4B-6491-9686-33B86EE50623}"/>
          </ac:spMkLst>
        </pc:spChg>
        <pc:spChg chg="mod">
          <ac:chgData name="Jalila El Baraka" userId="ea93c961-285f-4edc-9e51-dff84fc1dbdc" providerId="ADAL" clId="{57C2819A-E835-47AA-9356-3BB7B51E441F}" dt="2026-03-03T23:09:52.514" v="3209" actId="1076"/>
          <ac:spMkLst>
            <pc:docMk/>
            <pc:sldMk cId="2039428035" sldId="1104"/>
            <ac:spMk id="15" creationId="{0CA64163-6D4E-07FB-0C11-89DC00BBBC6C}"/>
          </ac:spMkLst>
        </pc:spChg>
      </pc:sldChg>
      <pc:sldChg chg="modSp mod">
        <pc:chgData name="Jalila El Baraka" userId="ea93c961-285f-4edc-9e51-dff84fc1dbdc" providerId="ADAL" clId="{57C2819A-E835-47AA-9356-3BB7B51E441F}" dt="2026-03-16T18:12:32.936" v="4231" actId="20577"/>
        <pc:sldMkLst>
          <pc:docMk/>
          <pc:sldMk cId="2496195959" sldId="1106"/>
        </pc:sldMkLst>
        <pc:spChg chg="mod">
          <ac:chgData name="Jalila El Baraka" userId="ea93c961-285f-4edc-9e51-dff84fc1dbdc" providerId="ADAL" clId="{57C2819A-E835-47AA-9356-3BB7B51E441F}" dt="2026-03-16T18:12:32.936" v="4231" actId="20577"/>
          <ac:spMkLst>
            <pc:docMk/>
            <pc:sldMk cId="2496195959" sldId="1106"/>
            <ac:spMk id="19" creationId="{30631AD3-BBBC-8F6C-3E1F-71C89FC342DF}"/>
          </ac:spMkLst>
        </pc:spChg>
      </pc:sldChg>
      <pc:sldChg chg="modSp mod">
        <pc:chgData name="Jalila El Baraka" userId="ea93c961-285f-4edc-9e51-dff84fc1dbdc" providerId="ADAL" clId="{57C2819A-E835-47AA-9356-3BB7B51E441F}" dt="2026-03-16T18:04:06.587" v="4165" actId="1076"/>
        <pc:sldMkLst>
          <pc:docMk/>
          <pc:sldMk cId="2515558780" sldId="1107"/>
        </pc:sldMkLst>
        <pc:spChg chg="mod">
          <ac:chgData name="Jalila El Baraka" userId="ea93c961-285f-4edc-9e51-dff84fc1dbdc" providerId="ADAL" clId="{57C2819A-E835-47AA-9356-3BB7B51E441F}" dt="2026-03-03T23:12:22.329" v="3334" actId="1076"/>
          <ac:spMkLst>
            <pc:docMk/>
            <pc:sldMk cId="2515558780" sldId="1107"/>
            <ac:spMk id="18" creationId="{1575B429-3CE7-6BE7-36A9-776DA967FE3C}"/>
          </ac:spMkLst>
        </pc:spChg>
        <pc:picChg chg="mod">
          <ac:chgData name="Jalila El Baraka" userId="ea93c961-285f-4edc-9e51-dff84fc1dbdc" providerId="ADAL" clId="{57C2819A-E835-47AA-9356-3BB7B51E441F}" dt="2026-03-16T18:04:06.587" v="4165" actId="1076"/>
          <ac:picMkLst>
            <pc:docMk/>
            <pc:sldMk cId="2515558780" sldId="1107"/>
            <ac:picMk id="19" creationId="{CF8CC3F6-E09F-8459-575E-097419EA9EFC}"/>
          </ac:picMkLst>
        </pc:picChg>
      </pc:sldChg>
      <pc:sldChg chg="modSp mod">
        <pc:chgData name="Jalila El Baraka" userId="ea93c961-285f-4edc-9e51-dff84fc1dbdc" providerId="ADAL" clId="{57C2819A-E835-47AA-9356-3BB7B51E441F}" dt="2026-03-16T17:25:03.532" v="3546" actId="13926"/>
        <pc:sldMkLst>
          <pc:docMk/>
          <pc:sldMk cId="2068234635" sldId="1110"/>
        </pc:sldMkLst>
        <pc:spChg chg="mod">
          <ac:chgData name="Jalila El Baraka" userId="ea93c961-285f-4edc-9e51-dff84fc1dbdc" providerId="ADAL" clId="{57C2819A-E835-47AA-9356-3BB7B51E441F}" dt="2026-03-16T17:25:03.532" v="3546" actId="13926"/>
          <ac:spMkLst>
            <pc:docMk/>
            <pc:sldMk cId="2068234635" sldId="1110"/>
            <ac:spMk id="7" creationId="{F4BB8375-101F-4E97-1AB7-D8ADFA8B2E79}"/>
          </ac:spMkLst>
        </pc:spChg>
      </pc:sldChg>
      <pc:sldChg chg="addSp delSp modSp mod delAnim modAnim">
        <pc:chgData name="Jalila El Baraka" userId="ea93c961-285f-4edc-9e51-dff84fc1dbdc" providerId="ADAL" clId="{57C2819A-E835-47AA-9356-3BB7B51E441F}" dt="2026-03-16T17:20:45.265" v="3440" actId="1076"/>
        <pc:sldMkLst>
          <pc:docMk/>
          <pc:sldMk cId="1396159103" sldId="1111"/>
        </pc:sldMkLst>
        <pc:picChg chg="add mod">
          <ac:chgData name="Jalila El Baraka" userId="ea93c961-285f-4edc-9e51-dff84fc1dbdc" providerId="ADAL" clId="{57C2819A-E835-47AA-9356-3BB7B51E441F}" dt="2026-03-16T17:20:45.265" v="3440" actId="1076"/>
          <ac:picMkLst>
            <pc:docMk/>
            <pc:sldMk cId="1396159103" sldId="1111"/>
            <ac:picMk id="2" creationId="{1D392984-1EB9-005E-9768-3BA957B3C5E8}"/>
          </ac:picMkLst>
        </pc:picChg>
      </pc:sldChg>
      <pc:sldChg chg="modSp mod">
        <pc:chgData name="Jalila El Baraka" userId="ea93c961-285f-4edc-9e51-dff84fc1dbdc" providerId="ADAL" clId="{57C2819A-E835-47AA-9356-3BB7B51E441F}" dt="2026-03-16T18:09:20.890" v="4200" actId="27636"/>
        <pc:sldMkLst>
          <pc:docMk/>
          <pc:sldMk cId="463667465" sldId="1113"/>
        </pc:sldMkLst>
        <pc:spChg chg="mod">
          <ac:chgData name="Jalila El Baraka" userId="ea93c961-285f-4edc-9e51-dff84fc1dbdc" providerId="ADAL" clId="{57C2819A-E835-47AA-9356-3BB7B51E441F}" dt="2026-03-16T18:09:20.890" v="4200" actId="27636"/>
          <ac:spMkLst>
            <pc:docMk/>
            <pc:sldMk cId="463667465" sldId="1113"/>
            <ac:spMk id="9" creationId="{B2147BA4-9C97-9685-44A4-4CA3F5E73013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6T18:07:56.104" v="4198" actId="1076"/>
        <pc:sldMkLst>
          <pc:docMk/>
          <pc:sldMk cId="29234560" sldId="1115"/>
        </pc:sldMkLst>
        <pc:picChg chg="del">
          <ac:chgData name="Jalila El Baraka" userId="ea93c961-285f-4edc-9e51-dff84fc1dbdc" providerId="ADAL" clId="{57C2819A-E835-47AA-9356-3BB7B51E441F}" dt="2026-03-16T18:07:18.214" v="4195" actId="478"/>
          <ac:picMkLst>
            <pc:docMk/>
            <pc:sldMk cId="29234560" sldId="1115"/>
            <ac:picMk id="2" creationId="{D7829AB9-BAB0-1703-AB1F-C0B05C52694B}"/>
          </ac:picMkLst>
        </pc:picChg>
        <pc:picChg chg="add mod">
          <ac:chgData name="Jalila El Baraka" userId="ea93c961-285f-4edc-9e51-dff84fc1dbdc" providerId="ADAL" clId="{57C2819A-E835-47AA-9356-3BB7B51E441F}" dt="2026-03-16T18:07:56.104" v="4198" actId="1076"/>
          <ac:picMkLst>
            <pc:docMk/>
            <pc:sldMk cId="29234560" sldId="1115"/>
            <ac:picMk id="4" creationId="{FA617705-3F6C-DD7E-899F-2FBAAF49A320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3-16T18:12:20.816" v="4227" actId="20577"/>
        <pc:sldMkLst>
          <pc:docMk/>
          <pc:sldMk cId="2204660569" sldId="1128"/>
        </pc:sldMkLst>
        <pc:spChg chg="mod">
          <ac:chgData name="Jalila El Baraka" userId="ea93c961-285f-4edc-9e51-dff84fc1dbdc" providerId="ADAL" clId="{57C2819A-E835-47AA-9356-3BB7B51E441F}" dt="2026-03-03T23:08:54.548" v="3157" actId="20577"/>
          <ac:spMkLst>
            <pc:docMk/>
            <pc:sldMk cId="2204660569" sldId="1128"/>
            <ac:spMk id="3" creationId="{613C858E-C362-56C5-36D9-44B3D3DB5D8C}"/>
          </ac:spMkLst>
        </pc:spChg>
        <pc:spChg chg="mod">
          <ac:chgData name="Jalila El Baraka" userId="ea93c961-285f-4edc-9e51-dff84fc1dbdc" providerId="ADAL" clId="{57C2819A-E835-47AA-9356-3BB7B51E441F}" dt="2026-03-16T18:12:20.816" v="4227" actId="20577"/>
          <ac:spMkLst>
            <pc:docMk/>
            <pc:sldMk cId="2204660569" sldId="1128"/>
            <ac:spMk id="6" creationId="{8C6EF53B-8887-BEC8-91B8-73179289EC9E}"/>
          </ac:spMkLst>
        </pc:spChg>
        <pc:spChg chg="mod">
          <ac:chgData name="Jalila El Baraka" userId="ea93c961-285f-4edc-9e51-dff84fc1dbdc" providerId="ADAL" clId="{57C2819A-E835-47AA-9356-3BB7B51E441F}" dt="2026-03-03T23:08:40.430" v="3141" actId="20577"/>
          <ac:spMkLst>
            <pc:docMk/>
            <pc:sldMk cId="2204660569" sldId="1128"/>
            <ac:spMk id="7" creationId="{27C14BAF-8342-952E-1EDF-9F66B5E8480D}"/>
          </ac:spMkLst>
        </pc:spChg>
        <pc:spChg chg="mod">
          <ac:chgData name="Jalila El Baraka" userId="ea93c961-285f-4edc-9e51-dff84fc1dbdc" providerId="ADAL" clId="{57C2819A-E835-47AA-9356-3BB7B51E441F}" dt="2026-02-17T21:51:11.166" v="1914"/>
          <ac:spMkLst>
            <pc:docMk/>
            <pc:sldMk cId="2204660569" sldId="1128"/>
            <ac:spMk id="8" creationId="{1F197F39-2894-1ABB-0F3E-FE81AD25DF59}"/>
          </ac:spMkLst>
        </pc:spChg>
        <pc:picChg chg="add mod">
          <ac:chgData name="Jalila El Baraka" userId="ea93c961-285f-4edc-9e51-dff84fc1dbdc" providerId="ADAL" clId="{57C2819A-E835-47AA-9356-3BB7B51E441F}" dt="2026-02-17T21:51:37.549" v="1917"/>
          <ac:picMkLst>
            <pc:docMk/>
            <pc:sldMk cId="2204660569" sldId="1128"/>
            <ac:picMk id="4" creationId="{FB4EFD31-43B0-A628-D826-DDE0E40F7F1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3-16T17:42:03.651" v="4050" actId="14100"/>
        <pc:sldMkLst>
          <pc:docMk/>
          <pc:sldMk cId="4084808571" sldId="1130"/>
        </pc:sldMkLst>
        <pc:spChg chg="mod">
          <ac:chgData name="Jalila El Baraka" userId="ea93c961-285f-4edc-9e51-dff84fc1dbdc" providerId="ADAL" clId="{57C2819A-E835-47AA-9356-3BB7B51E441F}" dt="2026-03-16T17:41:33.404" v="4045" actId="20577"/>
          <ac:spMkLst>
            <pc:docMk/>
            <pc:sldMk cId="4084808571" sldId="1130"/>
            <ac:spMk id="3" creationId="{A41FB5B7-27A9-518C-0656-CFBC894B3C98}"/>
          </ac:spMkLst>
        </pc:spChg>
        <pc:spChg chg="add mod">
          <ac:chgData name="Jalila El Baraka" userId="ea93c961-285f-4edc-9e51-dff84fc1dbdc" providerId="ADAL" clId="{57C2819A-E835-47AA-9356-3BB7B51E441F}" dt="2026-03-16T17:41:59.534" v="4049"/>
          <ac:spMkLst>
            <pc:docMk/>
            <pc:sldMk cId="4084808571" sldId="1130"/>
            <ac:spMk id="5" creationId="{5577FEC7-F369-7A93-0A36-7C3C530CBBF4}"/>
          </ac:spMkLst>
        </pc:spChg>
        <pc:spChg chg="mod">
          <ac:chgData name="Jalila El Baraka" userId="ea93c961-285f-4edc-9e51-dff84fc1dbdc" providerId="ADAL" clId="{57C2819A-E835-47AA-9356-3BB7B51E441F}" dt="2026-03-16T17:42:03.651" v="4050" actId="14100"/>
          <ac:spMkLst>
            <pc:docMk/>
            <pc:sldMk cId="4084808571" sldId="1130"/>
            <ac:spMk id="6" creationId="{B2294332-8F6B-4378-A312-A5F35041D0E2}"/>
          </ac:spMkLst>
        </pc:spChg>
        <pc:spChg chg="del mod">
          <ac:chgData name="Jalila El Baraka" userId="ea93c961-285f-4edc-9e51-dff84fc1dbdc" providerId="ADAL" clId="{57C2819A-E835-47AA-9356-3BB7B51E441F}" dt="2026-03-16T17:41:58.521" v="4048" actId="478"/>
          <ac:spMkLst>
            <pc:docMk/>
            <pc:sldMk cId="4084808571" sldId="1130"/>
            <ac:spMk id="7" creationId="{76398E22-A1CD-42AE-D7A0-E171BECB4EC1}"/>
          </ac:spMkLst>
        </pc:spChg>
      </pc:sldChg>
      <pc:sldChg chg="addSp delSp modSp mod">
        <pc:chgData name="Jalila El Baraka" userId="ea93c961-285f-4edc-9e51-dff84fc1dbdc" providerId="ADAL" clId="{57C2819A-E835-47AA-9356-3BB7B51E441F}" dt="2026-03-16T17:42:41.181" v="4055" actId="14100"/>
        <pc:sldMkLst>
          <pc:docMk/>
          <pc:sldMk cId="2527380893" sldId="1131"/>
        </pc:sldMkLst>
        <pc:spChg chg="add mod">
          <ac:chgData name="Jalila El Baraka" userId="ea93c961-285f-4edc-9e51-dff84fc1dbdc" providerId="ADAL" clId="{57C2819A-E835-47AA-9356-3BB7B51E441F}" dt="2026-03-16T17:42:26.203" v="4052"/>
          <ac:spMkLst>
            <pc:docMk/>
            <pc:sldMk cId="2527380893" sldId="1131"/>
            <ac:spMk id="3" creationId="{10CAFDF3-F01B-6682-468D-E41B3FC86CE7}"/>
          </ac:spMkLst>
        </pc:spChg>
        <pc:spChg chg="del">
          <ac:chgData name="Jalila El Baraka" userId="ea93c961-285f-4edc-9e51-dff84fc1dbdc" providerId="ADAL" clId="{57C2819A-E835-47AA-9356-3BB7B51E441F}" dt="2026-03-16T17:42:25.226" v="4051" actId="478"/>
          <ac:spMkLst>
            <pc:docMk/>
            <pc:sldMk cId="2527380893" sldId="1131"/>
            <ac:spMk id="5" creationId="{5E5FAA56-9976-19F2-3B0F-3E81CD62B25B}"/>
          </ac:spMkLst>
        </pc:spChg>
        <pc:spChg chg="mod">
          <ac:chgData name="Jalila El Baraka" userId="ea93c961-285f-4edc-9e51-dff84fc1dbdc" providerId="ADAL" clId="{57C2819A-E835-47AA-9356-3BB7B51E441F}" dt="2026-03-16T17:42:41.181" v="4055" actId="14100"/>
          <ac:spMkLst>
            <pc:docMk/>
            <pc:sldMk cId="2527380893" sldId="1131"/>
            <ac:spMk id="6" creationId="{6F3B8AA5-7A38-90CC-FB18-75DA23034DC1}"/>
          </ac:spMkLst>
        </pc:spChg>
        <pc:spChg chg="del">
          <ac:chgData name="Jalila El Baraka" userId="ea93c961-285f-4edc-9e51-dff84fc1dbdc" providerId="ADAL" clId="{57C2819A-E835-47AA-9356-3BB7B51E441F}" dt="2026-03-16T17:42:37.246" v="4053" actId="478"/>
          <ac:spMkLst>
            <pc:docMk/>
            <pc:sldMk cId="2527380893" sldId="1131"/>
            <ac:spMk id="7" creationId="{0947AD84-B566-3966-7A3B-B8EA90579D94}"/>
          </ac:spMkLst>
        </pc:spChg>
        <pc:spChg chg="add mod">
          <ac:chgData name="Jalila El Baraka" userId="ea93c961-285f-4edc-9e51-dff84fc1dbdc" providerId="ADAL" clId="{57C2819A-E835-47AA-9356-3BB7B51E441F}" dt="2026-03-16T17:42:37.735" v="4054"/>
          <ac:spMkLst>
            <pc:docMk/>
            <pc:sldMk cId="2527380893" sldId="1131"/>
            <ac:spMk id="8" creationId="{A8BB1AE6-64F7-5623-00D4-06E3F933FCB4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3-03T23:11:25.882" v="3262" actId="1076"/>
        <pc:sldMkLst>
          <pc:docMk/>
          <pc:sldMk cId="2328805936" sldId="1132"/>
        </pc:sldMkLst>
        <pc:spChg chg="mod">
          <ac:chgData name="Jalila El Baraka" userId="ea93c961-285f-4edc-9e51-dff84fc1dbdc" providerId="ADAL" clId="{57C2819A-E835-47AA-9356-3BB7B51E441F}" dt="2026-03-03T23:11:23.230" v="3261" actId="14100"/>
          <ac:spMkLst>
            <pc:docMk/>
            <pc:sldMk cId="2328805936" sldId="1132"/>
            <ac:spMk id="3" creationId="{8F55D765-0FD8-CC25-F4AD-0D54B140E338}"/>
          </ac:spMkLst>
        </pc:spChg>
        <pc:spChg chg="mod">
          <ac:chgData name="Jalila El Baraka" userId="ea93c961-285f-4edc-9e51-dff84fc1dbdc" providerId="ADAL" clId="{57C2819A-E835-47AA-9356-3BB7B51E441F}" dt="2026-03-03T23:11:17.749" v="3259" actId="1076"/>
          <ac:spMkLst>
            <pc:docMk/>
            <pc:sldMk cId="2328805936" sldId="1132"/>
            <ac:spMk id="4" creationId="{930AFECB-2215-7469-2632-72176D742966}"/>
          </ac:spMkLst>
        </pc:spChg>
        <pc:spChg chg="mod">
          <ac:chgData name="Jalila El Baraka" userId="ea93c961-285f-4edc-9e51-dff84fc1dbdc" providerId="ADAL" clId="{57C2819A-E835-47AA-9356-3BB7B51E441F}" dt="2026-03-03T23:11:25.882" v="3262" actId="1076"/>
          <ac:spMkLst>
            <pc:docMk/>
            <pc:sldMk cId="2328805936" sldId="1132"/>
            <ac:spMk id="5" creationId="{B92512F4-B1F5-FD4A-9A03-246B4FBEEF4B}"/>
          </ac:spMkLst>
        </pc:spChg>
        <pc:spChg chg="mod">
          <ac:chgData name="Jalila El Baraka" userId="ea93c961-285f-4edc-9e51-dff84fc1dbdc" providerId="ADAL" clId="{57C2819A-E835-47AA-9356-3BB7B51E441F}" dt="2026-03-03T23:10:56.585" v="3255"/>
          <ac:spMkLst>
            <pc:docMk/>
            <pc:sldMk cId="2328805936" sldId="1132"/>
            <ac:spMk id="8" creationId="{6FC9CF33-DD64-4208-3007-6901F3F790B8}"/>
          </ac:spMkLst>
        </pc:spChg>
        <pc:picChg chg="add mod">
          <ac:chgData name="Jalila El Baraka" userId="ea93c961-285f-4edc-9e51-dff84fc1dbdc" providerId="ADAL" clId="{57C2819A-E835-47AA-9356-3BB7B51E441F}" dt="2026-03-03T23:11:04.852" v="3257"/>
          <ac:picMkLst>
            <pc:docMk/>
            <pc:sldMk cId="2328805936" sldId="1132"/>
            <ac:picMk id="6" creationId="{1B561FA6-CEF9-C5BD-2141-6358F0E609B4}"/>
          </ac:picMkLst>
        </pc:picChg>
      </pc:sldChg>
    </pc:docChg>
  </pc:docChgLst>
  <pc:docChgLst>
    <pc:chgData name="Jalila El Baraka" userId="S::jalila.el-baraka@ifmaroc.com::ea93c961-285f-4edc-9e51-dff84fc1dbdc" providerId="AD" clId="Web-{BBF486C8-6208-15B4-5A3B-D4BED5DFC2E0}"/>
    <pc:docChg chg="modSld">
      <pc:chgData name="Jalila El Baraka" userId="S::jalila.el-baraka@ifmaroc.com::ea93c961-285f-4edc-9e51-dff84fc1dbdc" providerId="AD" clId="Web-{BBF486C8-6208-15B4-5A3B-D4BED5DFC2E0}" dt="2026-02-20T15:44:11.667" v="67" actId="20577"/>
      <pc:docMkLst>
        <pc:docMk/>
      </pc:docMkLst>
      <pc:sldChg chg="modSp">
        <pc:chgData name="Jalila El Baraka" userId="S::jalila.el-baraka@ifmaroc.com::ea93c961-285f-4edc-9e51-dff84fc1dbdc" providerId="AD" clId="Web-{BBF486C8-6208-15B4-5A3B-D4BED5DFC2E0}" dt="2026-02-20T15:44:11.667" v="67" actId="20577"/>
        <pc:sldMkLst>
          <pc:docMk/>
          <pc:sldMk cId="1186904655" sldId="1048"/>
        </pc:sldMkLst>
        <pc:spChg chg="mod">
          <ac:chgData name="Jalila El Baraka" userId="S::jalila.el-baraka@ifmaroc.com::ea93c961-285f-4edc-9e51-dff84fc1dbdc" providerId="AD" clId="Web-{BBF486C8-6208-15B4-5A3B-D4BED5DFC2E0}" dt="2026-02-20T15:40:41.147" v="12" actId="1076"/>
          <ac:spMkLst>
            <pc:docMk/>
            <pc:sldMk cId="1186904655" sldId="1048"/>
            <ac:spMk id="7" creationId="{35065101-AE2B-D202-967A-4C8F1B77C502}"/>
          </ac:spMkLst>
        </pc:spChg>
      </pc:sldChg>
      <pc:sldChg chg="addSp delSp modSp">
        <pc:chgData name="Jalila El Baraka" userId="S::jalila.el-baraka@ifmaroc.com::ea93c961-285f-4edc-9e51-dff84fc1dbdc" providerId="AD" clId="Web-{BBF486C8-6208-15B4-5A3B-D4BED5DFC2E0}" dt="2026-02-20T15:43:11.303" v="57" actId="20577"/>
        <pc:sldMkLst>
          <pc:docMk/>
          <pc:sldMk cId="2068234635" sldId="1110"/>
        </pc:sldMkLst>
        <pc:spChg chg="mod">
          <ac:chgData name="Jalila El Baraka" userId="S::jalila.el-baraka@ifmaroc.com::ea93c961-285f-4edc-9e51-dff84fc1dbdc" providerId="AD" clId="Web-{BBF486C8-6208-15B4-5A3B-D4BED5DFC2E0}" dt="2026-02-20T15:43:11.303" v="57" actId="20577"/>
          <ac:spMkLst>
            <pc:docMk/>
            <pc:sldMk cId="2068234635" sldId="1110"/>
            <ac:spMk id="7" creationId="{F4BB8375-101F-4E97-1AB7-D8ADFA8B2E79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2-23T22:00:19.919" v="5854" actId="20577"/>
      <pc:docMkLst>
        <pc:docMk/>
      </pc:docMkLst>
      <pc:sldChg chg="addSp delSp modSp mod">
        <pc:chgData name="Jalila El Baraka" userId="ea93c961-285f-4edc-9e51-dff84fc1dbdc" providerId="ADAL" clId="{AF35D566-9458-4FCB-BB0C-F789683C5E1A}" dt="2026-02-23T21:31:47.739" v="5448" actId="14100"/>
        <pc:sldMkLst>
          <pc:docMk/>
          <pc:sldMk cId="56895326" sldId="257"/>
        </pc:sldMkLst>
      </pc:sldChg>
      <pc:sldChg chg="addSp modSp mod">
        <pc:chgData name="Jalila El Baraka" userId="ea93c961-285f-4edc-9e51-dff84fc1dbdc" providerId="ADAL" clId="{AF35D566-9458-4FCB-BB0C-F789683C5E1A}" dt="2026-02-23T21:55:47.168" v="5843" actId="20577"/>
        <pc:sldMkLst>
          <pc:docMk/>
          <pc:sldMk cId="4261658029" sldId="679"/>
        </pc:sldMkLst>
        <pc:spChg chg="mod">
          <ac:chgData name="Jalila El Baraka" userId="ea93c961-285f-4edc-9e51-dff84fc1dbdc" providerId="ADAL" clId="{AF35D566-9458-4FCB-BB0C-F789683C5E1A}" dt="2026-02-23T21:55:21.786" v="5835" actId="1076"/>
          <ac:spMkLst>
            <pc:docMk/>
            <pc:sldMk cId="4261658029" sldId="679"/>
            <ac:spMk id="5" creationId="{A4ABD13B-111E-43CB-1034-9D272FBEA70F}"/>
          </ac:spMkLst>
        </pc:spChg>
        <pc:spChg chg="mod">
          <ac:chgData name="Jalila El Baraka" userId="ea93c961-285f-4edc-9e51-dff84fc1dbdc" providerId="ADAL" clId="{AF35D566-9458-4FCB-BB0C-F789683C5E1A}" dt="2026-02-23T21:55:43.008" v="5841" actId="1076"/>
          <ac:spMkLst>
            <pc:docMk/>
            <pc:sldMk cId="4261658029" sldId="679"/>
            <ac:spMk id="6" creationId="{79D82D8E-3660-5D8A-5BDA-6CC43BDCA50F}"/>
          </ac:spMkLst>
        </pc:spChg>
        <pc:spChg chg="mod">
          <ac:chgData name="Jalila El Baraka" userId="ea93c961-285f-4edc-9e51-dff84fc1dbdc" providerId="ADAL" clId="{AF35D566-9458-4FCB-BB0C-F789683C5E1A}" dt="2026-02-23T21:55:47.168" v="5843" actId="20577"/>
          <ac:spMkLst>
            <pc:docMk/>
            <pc:sldMk cId="4261658029" sldId="679"/>
            <ac:spMk id="8" creationId="{FEB082D5-E6CD-4695-6114-FD007FEEC39D}"/>
          </ac:spMkLst>
        </pc:spChg>
        <pc:picChg chg="ord">
          <ac:chgData name="Jalila El Baraka" userId="ea93c961-285f-4edc-9e51-dff84fc1dbdc" providerId="ADAL" clId="{AF35D566-9458-4FCB-BB0C-F789683C5E1A}" dt="2026-02-23T21:55:10.659" v="5832" actId="167"/>
          <ac:picMkLst>
            <pc:docMk/>
            <pc:sldMk cId="4261658029" sldId="679"/>
            <ac:picMk id="7" creationId="{2D085470-6254-1CCC-EAE4-0E8D46854736}"/>
          </ac:picMkLst>
        </pc:picChg>
      </pc:sldChg>
      <pc:sldChg chg="addSp modSp mod">
        <pc:chgData name="Jalila El Baraka" userId="ea93c961-285f-4edc-9e51-dff84fc1dbdc" providerId="ADAL" clId="{AF35D566-9458-4FCB-BB0C-F789683C5E1A}" dt="2026-02-23T21:53:30.268" v="5815" actId="1076"/>
        <pc:sldMkLst>
          <pc:docMk/>
          <pc:sldMk cId="2379947899" sldId="817"/>
        </pc:sldMkLst>
        <pc:spChg chg="mod">
          <ac:chgData name="Jalila El Baraka" userId="ea93c961-285f-4edc-9e51-dff84fc1dbdc" providerId="ADAL" clId="{AF35D566-9458-4FCB-BB0C-F789683C5E1A}" dt="2026-02-17T20:52:48.357" v="5432" actId="20577"/>
          <ac:spMkLst>
            <pc:docMk/>
            <pc:sldMk cId="2379947899" sldId="817"/>
            <ac:spMk id="4" creationId="{E6384F8A-E656-6861-497C-5F80E75BA727}"/>
          </ac:spMkLst>
        </pc:spChg>
        <pc:spChg chg="mod">
          <ac:chgData name="Jalila El Baraka" userId="ea93c961-285f-4edc-9e51-dff84fc1dbdc" providerId="ADAL" clId="{AF35D566-9458-4FCB-BB0C-F789683C5E1A}" dt="2026-02-23T21:53:30.268" v="5815" actId="1076"/>
          <ac:spMkLst>
            <pc:docMk/>
            <pc:sldMk cId="2379947899" sldId="817"/>
            <ac:spMk id="7" creationId="{8516A397-3D43-F851-04BA-D685C2342210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17T20:48:23.482" v="5206" actId="13926"/>
        <pc:sldMkLst>
          <pc:docMk/>
          <pc:sldMk cId="746861506" sldId="894"/>
        </pc:sldMkLst>
        <pc:spChg chg="mod">
          <ac:chgData name="Jalila El Baraka" userId="ea93c961-285f-4edc-9e51-dff84fc1dbdc" providerId="ADAL" clId="{AF35D566-9458-4FCB-BB0C-F789683C5E1A}" dt="2026-02-17T20:48:23.482" v="5206" actId="13926"/>
          <ac:spMkLst>
            <pc:docMk/>
            <pc:sldMk cId="746861506" sldId="894"/>
            <ac:spMk id="2" creationId="{EBAF27E3-974C-8D28-7BB0-112295C0845B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17T20:50:23.356" v="5344" actId="1076"/>
        <pc:sldMkLst>
          <pc:docMk/>
          <pc:sldMk cId="2924233245" sldId="934"/>
        </pc:sldMkLst>
        <pc:spChg chg="mod">
          <ac:chgData name="Jalila El Baraka" userId="ea93c961-285f-4edc-9e51-dff84fc1dbdc" providerId="ADAL" clId="{AF35D566-9458-4FCB-BB0C-F789683C5E1A}" dt="2026-02-17T20:48:57.450" v="5254" actId="1076"/>
          <ac:spMkLst>
            <pc:docMk/>
            <pc:sldMk cId="2924233245" sldId="934"/>
            <ac:spMk id="4" creationId="{FF5E41C9-45B0-527E-EF01-CA6245B55840}"/>
          </ac:spMkLst>
        </pc:spChg>
        <pc:spChg chg="mod">
          <ac:chgData name="Jalila El Baraka" userId="ea93c961-285f-4edc-9e51-dff84fc1dbdc" providerId="ADAL" clId="{AF35D566-9458-4FCB-BB0C-F789683C5E1A}" dt="2026-02-17T20:50:23.356" v="5344" actId="1076"/>
          <ac:spMkLst>
            <pc:docMk/>
            <pc:sldMk cId="2924233245" sldId="934"/>
            <ac:spMk id="10" creationId="{3FA21DBE-77A5-3B61-A59B-3BB075E31535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17T20:50:56.562" v="5358" actId="1076"/>
        <pc:sldMkLst>
          <pc:docMk/>
          <pc:sldMk cId="3103668379" sldId="936"/>
        </pc:sldMkLst>
        <pc:spChg chg="add mod">
          <ac:chgData name="Jalila El Baraka" userId="ea93c961-285f-4edc-9e51-dff84fc1dbdc" providerId="ADAL" clId="{AF35D566-9458-4FCB-BB0C-F789683C5E1A}" dt="2026-02-17T20:50:55.153" v="5357" actId="1076"/>
          <ac:spMkLst>
            <pc:docMk/>
            <pc:sldMk cId="3103668379" sldId="936"/>
            <ac:spMk id="10" creationId="{95C9F040-10A8-28F9-207D-F0183C621773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23T21:52:25.063" v="5807" actId="207"/>
        <pc:sldMkLst>
          <pc:docMk/>
          <pc:sldMk cId="2336507612" sldId="938"/>
        </pc:sldMkLst>
        <pc:spChg chg="mod">
          <ac:chgData name="Jalila El Baraka" userId="ea93c961-285f-4edc-9e51-dff84fc1dbdc" providerId="ADAL" clId="{AF35D566-9458-4FCB-BB0C-F789683C5E1A}" dt="2026-02-17T20:52:29.295" v="5429" actId="20577"/>
          <ac:spMkLst>
            <pc:docMk/>
            <pc:sldMk cId="2336507612" sldId="938"/>
            <ac:spMk id="2" creationId="{5F4BA523-E8BD-999C-18F6-5082307E7049}"/>
          </ac:spMkLst>
        </pc:spChg>
        <pc:spChg chg="add mod">
          <ac:chgData name="Jalila El Baraka" userId="ea93c961-285f-4edc-9e51-dff84fc1dbdc" providerId="ADAL" clId="{AF35D566-9458-4FCB-BB0C-F789683C5E1A}" dt="2026-02-17T20:51:06.447" v="5363" actId="1076"/>
          <ac:spMkLst>
            <pc:docMk/>
            <pc:sldMk cId="2336507612" sldId="938"/>
            <ac:spMk id="7" creationId="{306D5C35-041C-78DF-A767-022DF01E73D2}"/>
          </ac:spMkLst>
        </pc:spChg>
      </pc:sldChg>
      <pc:sldChg chg="addSp modSp mod">
        <pc:chgData name="Jalila El Baraka" userId="ea93c961-285f-4edc-9e51-dff84fc1dbdc" providerId="ADAL" clId="{AF35D566-9458-4FCB-BB0C-F789683C5E1A}" dt="2026-02-17T20:53:47.867" v="5442" actId="1076"/>
        <pc:sldMkLst>
          <pc:docMk/>
          <pc:sldMk cId="853510469" sldId="939"/>
        </pc:sldMkLst>
        <pc:spChg chg="mod">
          <ac:chgData name="Jalila El Baraka" userId="ea93c961-285f-4edc-9e51-dff84fc1dbdc" providerId="ADAL" clId="{AF35D566-9458-4FCB-BB0C-F789683C5E1A}" dt="2026-02-17T20:53:47.867" v="5442" actId="1076"/>
          <ac:spMkLst>
            <pc:docMk/>
            <pc:sldMk cId="853510469" sldId="939"/>
            <ac:spMk id="8" creationId="{1AF1AC3D-042F-D776-28AF-F05E388B9A8F}"/>
          </ac:spMkLst>
        </pc:spChg>
      </pc:sldChg>
      <pc:sldChg chg="addSp modSp mod">
        <pc:chgData name="Jalila El Baraka" userId="ea93c961-285f-4edc-9e51-dff84fc1dbdc" providerId="ADAL" clId="{AF35D566-9458-4FCB-BB0C-F789683C5E1A}" dt="2026-02-23T21:54:29.370" v="5825" actId="1076"/>
        <pc:sldMkLst>
          <pc:docMk/>
          <pc:sldMk cId="253054449" sldId="984"/>
        </pc:sldMkLst>
        <pc:spChg chg="mod">
          <ac:chgData name="Jalila El Baraka" userId="ea93c961-285f-4edc-9e51-dff84fc1dbdc" providerId="ADAL" clId="{AF35D566-9458-4FCB-BB0C-F789683C5E1A}" dt="2026-02-23T21:54:29.370" v="5825" actId="1076"/>
          <ac:spMkLst>
            <pc:docMk/>
            <pc:sldMk cId="253054449" sldId="984"/>
            <ac:spMk id="9" creationId="{7F1AB38B-669E-C7C4-4992-4C68D7AE7A98}"/>
          </ac:spMkLst>
        </pc:spChg>
      </pc:sldChg>
      <pc:sldChg chg="modSp mod">
        <pc:chgData name="Jalila El Baraka" userId="ea93c961-285f-4edc-9e51-dff84fc1dbdc" providerId="ADAL" clId="{AF35D566-9458-4FCB-BB0C-F789683C5E1A}" dt="2026-02-23T21:37:00.075" v="5504" actId="20577"/>
        <pc:sldMkLst>
          <pc:docMk/>
          <pc:sldMk cId="4223267053" sldId="1032"/>
        </pc:sldMkLst>
        <pc:spChg chg="mod">
          <ac:chgData name="Jalila El Baraka" userId="ea93c961-285f-4edc-9e51-dff84fc1dbdc" providerId="ADAL" clId="{AF35D566-9458-4FCB-BB0C-F789683C5E1A}" dt="2026-02-23T21:37:00.075" v="5504" actId="20577"/>
          <ac:spMkLst>
            <pc:docMk/>
            <pc:sldMk cId="4223267053" sldId="1032"/>
            <ac:spMk id="4" creationId="{F5F58E59-5520-C4C4-25CC-4DA75C52FBA6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23T22:00:01.242" v="5848" actId="20577"/>
        <pc:sldMkLst>
          <pc:docMk/>
          <pc:sldMk cId="1186904655" sldId="1048"/>
        </pc:sldMkLst>
        <pc:spChg chg="add mod">
          <ac:chgData name="Jalila El Baraka" userId="ea93c961-285f-4edc-9e51-dff84fc1dbdc" providerId="ADAL" clId="{AF35D566-9458-4FCB-BB0C-F789683C5E1A}" dt="2026-02-23T22:00:01.242" v="5848" actId="20577"/>
          <ac:spMkLst>
            <pc:docMk/>
            <pc:sldMk cId="1186904655" sldId="1048"/>
            <ac:spMk id="3" creationId="{AE97A6B1-45A1-98C4-1924-1A19508E0A01}"/>
          </ac:spMkLst>
        </pc:spChg>
        <pc:spChg chg="mod">
          <ac:chgData name="Jalila El Baraka" userId="ea93c961-285f-4edc-9e51-dff84fc1dbdc" providerId="ADAL" clId="{AF35D566-9458-4FCB-BB0C-F789683C5E1A}" dt="2026-02-23T21:41:47.836" v="5569" actId="13926"/>
          <ac:spMkLst>
            <pc:docMk/>
            <pc:sldMk cId="1186904655" sldId="1048"/>
            <ac:spMk id="4" creationId="{3CC19DEF-9D0E-C006-C640-D0A5796C37F0}"/>
          </ac:spMkLst>
        </pc:spChg>
        <pc:spChg chg="mod">
          <ac:chgData name="Jalila El Baraka" userId="ea93c961-285f-4edc-9e51-dff84fc1dbdc" providerId="ADAL" clId="{AF35D566-9458-4FCB-BB0C-F789683C5E1A}" dt="2026-02-23T21:45:56.506" v="5702" actId="14100"/>
          <ac:spMkLst>
            <pc:docMk/>
            <pc:sldMk cId="1186904655" sldId="1048"/>
            <ac:spMk id="6" creationId="{B40A20CE-C9AE-1041-5FA3-150254AFD43A}"/>
          </ac:spMkLst>
        </pc:spChg>
        <pc:spChg chg="mod">
          <ac:chgData name="Jalila El Baraka" userId="ea93c961-285f-4edc-9e51-dff84fc1dbdc" providerId="ADAL" clId="{AF35D566-9458-4FCB-BB0C-F789683C5E1A}" dt="2026-02-23T21:45:53.090" v="5701" actId="14100"/>
          <ac:spMkLst>
            <pc:docMk/>
            <pc:sldMk cId="1186904655" sldId="1048"/>
            <ac:spMk id="7" creationId="{35065101-AE2B-D202-967A-4C8F1B77C502}"/>
          </ac:spMkLst>
        </pc:spChg>
        <pc:spChg chg="mod">
          <ac:chgData name="Jalila El Baraka" userId="ea93c961-285f-4edc-9e51-dff84fc1dbdc" providerId="ADAL" clId="{AF35D566-9458-4FCB-BB0C-F789683C5E1A}" dt="2026-02-23T21:43:15.906" v="5606" actId="1076"/>
          <ac:spMkLst>
            <pc:docMk/>
            <pc:sldMk cId="1186904655" sldId="1048"/>
            <ac:spMk id="15" creationId="{BC5ECDFB-ABB3-0B75-3DA9-E28C179DB189}"/>
          </ac:spMkLst>
        </pc:spChg>
        <pc:spChg chg="mod">
          <ac:chgData name="Jalila El Baraka" userId="ea93c961-285f-4edc-9e51-dff84fc1dbdc" providerId="ADAL" clId="{AF35D566-9458-4FCB-BB0C-F789683C5E1A}" dt="2026-02-23T21:44:36.025" v="5679" actId="1076"/>
          <ac:spMkLst>
            <pc:docMk/>
            <pc:sldMk cId="1186904655" sldId="1048"/>
            <ac:spMk id="17" creationId="{ACFBA24D-68FE-67E4-AAED-0945524F4E2D}"/>
          </ac:spMkLst>
        </pc:spChg>
        <pc:spChg chg="mod">
          <ac:chgData name="Jalila El Baraka" userId="ea93c961-285f-4edc-9e51-dff84fc1dbdc" providerId="ADAL" clId="{AF35D566-9458-4FCB-BB0C-F789683C5E1A}" dt="2026-02-23T21:43:24.378" v="5609" actId="1076"/>
          <ac:spMkLst>
            <pc:docMk/>
            <pc:sldMk cId="1186904655" sldId="1048"/>
            <ac:spMk id="18" creationId="{51C3CAA2-4F6F-B880-E598-DD75DB864578}"/>
          </ac:spMkLst>
        </pc:spChg>
        <pc:spChg chg="mod">
          <ac:chgData name="Jalila El Baraka" userId="ea93c961-285f-4edc-9e51-dff84fc1dbdc" providerId="ADAL" clId="{AF35D566-9458-4FCB-BB0C-F789683C5E1A}" dt="2026-02-23T21:44:44.970" v="5682" actId="1076"/>
          <ac:spMkLst>
            <pc:docMk/>
            <pc:sldMk cId="1186904655" sldId="1048"/>
            <ac:spMk id="19" creationId="{15BF7B58-381C-AD74-7914-5BD7FD86F381}"/>
          </ac:spMkLst>
        </pc:spChg>
        <pc:spChg chg="mod">
          <ac:chgData name="Jalila El Baraka" userId="ea93c961-285f-4edc-9e51-dff84fc1dbdc" providerId="ADAL" clId="{AF35D566-9458-4FCB-BB0C-F789683C5E1A}" dt="2026-02-23T21:44:50.225" v="5683" actId="1076"/>
          <ac:spMkLst>
            <pc:docMk/>
            <pc:sldMk cId="1186904655" sldId="1048"/>
            <ac:spMk id="20" creationId="{94841068-607A-FFC9-FDED-1833F5D71747}"/>
          </ac:spMkLst>
        </pc:spChg>
        <pc:picChg chg="mod">
          <ac:chgData name="Jalila El Baraka" userId="ea93c961-285f-4edc-9e51-dff84fc1dbdc" providerId="ADAL" clId="{AF35D566-9458-4FCB-BB0C-F789683C5E1A}" dt="2026-02-23T21:45:36.514" v="5696" actId="1076"/>
          <ac:picMkLst>
            <pc:docMk/>
            <pc:sldMk cId="1186904655" sldId="1048"/>
            <ac:picMk id="10" creationId="{FD94499F-8722-4274-1ABF-959825D36961}"/>
          </ac:picMkLst>
        </pc:picChg>
        <pc:picChg chg="mod">
          <ac:chgData name="Jalila El Baraka" userId="ea93c961-285f-4edc-9e51-dff84fc1dbdc" providerId="ADAL" clId="{AF35D566-9458-4FCB-BB0C-F789683C5E1A}" dt="2026-02-23T21:45:34.810" v="5695" actId="14100"/>
          <ac:picMkLst>
            <pc:docMk/>
            <pc:sldMk cId="1186904655" sldId="1048"/>
            <ac:picMk id="11" creationId="{E5002EF0-091E-4492-115D-18C6EEB8BD20}"/>
          </ac:picMkLst>
        </pc:picChg>
      </pc:sldChg>
      <pc:sldChg chg="modSp mod">
        <pc:chgData name="Jalila El Baraka" userId="ea93c961-285f-4edc-9e51-dff84fc1dbdc" providerId="ADAL" clId="{AF35D566-9458-4FCB-BB0C-F789683C5E1A}" dt="2026-02-23T21:36:45.888" v="5486" actId="20577"/>
        <pc:sldMkLst>
          <pc:docMk/>
          <pc:sldMk cId="2068234635" sldId="1110"/>
        </pc:sldMkLst>
        <pc:spChg chg="mod">
          <ac:chgData name="Jalila El Baraka" userId="ea93c961-285f-4edc-9e51-dff84fc1dbdc" providerId="ADAL" clId="{AF35D566-9458-4FCB-BB0C-F789683C5E1A}" dt="2026-02-23T21:36:45.888" v="5486" actId="20577"/>
          <ac:spMkLst>
            <pc:docMk/>
            <pc:sldMk cId="2068234635" sldId="1110"/>
            <ac:spMk id="7" creationId="{F4BB8375-101F-4E97-1AB7-D8ADFA8B2E79}"/>
          </ac:spMkLst>
        </pc:spChg>
      </pc:sldChg>
      <pc:sldChg chg="addSp modSp mod modAnim">
        <pc:chgData name="Jalila El Baraka" userId="ea93c961-285f-4edc-9e51-dff84fc1dbdc" providerId="ADAL" clId="{AF35D566-9458-4FCB-BB0C-F789683C5E1A}" dt="2026-02-23T21:35:33.616" v="5451" actId="1076"/>
        <pc:sldMkLst>
          <pc:docMk/>
          <pc:sldMk cId="1396159103" sldId="1111"/>
        </pc:sldMkLst>
      </pc:sldChg>
      <pc:sldChg chg="modSp mod">
        <pc:chgData name="Jalila El Baraka" userId="ea93c961-285f-4edc-9e51-dff84fc1dbdc" providerId="ADAL" clId="{AF35D566-9458-4FCB-BB0C-F789683C5E1A}" dt="2026-02-23T21:57:01.976" v="5845" actId="20577"/>
        <pc:sldMkLst>
          <pc:docMk/>
          <pc:sldMk cId="463667465" sldId="1113"/>
        </pc:sldMkLst>
        <pc:spChg chg="mod">
          <ac:chgData name="Jalila El Baraka" userId="ea93c961-285f-4edc-9e51-dff84fc1dbdc" providerId="ADAL" clId="{AF35D566-9458-4FCB-BB0C-F789683C5E1A}" dt="2026-02-23T21:57:01.976" v="5845" actId="20577"/>
          <ac:spMkLst>
            <pc:docMk/>
            <pc:sldMk cId="463667465" sldId="1113"/>
            <ac:spMk id="9" creationId="{B2147BA4-9C97-9685-44A4-4CA3F5E73013}"/>
          </ac:spMkLst>
        </pc:spChg>
      </pc:sldChg>
      <pc:sldChg chg="addSp modSp mod">
        <pc:chgData name="Jalila El Baraka" userId="ea93c961-285f-4edc-9e51-dff84fc1dbdc" providerId="ADAL" clId="{AF35D566-9458-4FCB-BB0C-F789683C5E1A}" dt="2026-02-23T18:18:42.896" v="5443"/>
        <pc:sldMkLst>
          <pc:docMk/>
          <pc:sldMk cId="29234560" sldId="1115"/>
        </pc:sldMkLst>
      </pc:sldChg>
      <pc:sldChg chg="addSp delSp modSp add mod">
        <pc:chgData name="Jalila El Baraka" userId="ea93c961-285f-4edc-9e51-dff84fc1dbdc" providerId="ADAL" clId="{AF35D566-9458-4FCB-BB0C-F789683C5E1A}" dt="2026-02-23T22:00:13.731" v="5851" actId="20577"/>
        <pc:sldMkLst>
          <pc:docMk/>
          <pc:sldMk cId="4084808571" sldId="1130"/>
        </pc:sldMkLst>
        <pc:spChg chg="add mod">
          <ac:chgData name="Jalila El Baraka" userId="ea93c961-285f-4edc-9e51-dff84fc1dbdc" providerId="ADAL" clId="{AF35D566-9458-4FCB-BB0C-F789683C5E1A}" dt="2026-02-23T22:00:13.731" v="5851" actId="20577"/>
          <ac:spMkLst>
            <pc:docMk/>
            <pc:sldMk cId="4084808571" sldId="1130"/>
            <ac:spMk id="3" creationId="{A41FB5B7-27A9-518C-0656-CFBC894B3C98}"/>
          </ac:spMkLst>
        </pc:spChg>
        <pc:spChg chg="mod">
          <ac:chgData name="Jalila El Baraka" userId="ea93c961-285f-4edc-9e51-dff84fc1dbdc" providerId="ADAL" clId="{AF35D566-9458-4FCB-BB0C-F789683C5E1A}" dt="2026-02-23T21:46:17.616" v="5704"/>
          <ac:spMkLst>
            <pc:docMk/>
            <pc:sldMk cId="4084808571" sldId="1130"/>
            <ac:spMk id="4" creationId="{63A5B1EA-8467-D2C7-D9B4-F73C6D83C87A}"/>
          </ac:spMkLst>
        </pc:spChg>
        <pc:spChg chg="mod">
          <ac:chgData name="Jalila El Baraka" userId="ea93c961-285f-4edc-9e51-dff84fc1dbdc" providerId="ADAL" clId="{AF35D566-9458-4FCB-BB0C-F789683C5E1A}" dt="2026-02-23T21:47:04.130" v="5716" actId="1076"/>
          <ac:spMkLst>
            <pc:docMk/>
            <pc:sldMk cId="4084808571" sldId="1130"/>
            <ac:spMk id="15" creationId="{1BC6FB29-0F8B-9279-6F70-E0EAEC8E9968}"/>
          </ac:spMkLst>
        </pc:spChg>
        <pc:spChg chg="mod">
          <ac:chgData name="Jalila El Baraka" userId="ea93c961-285f-4edc-9e51-dff84fc1dbdc" providerId="ADAL" clId="{AF35D566-9458-4FCB-BB0C-F789683C5E1A}" dt="2026-02-23T21:47:01.065" v="5715" actId="1076"/>
          <ac:spMkLst>
            <pc:docMk/>
            <pc:sldMk cId="4084808571" sldId="1130"/>
            <ac:spMk id="16" creationId="{F6CE146A-46DC-2CBD-E604-40488DBAB302}"/>
          </ac:spMkLst>
        </pc:spChg>
        <pc:spChg chg="mod">
          <ac:chgData name="Jalila El Baraka" userId="ea93c961-285f-4edc-9e51-dff84fc1dbdc" providerId="ADAL" clId="{AF35D566-9458-4FCB-BB0C-F789683C5E1A}" dt="2026-02-23T21:46:45.281" v="5710" actId="1076"/>
          <ac:spMkLst>
            <pc:docMk/>
            <pc:sldMk cId="4084808571" sldId="1130"/>
            <ac:spMk id="17" creationId="{67C8E3E8-058C-7107-7195-318DFF9A6B09}"/>
          </ac:spMkLst>
        </pc:spChg>
        <pc:spChg chg="mod">
          <ac:chgData name="Jalila El Baraka" userId="ea93c961-285f-4edc-9e51-dff84fc1dbdc" providerId="ADAL" clId="{AF35D566-9458-4FCB-BB0C-F789683C5E1A}" dt="2026-02-23T21:46:51.682" v="5713" actId="20577"/>
          <ac:spMkLst>
            <pc:docMk/>
            <pc:sldMk cId="4084808571" sldId="1130"/>
            <ac:spMk id="18" creationId="{6B4C1A82-D1D6-E8E9-0BC5-C6C9BB9CE085}"/>
          </ac:spMkLst>
        </pc:spChg>
      </pc:sldChg>
      <pc:sldChg chg="modSp add mod">
        <pc:chgData name="Jalila El Baraka" userId="ea93c961-285f-4edc-9e51-dff84fc1dbdc" providerId="ADAL" clId="{AF35D566-9458-4FCB-BB0C-F789683C5E1A}" dt="2026-02-23T22:00:19.919" v="5854" actId="20577"/>
        <pc:sldMkLst>
          <pc:docMk/>
          <pc:sldMk cId="2527380893" sldId="1131"/>
        </pc:sldMkLst>
        <pc:spChg chg="mod">
          <ac:chgData name="Jalila El Baraka" userId="ea93c961-285f-4edc-9e51-dff84fc1dbdc" providerId="ADAL" clId="{AF35D566-9458-4FCB-BB0C-F789683C5E1A}" dt="2026-02-23T21:47:24.184" v="5719"/>
          <ac:spMkLst>
            <pc:docMk/>
            <pc:sldMk cId="2527380893" sldId="1131"/>
            <ac:spMk id="4" creationId="{51DE9016-0738-1E3C-C81E-769D976419F4}"/>
          </ac:spMkLst>
        </pc:spChg>
        <pc:spChg chg="mod">
          <ac:chgData name="Jalila El Baraka" userId="ea93c961-285f-4edc-9e51-dff84fc1dbdc" providerId="ADAL" clId="{AF35D566-9458-4FCB-BB0C-F789683C5E1A}" dt="2026-02-23T21:48:01.297" v="5730" actId="1076"/>
          <ac:spMkLst>
            <pc:docMk/>
            <pc:sldMk cId="2527380893" sldId="1131"/>
            <ac:spMk id="15" creationId="{8DA913AB-7CB2-CFEF-A1E2-F60A59D14869}"/>
          </ac:spMkLst>
        </pc:spChg>
        <pc:spChg chg="mod ord">
          <ac:chgData name="Jalila El Baraka" userId="ea93c961-285f-4edc-9e51-dff84fc1dbdc" providerId="ADAL" clId="{AF35D566-9458-4FCB-BB0C-F789683C5E1A}" dt="2026-02-23T21:47:59.393" v="5729" actId="1076"/>
          <ac:spMkLst>
            <pc:docMk/>
            <pc:sldMk cId="2527380893" sldId="1131"/>
            <ac:spMk id="16" creationId="{7F9D2348-D850-F348-1A6D-028306C7B715}"/>
          </ac:spMkLst>
        </pc:spChg>
        <pc:spChg chg="mod">
          <ac:chgData name="Jalila El Baraka" userId="ea93c961-285f-4edc-9e51-dff84fc1dbdc" providerId="ADAL" clId="{AF35D566-9458-4FCB-BB0C-F789683C5E1A}" dt="2026-02-23T21:48:17.507" v="5733" actId="1076"/>
          <ac:spMkLst>
            <pc:docMk/>
            <pc:sldMk cId="2527380893" sldId="1131"/>
            <ac:spMk id="19" creationId="{65901F67-31DB-AAED-0BD2-970CA6281379}"/>
          </ac:spMkLst>
        </pc:spChg>
        <pc:spChg chg="mod">
          <ac:chgData name="Jalila El Baraka" userId="ea93c961-285f-4edc-9e51-dff84fc1dbdc" providerId="ADAL" clId="{AF35D566-9458-4FCB-BB0C-F789683C5E1A}" dt="2026-02-23T21:48:13.184" v="5732" actId="1076"/>
          <ac:spMkLst>
            <pc:docMk/>
            <pc:sldMk cId="2527380893" sldId="1131"/>
            <ac:spMk id="20" creationId="{2EB9D0EE-62C9-E089-9843-CB7FD2AEBD4F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6-03-12T12:22:01.588" v="2576"/>
      <pc:docMkLst>
        <pc:docMk/>
      </pc:docMkLst>
      <pc:sldChg chg="addSp delSp modSp mod">
        <pc:chgData name="Jalila El Baraka" userId="ea93c961-285f-4edc-9e51-dff84fc1dbdc" providerId="ADAL" clId="{F2DB4326-1773-40AF-ABF6-454663976D9D}" dt="2026-03-12T12:21:58.588" v="2575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F2DB4326-1773-40AF-ABF6-454663976D9D}" dt="2026-03-12T12:21:58.588" v="2575" actId="26606"/>
          <ac:spMkLst>
            <pc:docMk/>
            <pc:sldMk cId="56895326" sldId="257"/>
            <ac:spMk id="44" creationId="{42A4FC2C-047E-45A5-965D-8E1E3BF09BC6}"/>
          </ac:spMkLst>
        </pc:spChg>
        <pc:picChg chg="add mod">
          <ac:chgData name="Jalila El Baraka" userId="ea93c961-285f-4edc-9e51-dff84fc1dbdc" providerId="ADAL" clId="{F2DB4326-1773-40AF-ABF6-454663976D9D}" dt="2026-03-12T12:21:58.588" v="2575" actId="26606"/>
          <ac:picMkLst>
            <pc:docMk/>
            <pc:sldMk cId="56895326" sldId="257"/>
            <ac:picMk id="3" creationId="{DA856A3C-D893-DBAA-8060-90B741918DA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1T14:16:07.677" v="2268" actId="478"/>
        <pc:sldMkLst>
          <pc:docMk/>
          <pc:sldMk cId="4261658029" sldId="679"/>
        </pc:sldMkLst>
      </pc:sldChg>
      <pc:sldChg chg="addSp delSp modSp mod">
        <pc:chgData name="Jalila El Baraka" userId="ea93c961-285f-4edc-9e51-dff84fc1dbdc" providerId="ADAL" clId="{F2DB4326-1773-40AF-ABF6-454663976D9D}" dt="2026-02-11T14:01:16.758" v="2171" actId="478"/>
        <pc:sldMkLst>
          <pc:docMk/>
          <pc:sldMk cId="2379947899" sldId="817"/>
        </pc:sldMkLst>
      </pc:sldChg>
      <pc:sldChg chg="addSp delSp modSp mod">
        <pc:chgData name="Jalila El Baraka" userId="ea93c961-285f-4edc-9e51-dff84fc1dbdc" providerId="ADAL" clId="{F2DB4326-1773-40AF-ABF6-454663976D9D}" dt="2026-02-11T14:15:50.998" v="2258" actId="1076"/>
        <pc:sldMkLst>
          <pc:docMk/>
          <pc:sldMk cId="2960233081" sldId="843"/>
        </pc:sldMkLst>
      </pc:sldChg>
      <pc:sldChg chg="addSp delSp modSp mod">
        <pc:chgData name="Jalila El Baraka" userId="ea93c961-285f-4edc-9e51-dff84fc1dbdc" providerId="ADAL" clId="{F2DB4326-1773-40AF-ABF6-454663976D9D}" dt="2026-02-11T14:01:02.711" v="2165" actId="14100"/>
        <pc:sldMkLst>
          <pc:docMk/>
          <pc:sldMk cId="746861506" sldId="894"/>
        </pc:sldMkLst>
      </pc:sldChg>
      <pc:sldChg chg="addSp delSp modSp mod">
        <pc:chgData name="Jalila El Baraka" userId="ea93c961-285f-4edc-9e51-dff84fc1dbdc" providerId="ADAL" clId="{F2DB4326-1773-40AF-ABF6-454663976D9D}" dt="2026-02-11T14:01:22.098" v="2172" actId="478"/>
        <pc:sldMkLst>
          <pc:docMk/>
          <pc:sldMk cId="853510469" sldId="939"/>
        </pc:sldMkLst>
      </pc:sldChg>
      <pc:sldChg chg="delSp modSp mod">
        <pc:chgData name="Jalila El Baraka" userId="ea93c961-285f-4edc-9e51-dff84fc1dbdc" providerId="ADAL" clId="{F2DB4326-1773-40AF-ABF6-454663976D9D}" dt="2026-02-11T14:01:38.700" v="2177" actId="478"/>
        <pc:sldMkLst>
          <pc:docMk/>
          <pc:sldMk cId="253054449" sldId="984"/>
        </pc:sldMkLst>
      </pc:sldChg>
      <pc:sldChg chg="modSp mod">
        <pc:chgData name="Jalila El Baraka" userId="ea93c961-285f-4edc-9e51-dff84fc1dbdc" providerId="ADAL" clId="{F2DB4326-1773-40AF-ABF6-454663976D9D}" dt="2026-02-11T13:30:48.328" v="2093" actId="1076"/>
        <pc:sldMkLst>
          <pc:docMk/>
          <pc:sldMk cId="1186904655" sldId="1048"/>
        </pc:sldMkLst>
      </pc:sldChg>
      <pc:sldChg chg="modSp mod">
        <pc:chgData name="Jalila El Baraka" userId="ea93c961-285f-4edc-9e51-dff84fc1dbdc" providerId="ADAL" clId="{F2DB4326-1773-40AF-ABF6-454663976D9D}" dt="2026-02-11T13:28:47.943" v="2030" actId="20577"/>
        <pc:sldMkLst>
          <pc:docMk/>
          <pc:sldMk cId="1894439092" sldId="1061"/>
        </pc:sldMkLst>
      </pc:sldChg>
      <pc:sldChg chg="modSp mod">
        <pc:chgData name="Jalila El Baraka" userId="ea93c961-285f-4edc-9e51-dff84fc1dbdc" providerId="ADAL" clId="{F2DB4326-1773-40AF-ABF6-454663976D9D}" dt="2026-02-11T13:31:14.382" v="2142" actId="20577"/>
        <pc:sldMkLst>
          <pc:docMk/>
          <pc:sldMk cId="1718503710" sldId="1062"/>
        </pc:sldMkLst>
      </pc:sldChg>
      <pc:sldChg chg="addSp delSp modSp mod">
        <pc:chgData name="Jalila El Baraka" userId="ea93c961-285f-4edc-9e51-dff84fc1dbdc" providerId="ADAL" clId="{F2DB4326-1773-40AF-ABF6-454663976D9D}" dt="2026-02-11T14:28:28.866" v="2341" actId="20577"/>
        <pc:sldMkLst>
          <pc:docMk/>
          <pc:sldMk cId="2961007993" sldId="1084"/>
        </pc:sldMkLst>
      </pc:sldChg>
      <pc:sldChg chg="modSp mod">
        <pc:chgData name="Jalila El Baraka" userId="ea93c961-285f-4edc-9e51-dff84fc1dbdc" providerId="ADAL" clId="{F2DB4326-1773-40AF-ABF6-454663976D9D}" dt="2026-02-11T14:28:39.882" v="2361" actId="20577"/>
        <pc:sldMkLst>
          <pc:docMk/>
          <pc:sldMk cId="2411651252" sldId="1087"/>
        </pc:sldMkLst>
      </pc:sldChg>
      <pc:sldChg chg="addSp delSp modSp mod">
        <pc:chgData name="Jalila El Baraka" userId="ea93c961-285f-4edc-9e51-dff84fc1dbdc" providerId="ADAL" clId="{F2DB4326-1773-40AF-ABF6-454663976D9D}" dt="2026-02-11T14:32:56.484" v="2414" actId="478"/>
        <pc:sldMkLst>
          <pc:docMk/>
          <pc:sldMk cId="2150070737" sldId="1091"/>
        </pc:sldMkLst>
      </pc:sldChg>
      <pc:sldChg chg="modSp mod">
        <pc:chgData name="Jalila El Baraka" userId="ea93c961-285f-4edc-9e51-dff84fc1dbdc" providerId="ADAL" clId="{F2DB4326-1773-40AF-ABF6-454663976D9D}" dt="2026-02-11T14:33:20.154" v="2446" actId="1076"/>
        <pc:sldMkLst>
          <pc:docMk/>
          <pc:sldMk cId="1730863175" sldId="1093"/>
        </pc:sldMkLst>
      </pc:sldChg>
      <pc:sldChg chg="modSp mod">
        <pc:chgData name="Jalila El Baraka" userId="ea93c961-285f-4edc-9e51-dff84fc1dbdc" providerId="ADAL" clId="{F2DB4326-1773-40AF-ABF6-454663976D9D}" dt="2026-02-11T14:34:01.586" v="2479" actId="20577"/>
        <pc:sldMkLst>
          <pc:docMk/>
          <pc:sldMk cId="3581048974" sldId="1097"/>
        </pc:sldMkLst>
      </pc:sldChg>
      <pc:sldChg chg="addSp delSp modSp mod">
        <pc:chgData name="Jalila El Baraka" userId="ea93c961-285f-4edc-9e51-dff84fc1dbdc" providerId="ADAL" clId="{F2DB4326-1773-40AF-ABF6-454663976D9D}" dt="2026-02-11T14:35:40.908" v="2543" actId="1076"/>
        <pc:sldMkLst>
          <pc:docMk/>
          <pc:sldMk cId="2039428035" sldId="1104"/>
        </pc:sldMkLst>
      </pc:sldChg>
      <pc:sldChg chg="modSp mod">
        <pc:chgData name="Jalila El Baraka" userId="ea93c961-285f-4edc-9e51-dff84fc1dbdc" providerId="ADAL" clId="{F2DB4326-1773-40AF-ABF6-454663976D9D}" dt="2026-02-11T14:34:26.309" v="2511" actId="20577"/>
        <pc:sldMkLst>
          <pc:docMk/>
          <pc:sldMk cId="2496195959" sldId="1106"/>
        </pc:sldMkLst>
      </pc:sldChg>
      <pc:sldChg chg="addSp delSp modSp mod">
        <pc:chgData name="Jalila El Baraka" userId="ea93c961-285f-4edc-9e51-dff84fc1dbdc" providerId="ADAL" clId="{F2DB4326-1773-40AF-ABF6-454663976D9D}" dt="2026-02-11T14:36:12.613" v="2572" actId="20577"/>
        <pc:sldMkLst>
          <pc:docMk/>
          <pc:sldMk cId="2515558780" sldId="1107"/>
        </pc:sldMkLst>
      </pc:sldChg>
      <pc:sldChg chg="addSp delSp modSp mod delAnim modAnim">
        <pc:chgData name="Jalila El Baraka" userId="ea93c961-285f-4edc-9e51-dff84fc1dbdc" providerId="ADAL" clId="{F2DB4326-1773-40AF-ABF6-454663976D9D}" dt="2026-02-17T17:49:00.779" v="2573" actId="478"/>
        <pc:sldMkLst>
          <pc:docMk/>
          <pc:sldMk cId="1396159103" sldId="1111"/>
        </pc:sldMkLst>
      </pc:sldChg>
      <pc:sldChg chg="modSp mod">
        <pc:chgData name="Jalila El Baraka" userId="ea93c961-285f-4edc-9e51-dff84fc1dbdc" providerId="ADAL" clId="{F2DB4326-1773-40AF-ABF6-454663976D9D}" dt="2026-02-11T13:31:04.032" v="2120" actId="20577"/>
        <pc:sldMkLst>
          <pc:docMk/>
          <pc:sldMk cId="463667465" sldId="1113"/>
        </pc:sldMkLst>
      </pc:sldChg>
      <pc:sldChg chg="addSp delSp modSp mod">
        <pc:chgData name="Jalila El Baraka" userId="ea93c961-285f-4edc-9e51-dff84fc1dbdc" providerId="ADAL" clId="{F2DB4326-1773-40AF-ABF6-454663976D9D}" dt="2026-03-12T12:22:01.588" v="2576"/>
        <pc:sldMkLst>
          <pc:docMk/>
          <pc:sldMk cId="29234560" sldId="1115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700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786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29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03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62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383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59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16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239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1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550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2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43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44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850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39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66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Révision</a:t>
            </a:r>
          </a:p>
          <a:p>
            <a:r>
              <a:rPr lang="fr-MA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289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271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72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/>
              <a:t>1.  Prise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327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660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94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751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463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86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313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6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164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107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21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4421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0393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62280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16720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62584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76352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36304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237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766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1423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3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Relationship Id="rId9" Type="http://schemas.openxmlformats.org/officeDocument/2006/relationships/image" Target="../media/image3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3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91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image" Target="../media/image1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82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51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8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49756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544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67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customXml" Target="../ink/ink3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3.png"/><Relationship Id="rId5" Type="http://schemas.openxmlformats.org/officeDocument/2006/relationships/customXml" Target="../ink/ink4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8.png"/><Relationship Id="rId5" Type="http://schemas.openxmlformats.org/officeDocument/2006/relationships/image" Target="../media/image33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3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9.png"/><Relationship Id="rId5" Type="http://schemas.openxmlformats.org/officeDocument/2006/relationships/image" Target="../media/image33.png"/><Relationship Id="rId4" Type="http://schemas.openxmlformats.org/officeDocument/2006/relationships/customXml" Target="../ink/ink1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7" Type="http://schemas.openxmlformats.org/officeDocument/2006/relationships/image" Target="../media/image23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1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4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3.xml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16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15.xml"/><Relationship Id="rId9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1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7" Type="http://schemas.openxmlformats.org/officeDocument/2006/relationships/image" Target="../media/image23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3.png"/><Relationship Id="rId5" Type="http://schemas.openxmlformats.org/officeDocument/2006/relationships/customXml" Target="../ink/ink20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2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1.xml"/><Relationship Id="rId9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3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customXml" Target="../ink/ink24.xml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customXml" Target="../ink/ink23.xml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8.png"/><Relationship Id="rId5" Type="http://schemas.openxmlformats.org/officeDocument/2006/relationships/image" Target="../media/image390.png"/><Relationship Id="rId4" Type="http://schemas.openxmlformats.org/officeDocument/2006/relationships/customXml" Target="../ink/ink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8.png"/><Relationship Id="rId5" Type="http://schemas.openxmlformats.org/officeDocument/2006/relationships/image" Target="../media/image391.png"/><Relationship Id="rId4" Type="http://schemas.openxmlformats.org/officeDocument/2006/relationships/customXml" Target="../ink/ink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jpe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customXml" Target="../ink/ink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6.png"/><Relationship Id="rId7" Type="http://schemas.openxmlformats.org/officeDocument/2006/relationships/image" Target="../media/image3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5.xml"/><Relationship Id="rId6" Type="http://schemas.openxmlformats.org/officeDocument/2006/relationships/customXml" Target="../ink/ink40.xml"/><Relationship Id="rId5" Type="http://schemas.openxmlformats.org/officeDocument/2006/relationships/image" Target="../media/image32.png"/><Relationship Id="rId4" Type="http://schemas.openxmlformats.org/officeDocument/2006/relationships/customXml" Target="../ink/ink3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7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856A3C-D893-DBAA-8060-90B741918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>
                <a:solidFill>
                  <a:srgbClr val="00ACA4"/>
                </a:solidFill>
              </a:rPr>
              <a:t>le mode diaporama </a:t>
            </a:r>
            <a:r>
              <a:rPr lang="fr-MA" sz="280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A617705-3F6C-DD7E-899F-2FBAAF49A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495304"/>
            <a:ext cx="8382000" cy="274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lvl="0">
              <a:defRPr/>
            </a:pPr>
            <a:r>
              <a:rPr lang="fr-FR"/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>
              <a:defRPr/>
            </a:pPr>
            <a:r>
              <a:rPr lang="fr-FR"/>
              <a:t>É</a:t>
            </a:r>
            <a:r>
              <a:rPr lang="fr-FR">
                <a:sym typeface="Wingdings" panose="05000000000000000000" pitchFamily="2" charset="2"/>
              </a:rPr>
              <a:t>criture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347" y="3492349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883440" y="347395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03082" y="394193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Compréhension de texte</a:t>
            </a:r>
          </a:p>
          <a:p>
            <a:pPr lvl="0">
              <a:defRPr/>
            </a:pPr>
            <a:r>
              <a:rPr lang="fr-FR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Phrases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 des phrases.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/>
              <a:t>Écrire des phrases.</a:t>
            </a:r>
            <a:endParaRPr lang="fr-MA" sz="140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Prise de parole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parler de ce qu’on fait pendant la journée.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443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8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/>
              </a:rPr>
              <a:t>Aujourd’hui, nous allons apprendre à parler des activités que l’on fait pendant la journée et à dire à quelle heure on les fait. 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06823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WhatsApp Video 2026-03-16 at 15.03.52">
            <a:hlinkClick r:id="" action="ppaction://media"/>
            <a:extLst>
              <a:ext uri="{FF2B5EF4-FFF2-40B4-BE49-F238E27FC236}">
                <a16:creationId xmlns:a16="http://schemas.microsoft.com/office/drawing/2014/main" id="{1D392984-1EB9-005E-9768-3BA957B3C5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7798" y="1952910"/>
            <a:ext cx="7376160" cy="414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5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7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476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375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/>
              </a:rPr>
              <a:t>parler des activités que l’on fait pendant la journée et dire à quelle heure on les fait. Écoutez bien.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05985" y="143485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435631" y="144116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3783144" y="1413803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036264" y="145983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450076" y="143200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733969" y="1430872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080C16E-9B4A-2605-096E-44EC76924734}"/>
              </a:ext>
            </a:extLst>
          </p:cNvPr>
          <p:cNvGrpSpPr/>
          <p:nvPr/>
        </p:nvGrpSpPr>
        <p:grpSpPr>
          <a:xfrm>
            <a:off x="465159" y="2059762"/>
            <a:ext cx="8064457" cy="3905867"/>
            <a:chOff x="465159" y="2059762"/>
            <a:chExt cx="8064457" cy="390586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40A20CE-C9AE-1041-5FA3-150254AFD43A}"/>
                </a:ext>
              </a:extLst>
            </p:cNvPr>
            <p:cNvSpPr/>
            <p:nvPr/>
          </p:nvSpPr>
          <p:spPr>
            <a:xfrm>
              <a:off x="2550407" y="3025387"/>
              <a:ext cx="5893460" cy="294024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5065101-AE2B-D202-967A-4C8F1B77C502}"/>
                </a:ext>
              </a:extLst>
            </p:cNvPr>
            <p:cNvSpPr txBox="1"/>
            <p:nvPr/>
          </p:nvSpPr>
          <p:spPr>
            <a:xfrm>
              <a:off x="2929832" y="3145882"/>
              <a:ext cx="5599784" cy="266900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________________ . </a:t>
              </a:r>
              <a:endParaRPr lang="fr-FR" sz="1900" dirty="0">
                <a:latin typeface="Dosis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matin, 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soir, je _________ 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D94499F-8722-4274-1ABF-959825D36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5159" y="2731727"/>
              <a:ext cx="877258" cy="980062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5002EF0-091E-4492-115D-18C6EEB8B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3984" y="3660837"/>
              <a:ext cx="1436031" cy="2154045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AE97A6B1-45A1-98C4-1924-1A19508E0A01}"/>
                </a:ext>
              </a:extLst>
            </p:cNvPr>
            <p:cNvSpPr txBox="1"/>
            <p:nvPr/>
          </p:nvSpPr>
          <p:spPr>
            <a:xfrm>
              <a:off x="973984" y="2059762"/>
              <a:ext cx="7104952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</a:t>
              </a:r>
              <a:r>
                <a:rPr kumimoji="0" lang="fr-FR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résente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-toi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.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 Puis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parle des activités que tu fais pendant la journée et dis  à quelle heure tu les fais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02971-8112-7620-94B4-542FE213E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3A5B1EA-8467-D2C7-D9B4-F73C6D83C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 :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7CF076-30EF-EB32-9B43-628219FFE2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BC6FB29-0F8B-9279-6F70-E0EAEC8E9968}"/>
              </a:ext>
            </a:extLst>
          </p:cNvPr>
          <p:cNvSpPr/>
          <p:nvPr/>
        </p:nvSpPr>
        <p:spPr>
          <a:xfrm>
            <a:off x="3899159" y="1454043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CE146A-46DC-2CBD-E604-40488DBAB302}"/>
              </a:ext>
            </a:extLst>
          </p:cNvPr>
          <p:cNvSpPr txBox="1"/>
          <p:nvPr/>
        </p:nvSpPr>
        <p:spPr>
          <a:xfrm>
            <a:off x="4125018" y="1425123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7C8E3E8-058C-7107-7195-318DFF9A6B09}"/>
              </a:ext>
            </a:extLst>
          </p:cNvPr>
          <p:cNvSpPr/>
          <p:nvPr/>
        </p:nvSpPr>
        <p:spPr>
          <a:xfrm>
            <a:off x="2381384" y="14308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B4C1A82-D1D6-E8E9-0BC5-C6C9BB9CE085}"/>
              </a:ext>
            </a:extLst>
          </p:cNvPr>
          <p:cNvSpPr txBox="1"/>
          <p:nvPr/>
        </p:nvSpPr>
        <p:spPr>
          <a:xfrm>
            <a:off x="2558546" y="1430872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85EB498-F7DE-433F-78A4-E570883AC9E4}"/>
              </a:ext>
            </a:extLst>
          </p:cNvPr>
          <p:cNvSpPr/>
          <p:nvPr/>
        </p:nvSpPr>
        <p:spPr>
          <a:xfrm>
            <a:off x="5450076" y="143200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07391A7-8E62-1CAB-EBB8-BD02C2F2B3DF}"/>
              </a:ext>
            </a:extLst>
          </p:cNvPr>
          <p:cNvSpPr txBox="1"/>
          <p:nvPr/>
        </p:nvSpPr>
        <p:spPr>
          <a:xfrm>
            <a:off x="5733969" y="1430872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4195315-3326-8DEC-0750-E3AE3111CACB}"/>
              </a:ext>
            </a:extLst>
          </p:cNvPr>
          <p:cNvGrpSpPr/>
          <p:nvPr/>
        </p:nvGrpSpPr>
        <p:grpSpPr>
          <a:xfrm>
            <a:off x="465159" y="2059762"/>
            <a:ext cx="8064457" cy="3905867"/>
            <a:chOff x="465159" y="2059762"/>
            <a:chExt cx="8064457" cy="390586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E005BE4-BEA7-29C1-EC4E-52A6BC32D767}"/>
                </a:ext>
              </a:extLst>
            </p:cNvPr>
            <p:cNvSpPr/>
            <p:nvPr/>
          </p:nvSpPr>
          <p:spPr>
            <a:xfrm>
              <a:off x="2550407" y="3025387"/>
              <a:ext cx="5893460" cy="294024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46B54FD-5BE5-4888-50E8-105524A8C6E6}"/>
                </a:ext>
              </a:extLst>
            </p:cNvPr>
            <p:cNvSpPr txBox="1"/>
            <p:nvPr/>
          </p:nvSpPr>
          <p:spPr>
            <a:xfrm>
              <a:off x="2929832" y="3145882"/>
              <a:ext cx="5599784" cy="266900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________________ . </a:t>
              </a:r>
              <a:endParaRPr lang="fr-FR" sz="1900" dirty="0">
                <a:latin typeface="Dosis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matin, 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soir, je _________ 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5CC806C-B339-AFFE-D279-691D2F68C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5159" y="2731727"/>
              <a:ext cx="877258" cy="980062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029DD21-D87D-AEFE-297D-BB7020FB7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3984" y="3660837"/>
              <a:ext cx="1436031" cy="2154045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3A675AD-3EEB-F136-7874-3CFD592E8404}"/>
                </a:ext>
              </a:extLst>
            </p:cNvPr>
            <p:cNvSpPr txBox="1"/>
            <p:nvPr/>
          </p:nvSpPr>
          <p:spPr>
            <a:xfrm>
              <a:off x="973984" y="2059762"/>
              <a:ext cx="7104952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</a:t>
              </a:r>
              <a:r>
                <a:rPr kumimoji="0" lang="fr-FR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résente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-toi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.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 Puis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parle des activités que tu fais pendant la journée et dis  à quelle heure tu les fais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80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5D391-AF3D-DF75-E1EB-C355BDF7E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1DE9016-0738-1E3C-C81E-769D97641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 :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ADBA5B-850C-1EAB-919C-E17175EFC7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DA913AB-7CB2-CFEF-A1E2-F60A59D14869}"/>
              </a:ext>
            </a:extLst>
          </p:cNvPr>
          <p:cNvSpPr/>
          <p:nvPr/>
        </p:nvSpPr>
        <p:spPr>
          <a:xfrm>
            <a:off x="5906141" y="142104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DAF5BCC-AADE-BE33-DB3C-912037F40ED2}"/>
              </a:ext>
            </a:extLst>
          </p:cNvPr>
          <p:cNvSpPr/>
          <p:nvPr/>
        </p:nvSpPr>
        <p:spPr>
          <a:xfrm>
            <a:off x="2381384" y="14308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6F1AA7B-03BC-B6D1-1BDD-3C2F7472058A}"/>
              </a:ext>
            </a:extLst>
          </p:cNvPr>
          <p:cNvSpPr txBox="1"/>
          <p:nvPr/>
        </p:nvSpPr>
        <p:spPr>
          <a:xfrm>
            <a:off x="2558546" y="1430872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5901F67-31DB-AAED-0BD2-970CA6281379}"/>
              </a:ext>
            </a:extLst>
          </p:cNvPr>
          <p:cNvSpPr/>
          <p:nvPr/>
        </p:nvSpPr>
        <p:spPr>
          <a:xfrm>
            <a:off x="4074209" y="143803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EB9D0EE-62C9-E089-9843-CB7FD2AEBD4F}"/>
              </a:ext>
            </a:extLst>
          </p:cNvPr>
          <p:cNvSpPr txBox="1"/>
          <p:nvPr/>
        </p:nvSpPr>
        <p:spPr>
          <a:xfrm>
            <a:off x="6083993" y="143014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F9D2348-D850-F348-1A6D-028306C7B715}"/>
              </a:ext>
            </a:extLst>
          </p:cNvPr>
          <p:cNvSpPr txBox="1"/>
          <p:nvPr/>
        </p:nvSpPr>
        <p:spPr>
          <a:xfrm>
            <a:off x="4224476" y="1420682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9F5674-70EF-E7B6-5ADC-ADD4DD1BE3FE}"/>
              </a:ext>
            </a:extLst>
          </p:cNvPr>
          <p:cNvGrpSpPr/>
          <p:nvPr/>
        </p:nvGrpSpPr>
        <p:grpSpPr>
          <a:xfrm>
            <a:off x="465159" y="2059762"/>
            <a:ext cx="8064457" cy="3905867"/>
            <a:chOff x="465159" y="2059762"/>
            <a:chExt cx="8064457" cy="390586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28D163D-AF87-F723-2242-84AC8F68E1E8}"/>
                </a:ext>
              </a:extLst>
            </p:cNvPr>
            <p:cNvSpPr/>
            <p:nvPr/>
          </p:nvSpPr>
          <p:spPr>
            <a:xfrm>
              <a:off x="2550407" y="3025387"/>
              <a:ext cx="5893460" cy="294024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1E32D9F-0873-3BA7-5753-223B96FA16E3}"/>
                </a:ext>
              </a:extLst>
            </p:cNvPr>
            <p:cNvSpPr txBox="1"/>
            <p:nvPr/>
          </p:nvSpPr>
          <p:spPr>
            <a:xfrm>
              <a:off x="2929832" y="3145882"/>
              <a:ext cx="5599784" cy="266900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________________ . </a:t>
              </a:r>
              <a:endParaRPr lang="fr-FR" sz="1900" dirty="0">
                <a:latin typeface="Dosis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matin, 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_________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vais à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lieu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à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 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heures ]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soir, je _________ 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 </a:t>
              </a:r>
              <a:r>
                <a:rPr lang="fr-FR" sz="19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je  ________ </a:t>
              </a:r>
              <a:r>
                <a:rPr lang="fr-FR" sz="19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activité ]. </a:t>
              </a:r>
              <a:endParaRPr lang="fr-FR" sz="19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2A1CADC-9761-C8BC-938C-AE7162883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5159" y="2731727"/>
              <a:ext cx="877258" cy="980062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809C485-A88E-86D5-FB63-2EA4DC684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3984" y="3660837"/>
              <a:ext cx="1436031" cy="2154045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6FB2FB5-4F9B-AA5E-53AB-DB86B6C81B25}"/>
                </a:ext>
              </a:extLst>
            </p:cNvPr>
            <p:cNvSpPr txBox="1"/>
            <p:nvPr/>
          </p:nvSpPr>
          <p:spPr>
            <a:xfrm>
              <a:off x="973984" y="2059762"/>
              <a:ext cx="7104952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</a:t>
              </a:r>
              <a:r>
                <a:rPr kumimoji="0" lang="fr-FR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résente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-toi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.</a:t>
              </a:r>
              <a:r>
                <a:rPr kumimoji="0" lang="fr-FR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/>
                </a:rPr>
                <a:t> Puis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parle des activités que tu fais pendant la journée et dis  à quelle heure tu les fais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738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prend la parole pour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/>
              </a:rPr>
              <a:t>parler des activités qu’il fait pendant la journée et à quelle heure il les fait. 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6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39721" y="5498117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Comprendre </a:t>
            </a:r>
            <a:r>
              <a:rPr lang="fr-FR" sz="1400"/>
              <a:t>des phrases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71356" y="3584018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51417D1-BC4F-71B1-1251-4AA458276AC3}"/>
              </a:ext>
            </a:extLst>
          </p:cNvPr>
          <p:cNvSpPr txBox="1">
            <a:spLocks/>
          </p:cNvSpPr>
          <p:nvPr/>
        </p:nvSpPr>
        <p:spPr>
          <a:xfrm>
            <a:off x="7930338" y="1073034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lang="fr-FR" sz="1400">
              <a:solidFill>
                <a:srgbClr val="757575"/>
              </a:solidFill>
            </a:endParaRPr>
          </a:p>
        </p:txBody>
      </p:sp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3DE6804B-5CDC-BE39-CF53-B4C8F82B772D}"/>
              </a:ext>
            </a:extLst>
          </p:cNvPr>
          <p:cNvSpPr txBox="1">
            <a:spLocks/>
          </p:cNvSpPr>
          <p:nvPr/>
        </p:nvSpPr>
        <p:spPr>
          <a:xfrm>
            <a:off x="2091597" y="251407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ce qu’on fait pendant la journée.</a:t>
            </a:r>
          </a:p>
        </p:txBody>
      </p:sp>
    </p:spTree>
    <p:extLst>
      <p:ext uri="{BB962C8B-B14F-4D97-AF65-F5344CB8AC3E}">
        <p14:creationId xmlns:p14="http://schemas.microsoft.com/office/powerpoint/2010/main" val="171850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3A6EB5-BA45-0B14-1412-E937CC034E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cette image. La fille s’appelle Nadia.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6944B2-410B-6B1E-BDFB-736489DA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E8F040-BC3C-880E-4576-EAEBAA8417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6430" y="1904107"/>
            <a:ext cx="5411140" cy="400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6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A62E4-7047-A50C-7B71-985AA402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FE1AA99-1B57-5F7B-46B6-EFD94D80590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EE314AC-4CF3-A78C-CFE9-906ADED43C6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E9F556B-8B45-F129-9136-1D859B8F5034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Lisez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cette</a:t>
            </a: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 question en silence.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680241-F12D-FE51-6E8B-3204751ACD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BAA6BF8A-5B23-85F6-006F-938B8FEB83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F5E41C9-45B0-527E-EF01-CA6245B55840}"/>
              </a:ext>
            </a:extLst>
          </p:cNvPr>
          <p:cNvSpPr txBox="1"/>
          <p:nvPr/>
        </p:nvSpPr>
        <p:spPr>
          <a:xfrm>
            <a:off x="1582942" y="1780137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Que fait Nadia le matin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A21DBE-77A5-3B61-A59B-3BB075E31535}"/>
              </a:ext>
            </a:extLst>
          </p:cNvPr>
          <p:cNvSpPr txBox="1"/>
          <p:nvPr/>
        </p:nvSpPr>
        <p:spPr>
          <a:xfrm>
            <a:off x="367259" y="2970601"/>
            <a:ext cx="50906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SemiBold" pitchFamily="2" charset="0"/>
              </a:rPr>
              <a:t>1. Nadia se réveille le matin à sept heures.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SemiBold" pitchFamily="2" charset="0"/>
              </a:rPr>
              <a:t>2. Nadia sort de l’école à quatre heures.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SemiBold" pitchFamily="2" charset="0"/>
              </a:rPr>
              <a:t>3. Nadia se réveille le matin à huit heures.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SemiBold" pitchFamily="2" charset="0"/>
              </a:rPr>
              <a:t>4. Nadia prend le dîner le soir à sept heures.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D7E977-D85C-FA93-9A41-B2E977EFEF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1741" y="2805546"/>
            <a:ext cx="3624868" cy="267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945" y="756000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BFEB8-9F48-677B-954B-FA8CD74E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96350E0-E1E0-9641-E0FD-6A04902551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F456117-2779-19D8-5933-EFBA5D1A9C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D47902BF-DF64-8E9F-69C8-E1F09CE53E1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votre ardoise ( 1, 2, 3 ou 4 ).  </a:t>
            </a:r>
            <a:endParaRPr kumimoji="0" lang="fr-FR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C79A61-638D-AD61-F446-40419DD90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A3D3DD94-BAB7-C532-9ACF-261C6C5EE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5C9F040-10A8-28F9-207D-F0183C621773}"/>
              </a:ext>
            </a:extLst>
          </p:cNvPr>
          <p:cNvSpPr txBox="1"/>
          <p:nvPr/>
        </p:nvSpPr>
        <p:spPr>
          <a:xfrm>
            <a:off x="1602171" y="1721444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Que fait Nadia le matin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D86A17-30BC-5422-38E3-4170159DAF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7683" y="2966792"/>
            <a:ext cx="3448926" cy="25497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5B2C4AA-2ED5-2E56-A845-5D3659059985}"/>
              </a:ext>
            </a:extLst>
          </p:cNvPr>
          <p:cNvSpPr txBox="1"/>
          <p:nvPr/>
        </p:nvSpPr>
        <p:spPr>
          <a:xfrm>
            <a:off x="387391" y="3131322"/>
            <a:ext cx="50906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SemiBold" pitchFamily="2" charset="0"/>
              </a:rPr>
              <a:t>1. Nadia se réveille le matin à sept heures.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SemiBold" pitchFamily="2" charset="0"/>
              </a:rPr>
              <a:t>2. Nadia sort de l’école à quatre heures.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SemiBold" pitchFamily="2" charset="0"/>
              </a:rPr>
              <a:t>3. Nadia se réveille le matin à huit heures.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SemiBold" pitchFamily="2" charset="0"/>
              </a:rPr>
              <a:t>4. Nadia prend le dîner le soir à sept heures.</a:t>
            </a:r>
          </a:p>
        </p:txBody>
      </p:sp>
    </p:spTree>
    <p:extLst>
      <p:ext uri="{BB962C8B-B14F-4D97-AF65-F5344CB8AC3E}">
        <p14:creationId xmlns:p14="http://schemas.microsoft.com/office/powerpoint/2010/main" val="31036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C8D1-2C09-C1EF-476A-08DD25ADA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E56F506-8B21-2AEC-70BC-BE3677C5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5DF162-6146-1C59-9A5C-FA885EC4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025" y="701418"/>
            <a:ext cx="868659" cy="8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47DD-3501-516A-7169-69448CE39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8CE76E7-4CA7-07C4-C334-219B36A229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C304CB4-BAEB-A605-262A-8EF0107555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5F4BA523-E8BD-999C-18F6-5082307E704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92089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La bonne réponse est : « 1. Nadia se réveille le matin à sept heures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».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la réponse ? </a:t>
            </a:r>
            <a:endParaRPr kumimoji="0" lang="fr-FR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Dosis Medium" pitchFamily="2" charset="0"/>
            </a:endParaRPr>
          </a:p>
        </p:txBody>
      </p:sp>
      <p:sp>
        <p:nvSpPr>
          <p:cNvPr id="6" name="AutoShape 2" descr="Image générée">
            <a:extLst>
              <a:ext uri="{FF2B5EF4-FFF2-40B4-BE49-F238E27FC236}">
                <a16:creationId xmlns:a16="http://schemas.microsoft.com/office/drawing/2014/main" id="{3106633D-14AD-44F1-8CCC-3345A0EA96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21730" y="31571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0855FD-903D-4B1C-881C-AB0715DBF6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6D5C35-041C-78DF-A767-022DF01E73D2}"/>
              </a:ext>
            </a:extLst>
          </p:cNvPr>
          <p:cNvSpPr txBox="1"/>
          <p:nvPr/>
        </p:nvSpPr>
        <p:spPr>
          <a:xfrm>
            <a:off x="1099791" y="1923000"/>
            <a:ext cx="656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Que fait Nadia le matin ?</a:t>
            </a:r>
            <a:endParaRPr lang="fr-MA" sz="2800" b="1" dirty="0"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6BAF4E-CE6F-A403-6D8D-037BEED5FF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7683" y="2966792"/>
            <a:ext cx="3448926" cy="25497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8D46E7A-A9DD-19B8-6629-5188B20289BC}"/>
              </a:ext>
            </a:extLst>
          </p:cNvPr>
          <p:cNvSpPr txBox="1"/>
          <p:nvPr/>
        </p:nvSpPr>
        <p:spPr>
          <a:xfrm>
            <a:off x="367259" y="2970601"/>
            <a:ext cx="50906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1. Nadia se réveille le matin à sept heures.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2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2. Nadia sort de l’école à quatre heures.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2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3. Nadia se réveille le matin à huit heures.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2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4. Nadia prend le dîner le soir à sept heures</a:t>
            </a:r>
            <a:r>
              <a:rPr lang="fr-FR" sz="2200" dirty="0">
                <a:solidFill>
                  <a:prstClr val="black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65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00785D9-B41F-BA22-46CB-474CA10A0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556" y="1468088"/>
            <a:ext cx="3318912" cy="509075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88.   Avec votre voisin, lisez et répondez à la question.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460532" y="2835741"/>
            <a:ext cx="3071468" cy="23554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1568278" y="4910148"/>
            <a:ext cx="3195190" cy="108425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94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C4168-5C25-1AA0-2B2A-AE35D6436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1A7EA3B-2008-B137-B79E-668EA0C52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25" y="2399516"/>
            <a:ext cx="8272550" cy="294292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F9CEA8A8-784B-8324-1E1A-6673A196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2AA6DC-4487-B8FA-555B-414E3B029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AF1AC3D-042F-D776-28AF-F05E388B9A8F}"/>
              </a:ext>
            </a:extLst>
          </p:cNvPr>
          <p:cNvSpPr/>
          <p:nvPr/>
        </p:nvSpPr>
        <p:spPr>
          <a:xfrm>
            <a:off x="724699" y="3643510"/>
            <a:ext cx="3666548" cy="45493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5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/>
              <a:t>Comprendre 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phrases.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/>
              <a:t>Plan de la séance 5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5C6D808B-5C04-AC95-91BA-D42AE585E112}"/>
              </a:ext>
            </a:extLst>
          </p:cNvPr>
          <p:cNvSpPr txBox="1">
            <a:spLocks/>
          </p:cNvSpPr>
          <p:nvPr/>
        </p:nvSpPr>
        <p:spPr>
          <a:xfrm>
            <a:off x="2091597" y="261075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ses invités et de ce qu’on veut pour son anniversaire.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09820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25461"/>
            <a:ext cx="7303423" cy="692326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 la majuscule au début de la phrase, le point à la fin et les espaces entre les mots.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56B3738-FC78-A4A9-878E-E926C183E40A}"/>
              </a:ext>
            </a:extLst>
          </p:cNvPr>
          <p:cNvGrpSpPr/>
          <p:nvPr/>
        </p:nvGrpSpPr>
        <p:grpSpPr>
          <a:xfrm>
            <a:off x="724699" y="1282491"/>
            <a:ext cx="8575699" cy="4407498"/>
            <a:chOff x="820995" y="1036513"/>
            <a:chExt cx="8391597" cy="4407498"/>
          </a:xfrm>
        </p:grpSpPr>
        <p:grpSp>
          <p:nvGrpSpPr>
            <p:cNvPr id="4" name="Google Shape;507;g3a8d32713fb_0_0">
              <a:extLst>
                <a:ext uri="{FF2B5EF4-FFF2-40B4-BE49-F238E27FC236}">
                  <a16:creationId xmlns:a16="http://schemas.microsoft.com/office/drawing/2014/main" id="{397526D0-CD93-4A60-DE18-69021BB424A1}"/>
                </a:ext>
              </a:extLst>
            </p:cNvPr>
            <p:cNvGrpSpPr/>
            <p:nvPr/>
          </p:nvGrpSpPr>
          <p:grpSpPr>
            <a:xfrm>
              <a:off x="820995" y="1036513"/>
              <a:ext cx="7897728" cy="4407498"/>
              <a:chOff x="1584191" y="2520573"/>
              <a:chExt cx="7500584" cy="4161106"/>
            </a:xfrm>
          </p:grpSpPr>
          <p:pic>
            <p:nvPicPr>
              <p:cNvPr id="5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F112944D-DF6D-734B-9FCA-DFA840E7C92C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84191" y="3575374"/>
                <a:ext cx="7500584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Google Shape;509;g3a8d32713fb_0_0">
                <a:extLst>
                  <a:ext uri="{FF2B5EF4-FFF2-40B4-BE49-F238E27FC236}">
                    <a16:creationId xmlns:a16="http://schemas.microsoft.com/office/drawing/2014/main" id="{9151FE99-9D20-6615-0EC4-F124DE03C10D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510;g3a8d32713fb_0_0">
                <a:extLst>
                  <a:ext uri="{FF2B5EF4-FFF2-40B4-BE49-F238E27FC236}">
                    <a16:creationId xmlns:a16="http://schemas.microsoft.com/office/drawing/2014/main" id="{E8B609FE-72CF-D8B0-C33B-0C1D319B8A35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511;g3a8d32713fb_0_0">
                <a:extLst>
                  <a:ext uri="{FF2B5EF4-FFF2-40B4-BE49-F238E27FC236}">
                    <a16:creationId xmlns:a16="http://schemas.microsoft.com/office/drawing/2014/main" id="{DC0FD703-7F0C-E55E-6368-F5E0C286910B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E712A35-0E84-0EFE-C94C-B39FC14F3D68}"/>
                </a:ext>
              </a:extLst>
            </p:cNvPr>
            <p:cNvSpPr txBox="1"/>
            <p:nvPr/>
          </p:nvSpPr>
          <p:spPr>
            <a:xfrm>
              <a:off x="1071980" y="3131742"/>
              <a:ext cx="8140612" cy="19967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J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e  me 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   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lave    à   huit   heures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fr-FR" sz="4400" b="1" dirty="0">
                <a:solidFill>
                  <a:srgbClr val="00ACA4"/>
                </a:solidFill>
                <a:latin typeface="Dosis SemiBold" pitchFamily="2" charset="0"/>
              </a:endParaRPr>
            </a:p>
          </p:txBody>
        </p:sp>
      </p:grp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id="{38273FE0-BAE1-052E-BDE8-9EF05C40D35B}"/>
              </a:ext>
            </a:extLst>
          </p:cNvPr>
          <p:cNvSpPr/>
          <p:nvPr/>
        </p:nvSpPr>
        <p:spPr>
          <a:xfrm>
            <a:off x="4005001" y="3964761"/>
            <a:ext cx="252000" cy="11766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id="{1C2F2137-CB53-1305-9A0C-D8B167337994}"/>
              </a:ext>
            </a:extLst>
          </p:cNvPr>
          <p:cNvSpPr/>
          <p:nvPr/>
        </p:nvSpPr>
        <p:spPr>
          <a:xfrm>
            <a:off x="2666455" y="3959587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double flèche horizontale 13">
            <a:extLst>
              <a:ext uri="{FF2B5EF4-FFF2-40B4-BE49-F238E27FC236}">
                <a16:creationId xmlns:a16="http://schemas.microsoft.com/office/drawing/2014/main" id="{B29693FA-2953-9945-A8AC-481AA0CC9950}"/>
              </a:ext>
            </a:extLst>
          </p:cNvPr>
          <p:cNvSpPr/>
          <p:nvPr/>
        </p:nvSpPr>
        <p:spPr>
          <a:xfrm>
            <a:off x="1623459" y="3989583"/>
            <a:ext cx="252000" cy="13337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Flèche : double flèche horizontale 19">
            <a:extLst>
              <a:ext uri="{FF2B5EF4-FFF2-40B4-BE49-F238E27FC236}">
                <a16:creationId xmlns:a16="http://schemas.microsoft.com/office/drawing/2014/main" id="{D7A2C428-CA6C-BD5D-3B08-09A3F4E9F68C}"/>
              </a:ext>
            </a:extLst>
          </p:cNvPr>
          <p:cNvSpPr/>
          <p:nvPr/>
        </p:nvSpPr>
        <p:spPr>
          <a:xfrm>
            <a:off x="4662027" y="3969936"/>
            <a:ext cx="252000" cy="11766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Flèche : double flèche horizontale 20">
            <a:extLst>
              <a:ext uri="{FF2B5EF4-FFF2-40B4-BE49-F238E27FC236}">
                <a16:creationId xmlns:a16="http://schemas.microsoft.com/office/drawing/2014/main" id="{CFE5FA46-C13D-8EEE-5885-876767F4D611}"/>
              </a:ext>
            </a:extLst>
          </p:cNvPr>
          <p:cNvSpPr/>
          <p:nvPr/>
        </p:nvSpPr>
        <p:spPr>
          <a:xfrm>
            <a:off x="5847547" y="3969936"/>
            <a:ext cx="252000" cy="11766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1 N3 S5">
            <a:hlinkClick r:id="" action="ppaction://media"/>
            <a:extLst>
              <a:ext uri="{FF2B5EF4-FFF2-40B4-BE49-F238E27FC236}">
                <a16:creationId xmlns:a16="http://schemas.microsoft.com/office/drawing/2014/main" id="{56B57276-18C5-07DC-831F-941287EE08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69920" y="926268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A451639A-EFC6-5679-204F-613E7D4A7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1 N3 S5">
            <a:hlinkClick r:id="" action="ppaction://media"/>
            <a:extLst>
              <a:ext uri="{FF2B5EF4-FFF2-40B4-BE49-F238E27FC236}">
                <a16:creationId xmlns:a16="http://schemas.microsoft.com/office/drawing/2014/main" id="{6FBE37C8-E80A-3B3B-82E6-B8122A2EBB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69920" y="926268"/>
            <a:ext cx="271462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8819141-ED1B-F633-C61A-97E875044F6F}"/>
              </a:ext>
            </a:extLst>
          </p:cNvPr>
          <p:cNvGrpSpPr/>
          <p:nvPr/>
        </p:nvGrpSpPr>
        <p:grpSpPr>
          <a:xfrm>
            <a:off x="862974" y="1334952"/>
            <a:ext cx="8335890" cy="4188095"/>
            <a:chOff x="808110" y="1036513"/>
            <a:chExt cx="8335890" cy="4188095"/>
          </a:xfrm>
        </p:grpSpPr>
        <p:grpSp>
          <p:nvGrpSpPr>
            <p:cNvPr id="18" name="Google Shape;507;g3a8d32713fb_0_0">
              <a:extLst>
                <a:ext uri="{FF2B5EF4-FFF2-40B4-BE49-F238E27FC236}">
                  <a16:creationId xmlns:a16="http://schemas.microsoft.com/office/drawing/2014/main" id="{604F0E44-B3F9-61AE-EE64-4AE307A5242F}"/>
                </a:ext>
              </a:extLst>
            </p:cNvPr>
            <p:cNvGrpSpPr/>
            <p:nvPr/>
          </p:nvGrpSpPr>
          <p:grpSpPr>
            <a:xfrm>
              <a:off x="808110" y="1036513"/>
              <a:ext cx="7527781" cy="4188095"/>
              <a:chOff x="1571954" y="2520573"/>
              <a:chExt cx="7149241" cy="3953968"/>
            </a:xfrm>
          </p:grpSpPr>
          <p:pic>
            <p:nvPicPr>
              <p:cNvPr id="20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A63172AE-10E2-8DA6-B568-9941D515DB0D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149241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Google Shape;509;g3a8d32713fb_0_0">
                <a:extLst>
                  <a:ext uri="{FF2B5EF4-FFF2-40B4-BE49-F238E27FC236}">
                    <a16:creationId xmlns:a16="http://schemas.microsoft.com/office/drawing/2014/main" id="{6A184935-7E11-F6A4-8EBF-5076ECC72AF1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0;g3a8d32713fb_0_0">
                <a:extLst>
                  <a:ext uri="{FF2B5EF4-FFF2-40B4-BE49-F238E27FC236}">
                    <a16:creationId xmlns:a16="http://schemas.microsoft.com/office/drawing/2014/main" id="{66F8FFF8-A7A1-3C11-0E6F-68EF3B04A70F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11;g3a8d32713fb_0_0">
                <a:extLst>
                  <a:ext uri="{FF2B5EF4-FFF2-40B4-BE49-F238E27FC236}">
                    <a16:creationId xmlns:a16="http://schemas.microsoft.com/office/drawing/2014/main" id="{BBF3F80D-9F6E-01D1-B52B-4A2FF1867C14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448ABA6-3341-FEC2-17C3-CB86804B23AF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J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e me lave à huit heures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95A9498F-1F4E-A6C1-B73B-3AC45C4E0D72}"/>
              </a:ext>
            </a:extLst>
          </p:cNvPr>
          <p:cNvSpPr txBox="1">
            <a:spLocks/>
          </p:cNvSpPr>
          <p:nvPr/>
        </p:nvSpPr>
        <p:spPr>
          <a:xfrm>
            <a:off x="1611891" y="725461"/>
            <a:ext cx="7303423" cy="6923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</a:t>
            </a:r>
            <a:b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pas la majuscule au début de la phrase, le point à la fin et les espaces entre les mots.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019657F-9F0F-7A7F-6A2A-45904D5F2009}"/>
              </a:ext>
            </a:extLst>
          </p:cNvPr>
          <p:cNvGrpSpPr/>
          <p:nvPr/>
        </p:nvGrpSpPr>
        <p:grpSpPr>
          <a:xfrm>
            <a:off x="451105" y="1205869"/>
            <a:ext cx="8351290" cy="4120373"/>
            <a:chOff x="451105" y="-1067557"/>
            <a:chExt cx="8351290" cy="412037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6DA3FCC-7D0E-4B5A-61E3-E35A1B0354DE}"/>
                </a:ext>
              </a:extLst>
            </p:cNvPr>
            <p:cNvGrpSpPr/>
            <p:nvPr/>
          </p:nvGrpSpPr>
          <p:grpSpPr>
            <a:xfrm>
              <a:off x="451105" y="-1067557"/>
              <a:ext cx="8351290" cy="4120373"/>
              <a:chOff x="451105" y="1036513"/>
              <a:chExt cx="8351290" cy="4120373"/>
            </a:xfrm>
          </p:grpSpPr>
          <p:grpSp>
            <p:nvGrpSpPr>
              <p:cNvPr id="8" name="Google Shape;507;g3a8d32713fb_0_0">
                <a:extLst>
                  <a:ext uri="{FF2B5EF4-FFF2-40B4-BE49-F238E27FC236}">
                    <a16:creationId xmlns:a16="http://schemas.microsoft.com/office/drawing/2014/main" id="{C8BA1928-E3F0-B944-AE81-2F4D11D38A43}"/>
                  </a:ext>
                </a:extLst>
              </p:cNvPr>
              <p:cNvGrpSpPr/>
              <p:nvPr/>
            </p:nvGrpSpPr>
            <p:grpSpPr>
              <a:xfrm>
                <a:off x="451105" y="1036513"/>
                <a:ext cx="7884786" cy="4120373"/>
                <a:chOff x="1232901" y="2520573"/>
                <a:chExt cx="7488294" cy="3890032"/>
              </a:xfrm>
            </p:grpSpPr>
            <p:pic>
              <p:nvPicPr>
                <p:cNvPr id="19" name="Google Shape;508;g3a8d32713fb_0_0" descr="Une image contenant texte, ligne, reçu&#10;&#10;Description générée automatiquement">
                  <a:extLst>
                    <a:ext uri="{FF2B5EF4-FFF2-40B4-BE49-F238E27FC236}">
                      <a16:creationId xmlns:a16="http://schemas.microsoft.com/office/drawing/2014/main" id="{F538ACAB-0DE0-5EE3-DF5B-79DEF2467DD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24020" t="34833" r="19865" b="18381"/>
                <a:stretch>
                  <a:fillRect/>
                </a:stretch>
              </p:blipFill>
              <p:spPr>
                <a:xfrm>
                  <a:off x="1232901" y="3353888"/>
                  <a:ext cx="7488294" cy="305671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0" name="Google Shape;509;g3a8d32713fb_0_0">
                  <a:extLst>
                    <a:ext uri="{FF2B5EF4-FFF2-40B4-BE49-F238E27FC236}">
                      <a16:creationId xmlns:a16="http://schemas.microsoft.com/office/drawing/2014/main" id="{CD5D5B91-3718-FF25-966C-3CDBAC6FC0EF}"/>
                    </a:ext>
                  </a:extLst>
                </p:cNvPr>
                <p:cNvSpPr txBox="1"/>
                <p:nvPr/>
              </p:nvSpPr>
              <p:spPr>
                <a:xfrm>
                  <a:off x="2757815" y="2520573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" name="Google Shape;510;g3a8d32713fb_0_0">
                  <a:extLst>
                    <a:ext uri="{FF2B5EF4-FFF2-40B4-BE49-F238E27FC236}">
                      <a16:creationId xmlns:a16="http://schemas.microsoft.com/office/drawing/2014/main" id="{719ACCB7-7CAF-4A7F-8489-63C91906DB74}"/>
                    </a:ext>
                  </a:extLst>
                </p:cNvPr>
                <p:cNvSpPr txBox="1"/>
                <p:nvPr/>
              </p:nvSpPr>
              <p:spPr>
                <a:xfrm>
                  <a:off x="3698573" y="3368236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" name="Google Shape;511;g3a8d32713fb_0_0">
                  <a:extLst>
                    <a:ext uri="{FF2B5EF4-FFF2-40B4-BE49-F238E27FC236}">
                      <a16:creationId xmlns:a16="http://schemas.microsoft.com/office/drawing/2014/main" id="{8CC78950-1DFE-DD86-4454-6745AAF1EB3D}"/>
                    </a:ext>
                  </a:extLst>
                </p:cNvPr>
                <p:cNvSpPr txBox="1"/>
                <p:nvPr/>
              </p:nvSpPr>
              <p:spPr>
                <a:xfrm>
                  <a:off x="7459395" y="3368236"/>
                  <a:ext cx="1261800" cy="738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B4B98FB-E7DF-3C8C-5AC4-78AD0258AAA1}"/>
                  </a:ext>
                </a:extLst>
              </p:cNvPr>
              <p:cNvSpPr txBox="1"/>
              <p:nvPr/>
            </p:nvSpPr>
            <p:spPr>
              <a:xfrm>
                <a:off x="661783" y="2937639"/>
                <a:ext cx="8140612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4000" b="1" dirty="0">
                    <a:solidFill>
                      <a:srgbClr val="00ACA4"/>
                    </a:solidFill>
                    <a:latin typeface="Dosis SemiBold" pitchFamily="2" charset="0"/>
                  </a:rPr>
                  <a:t>E</a:t>
                </a:r>
                <a:r>
                  <a:rPr lang="fr-FR" sz="4000" b="1" dirty="0">
                    <a:solidFill>
                      <a:srgbClr val="565F88"/>
                    </a:solidFill>
                    <a:latin typeface="Dosis SemiBold" pitchFamily="2" charset="0"/>
                  </a:rPr>
                  <a:t>lle    se   réveille   à    six   heures</a:t>
                </a:r>
                <a:r>
                  <a:rPr lang="fr-FR" sz="40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23" name="Flèche : double flèche horizontale 22">
              <a:extLst>
                <a:ext uri="{FF2B5EF4-FFF2-40B4-BE49-F238E27FC236}">
                  <a16:creationId xmlns:a16="http://schemas.microsoft.com/office/drawing/2014/main" id="{73AF7C44-FBBC-88C9-56C6-28757FBA5D13}"/>
                </a:ext>
              </a:extLst>
            </p:cNvPr>
            <p:cNvSpPr/>
            <p:nvPr/>
          </p:nvSpPr>
          <p:spPr>
            <a:xfrm>
              <a:off x="2359137" y="1389626"/>
              <a:ext cx="252000" cy="128016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id="{A96797BF-42EE-1D45-99FE-C460B3FB3D42}"/>
              </a:ext>
            </a:extLst>
          </p:cNvPr>
          <p:cNvSpPr/>
          <p:nvPr/>
        </p:nvSpPr>
        <p:spPr>
          <a:xfrm>
            <a:off x="1535307" y="3663052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Flèche : double flèche horizontale 2">
            <a:extLst>
              <a:ext uri="{FF2B5EF4-FFF2-40B4-BE49-F238E27FC236}">
                <a16:creationId xmlns:a16="http://schemas.microsoft.com/office/drawing/2014/main" id="{056C7E5A-35A3-5326-E288-26AA8645A0C1}"/>
              </a:ext>
            </a:extLst>
          </p:cNvPr>
          <p:cNvSpPr/>
          <p:nvPr/>
        </p:nvSpPr>
        <p:spPr>
          <a:xfrm>
            <a:off x="4788304" y="3643376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Flèche : double flèche horizontale 3">
            <a:extLst>
              <a:ext uri="{FF2B5EF4-FFF2-40B4-BE49-F238E27FC236}">
                <a16:creationId xmlns:a16="http://schemas.microsoft.com/office/drawing/2014/main" id="{67E2CA51-F85C-457C-0094-FFDAEFC391A5}"/>
              </a:ext>
            </a:extLst>
          </p:cNvPr>
          <p:cNvSpPr/>
          <p:nvPr/>
        </p:nvSpPr>
        <p:spPr>
          <a:xfrm>
            <a:off x="5621711" y="3643376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id="{F8786182-269B-C3E0-F6C4-F598E886E554}"/>
              </a:ext>
            </a:extLst>
          </p:cNvPr>
          <p:cNvSpPr/>
          <p:nvPr/>
        </p:nvSpPr>
        <p:spPr>
          <a:xfrm>
            <a:off x="4159912" y="3643376"/>
            <a:ext cx="252000" cy="12801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2 N3 S5">
            <a:hlinkClick r:id="" action="ppaction://media"/>
            <a:extLst>
              <a:ext uri="{FF2B5EF4-FFF2-40B4-BE49-F238E27FC236}">
                <a16:creationId xmlns:a16="http://schemas.microsoft.com/office/drawing/2014/main" id="{1743A30A-FC82-8F5C-312C-85F506D149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53101" y="947654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8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C763-D592-3EFC-A0D1-BF804637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8236C2A-5AB0-3731-432C-E146ECF0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A0B12B6-68EF-299D-D7C3-05EBFB676B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Image 23">
            <a:extLst>
              <a:ext uri="{FF2B5EF4-FFF2-40B4-BE49-F238E27FC236}">
                <a16:creationId xmlns:a16="http://schemas.microsoft.com/office/drawing/2014/main" id="{B73B68F8-C14F-237D-54E7-91A0C5CC7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A7537FB3-6A7A-DF5B-2DBB-B0D7D80F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EC9780-9ADE-1DE9-7ACC-DE37483DF1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2 N3 S5">
            <a:hlinkClick r:id="" action="ppaction://media"/>
            <a:extLst>
              <a:ext uri="{FF2B5EF4-FFF2-40B4-BE49-F238E27FC236}">
                <a16:creationId xmlns:a16="http://schemas.microsoft.com/office/drawing/2014/main" id="{45AA9BA5-A51E-03E2-F5BA-A7AE759135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53101" y="947654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1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C7FEB-AC16-992C-E6E9-C6440D672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BE8D8A4-B5F4-9143-2ED8-2E6F6B44CE1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1248D61-D476-7E7D-8058-58D9AE2E931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1014F51-C46C-097E-D196-4EEF86929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CC95025-31D0-CA76-6F37-23F9CCC5A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Google Shape;508;g3a8d32713fb_0_0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B19F8775-FF66-7B27-2464-72B91409B07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24020" t="34833" r="19865" b="18381"/>
          <a:stretch>
            <a:fillRect/>
          </a:stretch>
        </p:blipFill>
        <p:spPr>
          <a:xfrm>
            <a:off x="451105" y="2088527"/>
            <a:ext cx="7884786" cy="32377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52ACA38-8F37-85DB-0718-64C9DBC93A74}"/>
              </a:ext>
            </a:extLst>
          </p:cNvPr>
          <p:cNvSpPr txBox="1"/>
          <p:nvPr/>
        </p:nvSpPr>
        <p:spPr>
          <a:xfrm>
            <a:off x="661783" y="3106995"/>
            <a:ext cx="814061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lle  se  réveille   à    six   heures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086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E242-15DB-D6EE-5D14-8822FB52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F408FDA-D961-CEC2-B8F1-0BF380FAD2C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FBA73E5-FF61-5D3B-24F2-253BD80924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AA38B8E-4EEE-3AA9-9655-76BD23B6E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A5EEA59-E815-F13D-F773-0F8D274C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E38B98-C1C0-8E65-016C-E5F9DC7484A8}"/>
              </a:ext>
            </a:extLst>
          </p:cNvPr>
          <p:cNvSpPr/>
          <p:nvPr/>
        </p:nvSpPr>
        <p:spPr>
          <a:xfrm>
            <a:off x="3877042" y="3226083"/>
            <a:ext cx="17470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se lave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5AE5B0-087E-7217-F297-96847E88C24C}"/>
              </a:ext>
            </a:extLst>
          </p:cNvPr>
          <p:cNvSpPr/>
          <p:nvPr/>
        </p:nvSpPr>
        <p:spPr>
          <a:xfrm>
            <a:off x="724699" y="3226083"/>
            <a:ext cx="2610927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à sept heures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5C57D8-3B17-6957-EFB7-D889ED7E9D3C}"/>
              </a:ext>
            </a:extLst>
          </p:cNvPr>
          <p:cNvSpPr/>
          <p:nvPr/>
        </p:nvSpPr>
        <p:spPr>
          <a:xfrm>
            <a:off x="6165467" y="3226083"/>
            <a:ext cx="1511240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Nabil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04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0A2F8-30F1-A56E-7FDD-AF48136A1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6B6BB3E-471E-D871-81C0-26DCEF691A1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6B6BB3E-471E-D871-81C0-26DCEF691A1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A039BCE-9206-B607-3719-143C992255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A039BCE-9206-B607-3719-143C992255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1F197F39-2894-1ABB-0F3E-FE81AD25D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C6EF53B-8887-BEC8-91B8-73179289EC9E}"/>
              </a:ext>
            </a:extLst>
          </p:cNvPr>
          <p:cNvSpPr/>
          <p:nvPr/>
        </p:nvSpPr>
        <p:spPr>
          <a:xfrm>
            <a:off x="3749039" y="3226083"/>
            <a:ext cx="17470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se lave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7C14BAF-8342-952E-1EDF-9F66B5E8480D}"/>
              </a:ext>
            </a:extLst>
          </p:cNvPr>
          <p:cNvSpPr/>
          <p:nvPr/>
        </p:nvSpPr>
        <p:spPr>
          <a:xfrm>
            <a:off x="724699" y="3226083"/>
            <a:ext cx="2610927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à sept heures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13C858E-C362-56C5-36D9-44B3D3DB5D8C}"/>
              </a:ext>
            </a:extLst>
          </p:cNvPr>
          <p:cNvSpPr/>
          <p:nvPr/>
        </p:nvSpPr>
        <p:spPr>
          <a:xfrm>
            <a:off x="6165467" y="3226083"/>
            <a:ext cx="158566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Nabil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4EFD31-43B0-A628-D826-DDE0E40F7F1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0466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E7E9-58CD-35F6-8316-43A73666B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F26C10D-B9ED-17BB-B47A-14DB18981F9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630935F-2E6A-1700-00AC-BE85B474C9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6A96E91-576C-035F-3B94-E96A20D2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E389BE-D45D-3545-9143-3538C14A8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7C506E3-F3CD-9EDA-6CF4-D224BE62ED7B}"/>
              </a:ext>
            </a:extLst>
          </p:cNvPr>
          <p:cNvGrpSpPr/>
          <p:nvPr/>
        </p:nvGrpSpPr>
        <p:grpSpPr>
          <a:xfrm>
            <a:off x="808110" y="1205869"/>
            <a:ext cx="8335890" cy="4188095"/>
            <a:chOff x="808110" y="1036513"/>
            <a:chExt cx="8335890" cy="4188095"/>
          </a:xfrm>
        </p:grpSpPr>
        <p:grpSp>
          <p:nvGrpSpPr>
            <p:cNvPr id="18" name="Google Shape;507;g3a8d32713fb_0_0">
              <a:extLst>
                <a:ext uri="{FF2B5EF4-FFF2-40B4-BE49-F238E27FC236}">
                  <a16:creationId xmlns:a16="http://schemas.microsoft.com/office/drawing/2014/main" id="{77393023-97ED-7CA8-5262-75DFD71F63A7}"/>
                </a:ext>
              </a:extLst>
            </p:cNvPr>
            <p:cNvGrpSpPr/>
            <p:nvPr/>
          </p:nvGrpSpPr>
          <p:grpSpPr>
            <a:xfrm>
              <a:off x="808110" y="1036513"/>
              <a:ext cx="7527781" cy="4188095"/>
              <a:chOff x="1571954" y="2520573"/>
              <a:chExt cx="7149241" cy="3953968"/>
            </a:xfrm>
          </p:grpSpPr>
          <p:pic>
            <p:nvPicPr>
              <p:cNvPr id="20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1B5635C8-90EB-B21C-04DE-01D15FDCAAB5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571954" y="3368236"/>
                <a:ext cx="7149241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Google Shape;509;g3a8d32713fb_0_0">
                <a:extLst>
                  <a:ext uri="{FF2B5EF4-FFF2-40B4-BE49-F238E27FC236}">
                    <a16:creationId xmlns:a16="http://schemas.microsoft.com/office/drawing/2014/main" id="{B6C675F5-1DFF-5044-4CBC-BB942B66675B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0;g3a8d32713fb_0_0">
                <a:extLst>
                  <a:ext uri="{FF2B5EF4-FFF2-40B4-BE49-F238E27FC236}">
                    <a16:creationId xmlns:a16="http://schemas.microsoft.com/office/drawing/2014/main" id="{9AE119A1-1514-3E6B-78DF-CCB1DD080F90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511;g3a8d32713fb_0_0">
                <a:extLst>
                  <a:ext uri="{FF2B5EF4-FFF2-40B4-BE49-F238E27FC236}">
                    <a16:creationId xmlns:a16="http://schemas.microsoft.com/office/drawing/2014/main" id="{6A553BA3-F469-D445-ABB5-B7109D183A9C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0631AD3-BBBC-8F6C-3E1F-71C89FC342DF}"/>
                </a:ext>
              </a:extLst>
            </p:cNvPr>
            <p:cNvSpPr txBox="1"/>
            <p:nvPr/>
          </p:nvSpPr>
          <p:spPr>
            <a:xfrm>
              <a:off x="1003388" y="2919896"/>
              <a:ext cx="8140612" cy="981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N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abil </a:t>
              </a:r>
              <a:r>
                <a:rPr lang="fr-FR" sz="4400" b="1">
                  <a:solidFill>
                    <a:srgbClr val="565F88"/>
                  </a:solidFill>
                  <a:latin typeface="Dosis SemiBold" pitchFamily="2" charset="0"/>
                </a:rPr>
                <a:t>se l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a</a:t>
              </a:r>
              <a:r>
                <a:rPr lang="fr-FR" sz="4400" b="1">
                  <a:solidFill>
                    <a:srgbClr val="565F88"/>
                  </a:solidFill>
                  <a:latin typeface="Dosis SemiBold" pitchFamily="2" charset="0"/>
                </a:rPr>
                <a:t>ve </a:t>
              </a:r>
              <a:r>
                <a:rPr lang="fr-FR" sz="4400" b="1" dirty="0">
                  <a:solidFill>
                    <a:srgbClr val="565F88"/>
                  </a:solidFill>
                  <a:latin typeface="Dosis SemiBold" pitchFamily="2" charset="0"/>
                </a:rPr>
                <a:t>à sept heures</a:t>
              </a:r>
              <a:r>
                <a:rPr lang="fr-FR" sz="44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619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FC1E-FA42-3382-B39F-CDA21BF5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ADD8D1D-827F-E179-ED09-09D9FEF7D1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053CA25-CD38-9AC5-2D19-CC49E711D5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1FD16B07-AFDF-8DE4-B286-90E59134B7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1A7EF33-D176-FB94-E715-76B7615C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une autre phrase en désordre. Écrivez sur vos cahiers une phrase correcte à partir de ces mots.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B0C51E-49F9-FDBA-0393-9B1355F62BFE}"/>
              </a:ext>
            </a:extLst>
          </p:cNvPr>
          <p:cNvSpPr/>
          <p:nvPr/>
        </p:nvSpPr>
        <p:spPr>
          <a:xfrm>
            <a:off x="2159227" y="3291845"/>
            <a:ext cx="1793070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Amina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CA64163-6D4E-07FB-0C11-89DC00BBBC6C}"/>
              </a:ext>
            </a:extLst>
          </p:cNvPr>
          <p:cNvSpPr/>
          <p:nvPr/>
        </p:nvSpPr>
        <p:spPr>
          <a:xfrm>
            <a:off x="448400" y="3291845"/>
            <a:ext cx="14566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sort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3061959-81C8-7693-13E9-F9C3FBA76AEB}"/>
              </a:ext>
            </a:extLst>
          </p:cNvPr>
          <p:cNvSpPr/>
          <p:nvPr/>
        </p:nvSpPr>
        <p:spPr>
          <a:xfrm>
            <a:off x="4079384" y="3291844"/>
            <a:ext cx="21345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d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 l’école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2B421C-7B4B-6491-9686-33B86EE50623}"/>
              </a:ext>
            </a:extLst>
          </p:cNvPr>
          <p:cNvSpPr/>
          <p:nvPr/>
        </p:nvSpPr>
        <p:spPr>
          <a:xfrm>
            <a:off x="6341025" y="3291844"/>
            <a:ext cx="2321919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à trois heures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4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44832-F197-0E83-0D21-9DFDB953A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BB14B36-E28F-1156-B216-5AAFC93C32B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BB14B36-E28F-1156-B216-5AAFC93C32B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453E787-C4D7-44A8-2888-1FE6C60838D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453E787-C4D7-44A8-2888-1FE6C60838D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FC9CF33-DD64-4208-3007-6901F3F79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30AFECB-2215-7469-2632-72176D742966}"/>
              </a:ext>
            </a:extLst>
          </p:cNvPr>
          <p:cNvSpPr/>
          <p:nvPr/>
        </p:nvSpPr>
        <p:spPr>
          <a:xfrm>
            <a:off x="2092419" y="3291845"/>
            <a:ext cx="1793070" cy="6824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Amina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F4C86C2-16A2-EFA5-B4DE-B65D988FC4F6}"/>
              </a:ext>
            </a:extLst>
          </p:cNvPr>
          <p:cNvSpPr/>
          <p:nvPr/>
        </p:nvSpPr>
        <p:spPr>
          <a:xfrm>
            <a:off x="448400" y="3291845"/>
            <a:ext cx="145665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sort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55D765-0FD8-CC25-F4AD-0D54B140E338}"/>
              </a:ext>
            </a:extLst>
          </p:cNvPr>
          <p:cNvSpPr/>
          <p:nvPr/>
        </p:nvSpPr>
        <p:spPr>
          <a:xfrm>
            <a:off x="4072856" y="3291844"/>
            <a:ext cx="19239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d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 l’école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92512F4-B1F5-FD4A-9A03-246B4FBEEF4B}"/>
              </a:ext>
            </a:extLst>
          </p:cNvPr>
          <p:cNvSpPr/>
          <p:nvPr/>
        </p:nvSpPr>
        <p:spPr>
          <a:xfrm>
            <a:off x="6184131" y="3291844"/>
            <a:ext cx="2299593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à trois heures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B561FA6-CEF9-C5BD-2141-6358F0E609B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2880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1E92-387A-5A70-9C85-F3A05EC9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BAB4FC-BA02-BD13-BAB6-F2B9F433EC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BD7D02F-D1E9-2846-CDCD-84B5FC4097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0A20A55A-0568-0828-1A94-7D512B1C6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F37CE5C-6BB0-E505-0637-DE874B264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D8106F7-0693-DA9F-05A5-C14EB2B38707}"/>
              </a:ext>
            </a:extLst>
          </p:cNvPr>
          <p:cNvGrpSpPr/>
          <p:nvPr/>
        </p:nvGrpSpPr>
        <p:grpSpPr>
          <a:xfrm>
            <a:off x="383221" y="1175330"/>
            <a:ext cx="8848910" cy="4336953"/>
            <a:chOff x="641822" y="1036513"/>
            <a:chExt cx="8412104" cy="4336953"/>
          </a:xfrm>
        </p:grpSpPr>
        <p:grpSp>
          <p:nvGrpSpPr>
            <p:cNvPr id="17" name="Google Shape;507;g3a8d32713fb_0_0">
              <a:extLst>
                <a:ext uri="{FF2B5EF4-FFF2-40B4-BE49-F238E27FC236}">
                  <a16:creationId xmlns:a16="http://schemas.microsoft.com/office/drawing/2014/main" id="{2E01776F-7DD1-00B7-C813-AD7112BDEF60}"/>
                </a:ext>
              </a:extLst>
            </p:cNvPr>
            <p:cNvGrpSpPr/>
            <p:nvPr/>
          </p:nvGrpSpPr>
          <p:grpSpPr>
            <a:xfrm>
              <a:off x="641822" y="1036513"/>
              <a:ext cx="7776307" cy="4336953"/>
              <a:chOff x="1414028" y="2520573"/>
              <a:chExt cx="7385270" cy="4094504"/>
            </a:xfrm>
          </p:grpSpPr>
          <p:pic>
            <p:nvPicPr>
              <p:cNvPr id="19" name="Google Shape;508;g3a8d32713fb_0_0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CF8CC3F6-E09F-8459-575E-097419EA9EFC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24020" t="34833" r="19865" b="18381"/>
              <a:stretch>
                <a:fillRect/>
              </a:stretch>
            </p:blipFill>
            <p:spPr>
              <a:xfrm>
                <a:off x="1414028" y="3508772"/>
                <a:ext cx="7385270" cy="31063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Google Shape;509;g3a8d32713fb_0_0">
                <a:extLst>
                  <a:ext uri="{FF2B5EF4-FFF2-40B4-BE49-F238E27FC236}">
                    <a16:creationId xmlns:a16="http://schemas.microsoft.com/office/drawing/2014/main" id="{03D2A955-42AF-06CE-E681-EAFB6E5B787E}"/>
                  </a:ext>
                </a:extLst>
              </p:cNvPr>
              <p:cNvSpPr txBox="1"/>
              <p:nvPr/>
            </p:nvSpPr>
            <p:spPr>
              <a:xfrm>
                <a:off x="2757815" y="2520573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10;g3a8d32713fb_0_0">
                <a:extLst>
                  <a:ext uri="{FF2B5EF4-FFF2-40B4-BE49-F238E27FC236}">
                    <a16:creationId xmlns:a16="http://schemas.microsoft.com/office/drawing/2014/main" id="{AC912A2E-3C25-C953-1B0B-A89BED3936D6}"/>
                  </a:ext>
                </a:extLst>
              </p:cNvPr>
              <p:cNvSpPr txBox="1"/>
              <p:nvPr/>
            </p:nvSpPr>
            <p:spPr>
              <a:xfrm>
                <a:off x="3698573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511;g3a8d32713fb_0_0">
                <a:extLst>
                  <a:ext uri="{FF2B5EF4-FFF2-40B4-BE49-F238E27FC236}">
                    <a16:creationId xmlns:a16="http://schemas.microsoft.com/office/drawing/2014/main" id="{B80F9027-7886-35C6-CA92-57CD0734AB7B}"/>
                  </a:ext>
                </a:extLst>
              </p:cNvPr>
              <p:cNvSpPr txBox="1"/>
              <p:nvPr/>
            </p:nvSpPr>
            <p:spPr>
              <a:xfrm>
                <a:off x="7459395" y="3368236"/>
                <a:ext cx="12618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575B429-3CE7-6BE7-36A9-776DA967FE3C}"/>
                </a:ext>
              </a:extLst>
            </p:cNvPr>
            <p:cNvSpPr txBox="1"/>
            <p:nvPr/>
          </p:nvSpPr>
          <p:spPr>
            <a:xfrm>
              <a:off x="913314" y="3129807"/>
              <a:ext cx="8140612" cy="900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000" b="1" dirty="0">
                  <a:solidFill>
                    <a:srgbClr val="00ACA4"/>
                  </a:solidFill>
                  <a:latin typeface="Dosis SemiBold" pitchFamily="2" charset="0"/>
                </a:rPr>
                <a:t>A</a:t>
              </a:r>
              <a:r>
                <a:rPr lang="fr-FR" sz="4000" b="1" dirty="0">
                  <a:solidFill>
                    <a:srgbClr val="565F88"/>
                  </a:solidFill>
                  <a:latin typeface="Dosis SemiBold" pitchFamily="2" charset="0"/>
                </a:rPr>
                <a:t>mina sort de l’école à trois heures</a:t>
              </a:r>
              <a:r>
                <a:rPr lang="fr-FR" sz="40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55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83CCB7A-6A4B-0DA7-A721-6FB51F756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901" y="1368001"/>
            <a:ext cx="3509179" cy="538259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90. Réalisez l’activité 4.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D15E81-0124-AD59-80AE-B06E7849C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BCEC06-8A62-7450-BB95-DE27E1D8B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F1AB38B-669E-C7C4-4992-4C68D7AE7A98}"/>
              </a:ext>
            </a:extLst>
          </p:cNvPr>
          <p:cNvSpPr/>
          <p:nvPr/>
        </p:nvSpPr>
        <p:spPr>
          <a:xfrm>
            <a:off x="1910044" y="5048061"/>
            <a:ext cx="3094892" cy="52977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7B48733-86B7-D8D8-DE0C-84AE0A7D1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821" y="3755167"/>
            <a:ext cx="6945403" cy="22839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3AF18D-AEEA-6963-1869-3CF678383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821" y="1788109"/>
            <a:ext cx="5588651" cy="18929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7834BF-88AC-3D5A-9902-8373E87445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F49F2A2-7C0C-56D6-9FE9-5F1881651C56}"/>
              </a:ext>
            </a:extLst>
          </p:cNvPr>
          <p:cNvSpPr txBox="1"/>
          <p:nvPr/>
        </p:nvSpPr>
        <p:spPr>
          <a:xfrm>
            <a:off x="-221695" y="2610107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L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ina déjeune à midi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82B0601-FDD2-F973-F179-5413684DC14A}"/>
              </a:ext>
            </a:extLst>
          </p:cNvPr>
          <p:cNvSpPr txBox="1"/>
          <p:nvPr/>
        </p:nvSpPr>
        <p:spPr>
          <a:xfrm>
            <a:off x="1002459" y="4939435"/>
            <a:ext cx="68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C00000"/>
                </a:solidFill>
                <a:latin typeface="Dosis" pitchFamily="2" charset="0"/>
              </a:rPr>
              <a:t>A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</a:rPr>
              <a:t>mine se réveille à sept heures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2D085470-6254-1CCC-EAE4-0E8D468547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6477" y="2142065"/>
            <a:ext cx="1996613" cy="35495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654731-3791-436C-5F0D-B8F363A6BA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470" y="1588169"/>
            <a:ext cx="3144160" cy="482270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373FD12-E301-0492-A295-E48C2AA5D5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1588169"/>
            <a:ext cx="3144161" cy="4822706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EB082D5-E6CD-4695-6114-FD007FEE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réalisez l’activité 5 de la </a:t>
            </a: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page 90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recopiez les phrases de la </a:t>
            </a: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page 88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C904AA9-F74C-7128-E2AE-905B3654E9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9D82D8E-3660-5D8A-5BDA-6CC43BDCA50F}"/>
              </a:ext>
            </a:extLst>
          </p:cNvPr>
          <p:cNvSpPr/>
          <p:nvPr/>
        </p:nvSpPr>
        <p:spPr>
          <a:xfrm>
            <a:off x="5289577" y="5406531"/>
            <a:ext cx="2966584" cy="57013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ABD13B-111E-43CB-1034-9D272FBEA70F}"/>
              </a:ext>
            </a:extLst>
          </p:cNvPr>
          <p:cNvSpPr/>
          <p:nvPr/>
        </p:nvSpPr>
        <p:spPr>
          <a:xfrm>
            <a:off x="1959685" y="3429000"/>
            <a:ext cx="1756816" cy="138684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1255</Words>
  <Application>Microsoft Office PowerPoint</Application>
  <PresentationFormat>Affichage à l'écran (4:3)</PresentationFormat>
  <Paragraphs>156</Paragraphs>
  <Slides>42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42</vt:i4>
      </vt:variant>
    </vt:vector>
  </HeadingPairs>
  <TitlesOfParts>
    <vt:vector size="63" baseType="lpstr">
      <vt:lpstr>Calibri</vt:lpstr>
      <vt:lpstr>Arial</vt:lpstr>
      <vt:lpstr>Dosis</vt:lpstr>
      <vt:lpstr>Dosis SemiBold</vt:lpstr>
      <vt:lpstr>Aptos Display</vt:lpstr>
      <vt:lpstr>Dosis ExtraBold</vt:lpstr>
      <vt:lpstr>Aptos</vt:lpstr>
      <vt:lpstr>Wingdings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1_Oral</vt:lpstr>
      <vt:lpstr>3_Env-Enseignant</vt:lpstr>
      <vt:lpstr>1_Ecriture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parler des activités que l’on fait pendant la journée et à dire à quelle heure on les fait. Écoutez bien.</vt:lpstr>
      <vt:lpstr>Lecture de la vidéo.</vt:lpstr>
      <vt:lpstr>Maintenant, on va prendre la parole pour parler des activités que l’on fait pendant la journée et dire à quelle heure on les fait. Écoutez bien. On va le faire en 3 étapes. Soyez attentifs. </vt:lpstr>
      <vt:lpstr>Étape 1 : Je vais vous expliquer la situation. </vt:lpstr>
      <vt:lpstr>Étape 2 : Chacun réfléchit silencieusement à ce qu’il va dire dans sa prise de parole.</vt:lpstr>
      <vt:lpstr>Étape 3 : Maintenant, vous allez prendre la parole. Qui veut passer au tableau ? </vt:lpstr>
      <vt:lpstr>Maintenant, tout le monde participe. Chacun prend la parole pour parler des activités qu’il fait pendant la journée et à quelle heure il les fait. </vt:lpstr>
      <vt:lpstr>Plan de la séance 5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Prenez vos livrets à la page 88.   Avec votre voisin, lisez et répondez à la question.  Je vais circuler entre les rangs pour vous aider. </vt:lpstr>
      <vt:lpstr>Corrigez.</vt:lpstr>
      <vt:lpstr>Plan de la séance 5</vt:lpstr>
      <vt:lpstr>Maintenant, nous allons faire de l’écriture.  Prenez vos cahiers.</vt:lpstr>
      <vt:lpstr>Lisez et observez cette phrase. Vous allez l’écrire après. Tenez-vous prêts. Je n’oublie  pas la majuscule au début de la phrase, le point à la fin et les espaces entre les mots. </vt:lpstr>
      <vt:lpstr>Première dictée en cours.</vt:lpstr>
      <vt:lpstr>Deuxième dictée en cours.</vt:lpstr>
      <vt:lpstr>Corrigez. </vt:lpstr>
      <vt:lpstr>Présentation PowerPoint</vt:lpstr>
      <vt:lpstr>Première dictée en cours.</vt:lpstr>
      <vt:lpstr>Deuxième dictée en cours.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Voici une autre phrase en désordre. Écrivez sur vos cahiers une phrase correcte à partir de ces mots.</vt:lpstr>
      <vt:lpstr>Qui veut lire sa phrase ?</vt:lpstr>
      <vt:lpstr>Corrigez. Je n’oublie pas la majuscule au début de la phrase et le point à la fin. </vt:lpstr>
      <vt:lpstr>Prenez vos livrets à la page 90. Réalisez l’activité 4. Je vais circuler entre les rangs pour vous aider. </vt:lpstr>
      <vt:lpstr>Présentation PowerPoint</vt:lpstr>
      <vt:lpstr>La séance d’aujourd’hui est terminée. À la maison, réalisez l’activité 5 de la page 90 et recopiez les phrases de la page 88 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27</cp:revision>
  <cp:lastPrinted>2025-08-13T10:11:39Z</cp:lastPrinted>
  <dcterms:created xsi:type="dcterms:W3CDTF">2025-08-01T12:31:49Z</dcterms:created>
  <dcterms:modified xsi:type="dcterms:W3CDTF">2026-03-18T02:46:19Z</dcterms:modified>
</cp:coreProperties>
</file>