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94" r:id="rId9"/>
    <p:sldMasterId id="2147483804" r:id="rId10"/>
  </p:sldMasterIdLst>
  <p:notesMasterIdLst>
    <p:notesMasterId r:id="rId63"/>
  </p:notesMasterIdLst>
  <p:sldIdLst>
    <p:sldId id="257" r:id="rId11"/>
    <p:sldId id="1029" r:id="rId12"/>
    <p:sldId id="705" r:id="rId13"/>
    <p:sldId id="1030" r:id="rId14"/>
    <p:sldId id="798" r:id="rId15"/>
    <p:sldId id="799" r:id="rId16"/>
    <p:sldId id="779" r:id="rId17"/>
    <p:sldId id="780" r:id="rId18"/>
    <p:sldId id="784" r:id="rId19"/>
    <p:sldId id="1055" r:id="rId20"/>
    <p:sldId id="1119" r:id="rId21"/>
    <p:sldId id="1056" r:id="rId22"/>
    <p:sldId id="1101" r:id="rId23"/>
    <p:sldId id="1057" r:id="rId24"/>
    <p:sldId id="1089" r:id="rId25"/>
    <p:sldId id="1091" r:id="rId26"/>
    <p:sldId id="1092" r:id="rId27"/>
    <p:sldId id="1093" r:id="rId28"/>
    <p:sldId id="955" r:id="rId29"/>
    <p:sldId id="800" r:id="rId30"/>
    <p:sldId id="902" r:id="rId31"/>
    <p:sldId id="1077" r:id="rId32"/>
    <p:sldId id="1078" r:id="rId33"/>
    <p:sldId id="881" r:id="rId34"/>
    <p:sldId id="1117" r:id="rId35"/>
    <p:sldId id="1110" r:id="rId36"/>
    <p:sldId id="1115" r:id="rId37"/>
    <p:sldId id="1114" r:id="rId38"/>
    <p:sldId id="805" r:id="rId39"/>
    <p:sldId id="653" r:id="rId40"/>
    <p:sldId id="1060" r:id="rId41"/>
    <p:sldId id="1066" r:id="rId42"/>
    <p:sldId id="1073" r:id="rId43"/>
    <p:sldId id="1072" r:id="rId44"/>
    <p:sldId id="1094" r:id="rId45"/>
    <p:sldId id="1042" r:id="rId46"/>
    <p:sldId id="1043" r:id="rId47"/>
    <p:sldId id="1044" r:id="rId48"/>
    <p:sldId id="1045" r:id="rId49"/>
    <p:sldId id="1095" r:id="rId50"/>
    <p:sldId id="1096" r:id="rId51"/>
    <p:sldId id="1097" r:id="rId52"/>
    <p:sldId id="1046" r:id="rId53"/>
    <p:sldId id="1047" r:id="rId54"/>
    <p:sldId id="1048" r:id="rId55"/>
    <p:sldId id="1049" r:id="rId56"/>
    <p:sldId id="1050" r:id="rId57"/>
    <p:sldId id="1051" r:id="rId58"/>
    <p:sldId id="895" r:id="rId59"/>
    <p:sldId id="896" r:id="rId60"/>
    <p:sldId id="1118" r:id="rId61"/>
    <p:sldId id="679" r:id="rId62"/>
  </p:sldIdLst>
  <p:sldSz cx="9144000" cy="6858000" type="screen4x3"/>
  <p:notesSz cx="6735763" cy="9866313"/>
  <p:embeddedFontLst>
    <p:embeddedFont>
      <p:font typeface="Dosis" pitchFamily="2" charset="0"/>
      <p:regular r:id="rId64"/>
      <p:bold r:id="rId65"/>
    </p:embeddedFont>
    <p:embeddedFont>
      <p:font typeface="Dosis ExtraBold" pitchFamily="2" charset="0"/>
      <p:bold r:id="rId66"/>
    </p:embeddedFont>
    <p:embeddedFont>
      <p:font typeface="Dosis Medium" pitchFamily="2" charset="0"/>
      <p:regular r:id="rId67"/>
    </p:embeddedFont>
    <p:embeddedFont>
      <p:font typeface="Dosis SemiBold" pitchFamily="2" charset="0"/>
      <p:bold r:id="rId6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DEEBF7"/>
    <a:srgbClr val="565F88"/>
    <a:srgbClr val="4B5377"/>
    <a:srgbClr val="424D7B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1638C5-8DFD-4FE1-9B3D-EC39471893D8}" v="17" dt="2026-03-13T23:55:15.1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68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83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3.fntdata"/><Relationship Id="rId74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font" Target="fonts/font2.fntdata"/><Relationship Id="rId73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font" Target="fonts/font1.fntdata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4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viewProps" Target="viewProps.xml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3-13T23:58:10.966" v="1878" actId="1076"/>
      <pc:docMkLst>
        <pc:docMk/>
      </pc:docMkLst>
      <pc:sldChg chg="delSp mod">
        <pc:chgData name="Jalila El Baraka" userId="ea93c961-285f-4edc-9e51-dff84fc1dbdc" providerId="ADAL" clId="{57C2819A-E835-47AA-9356-3BB7B51E441F}" dt="2026-03-03T22:09:58.695" v="861" actId="478"/>
        <pc:sldMkLst>
          <pc:docMk/>
          <pc:sldMk cId="56895326" sldId="257"/>
        </pc:sldMkLst>
      </pc:sldChg>
      <pc:sldChg chg="addSp delSp modSp mod">
        <pc:chgData name="Jalila El Baraka" userId="ea93c961-285f-4edc-9e51-dff84fc1dbdc" providerId="ADAL" clId="{57C2819A-E835-47AA-9356-3BB7B51E441F}" dt="2026-03-13T23:58:10.966" v="1878" actId="1076"/>
        <pc:sldMkLst>
          <pc:docMk/>
          <pc:sldMk cId="4261658029" sldId="679"/>
        </pc:sldMkLst>
        <pc:spChg chg="mod">
          <ac:chgData name="Jalila El Baraka" userId="ea93c961-285f-4edc-9e51-dff84fc1dbdc" providerId="ADAL" clId="{57C2819A-E835-47AA-9356-3BB7B51E441F}" dt="2026-03-13T23:55:40.613" v="1868" actId="20577"/>
          <ac:spMkLst>
            <pc:docMk/>
            <pc:sldMk cId="4261658029" sldId="679"/>
            <ac:spMk id="2" creationId="{FE91AC9D-0C0C-4684-927E-D7846FC8300F}"/>
          </ac:spMkLst>
        </pc:spChg>
        <pc:picChg chg="add mod ord">
          <ac:chgData name="Jalila El Baraka" userId="ea93c961-285f-4edc-9e51-dff84fc1dbdc" providerId="ADAL" clId="{57C2819A-E835-47AA-9356-3BB7B51E441F}" dt="2026-03-13T23:58:04.677" v="1876" actId="1076"/>
          <ac:picMkLst>
            <pc:docMk/>
            <pc:sldMk cId="4261658029" sldId="679"/>
            <ac:picMk id="3" creationId="{2A16E1E9-E548-6FF9-E969-1F3AA5C4D085}"/>
          </ac:picMkLst>
        </pc:picChg>
        <pc:picChg chg="mod">
          <ac:chgData name="Jalila El Baraka" userId="ea93c961-285f-4edc-9e51-dff84fc1dbdc" providerId="ADAL" clId="{57C2819A-E835-47AA-9356-3BB7B51E441F}" dt="2026-03-13T23:58:09.189" v="1877" actId="1076"/>
          <ac:picMkLst>
            <pc:docMk/>
            <pc:sldMk cId="4261658029" sldId="679"/>
            <ac:picMk id="9" creationId="{4DABB5A8-820A-F8B4-90B3-D39BDD055E9A}"/>
          </ac:picMkLst>
        </pc:picChg>
        <pc:picChg chg="mod">
          <ac:chgData name="Jalila El Baraka" userId="ea93c961-285f-4edc-9e51-dff84fc1dbdc" providerId="ADAL" clId="{57C2819A-E835-47AA-9356-3BB7B51E441F}" dt="2026-03-13T23:58:10.966" v="1878" actId="1076"/>
          <ac:picMkLst>
            <pc:docMk/>
            <pc:sldMk cId="4261658029" sldId="679"/>
            <ac:picMk id="10" creationId="{E77DB89E-85D8-27CE-59AA-4DC05B95904A}"/>
          </ac:picMkLst>
        </pc:picChg>
      </pc:sldChg>
      <pc:sldChg chg="addSp delSp modSp mod delAnim modAnim">
        <pc:chgData name="Jalila El Baraka" userId="ea93c961-285f-4edc-9e51-dff84fc1dbdc" providerId="ADAL" clId="{57C2819A-E835-47AA-9356-3BB7B51E441F}" dt="2026-03-13T23:34:13.814" v="1773" actId="1036"/>
        <pc:sldMkLst>
          <pc:docMk/>
          <pc:sldMk cId="927543826" sldId="784"/>
        </pc:sldMkLst>
        <pc:picChg chg="add mod">
          <ac:chgData name="Jalila El Baraka" userId="ea93c961-285f-4edc-9e51-dff84fc1dbdc" providerId="ADAL" clId="{57C2819A-E835-47AA-9356-3BB7B51E441F}" dt="2026-03-13T23:34:13.814" v="1773" actId="1036"/>
          <ac:picMkLst>
            <pc:docMk/>
            <pc:sldMk cId="927543826" sldId="784"/>
            <ac:picMk id="3" creationId="{D67DBB56-352C-CD0F-3557-49BB1990B82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3T23:36:27.714" v="1786" actId="14100"/>
        <pc:sldMkLst>
          <pc:docMk/>
          <pc:sldMk cId="2808393960" sldId="881"/>
        </pc:sldMkLst>
        <pc:spChg chg="mod">
          <ac:chgData name="Jalila El Baraka" userId="ea93c961-285f-4edc-9e51-dff84fc1dbdc" providerId="ADAL" clId="{57C2819A-E835-47AA-9356-3BB7B51E441F}" dt="2026-03-03T22:18:51.724" v="961" actId="255"/>
          <ac:spMkLst>
            <pc:docMk/>
            <pc:sldMk cId="2808393960" sldId="881"/>
            <ac:spMk id="3" creationId="{CC40D8D1-6881-0A7E-59E9-FDD914B7E784}"/>
          </ac:spMkLst>
        </pc:spChg>
        <pc:spChg chg="mod">
          <ac:chgData name="Jalila El Baraka" userId="ea93c961-285f-4edc-9e51-dff84fc1dbdc" providerId="ADAL" clId="{57C2819A-E835-47AA-9356-3BB7B51E441F}" dt="2026-03-03T22:20:22.791" v="995" actId="1076"/>
          <ac:spMkLst>
            <pc:docMk/>
            <pc:sldMk cId="2808393960" sldId="881"/>
            <ac:spMk id="10" creationId="{5D8FA266-70EE-24FF-0C02-CD53500A8B34}"/>
          </ac:spMkLst>
        </pc:spChg>
        <pc:spChg chg="mod">
          <ac:chgData name="Jalila El Baraka" userId="ea93c961-285f-4edc-9e51-dff84fc1dbdc" providerId="ADAL" clId="{57C2819A-E835-47AA-9356-3BB7B51E441F}" dt="2026-03-03T22:19:17.914" v="966" actId="1076"/>
          <ac:spMkLst>
            <pc:docMk/>
            <pc:sldMk cId="2808393960" sldId="881"/>
            <ac:spMk id="18" creationId="{55AA84E4-F792-0E3A-732B-B67F8C1BCDE0}"/>
          </ac:spMkLst>
        </pc:spChg>
        <pc:spChg chg="add mod">
          <ac:chgData name="Jalila El Baraka" userId="ea93c961-285f-4edc-9e51-dff84fc1dbdc" providerId="ADAL" clId="{57C2819A-E835-47AA-9356-3BB7B51E441F}" dt="2026-03-03T22:21:12.146" v="1014" actId="20577"/>
          <ac:spMkLst>
            <pc:docMk/>
            <pc:sldMk cId="2808393960" sldId="881"/>
            <ac:spMk id="21" creationId="{01722C3F-CD0E-2CF5-50A5-B9088B2546F5}"/>
          </ac:spMkLst>
        </pc:spChg>
        <pc:picChg chg="mod">
          <ac:chgData name="Jalila El Baraka" userId="ea93c961-285f-4edc-9e51-dff84fc1dbdc" providerId="ADAL" clId="{57C2819A-E835-47AA-9356-3BB7B51E441F}" dt="2026-03-13T23:36:04.992" v="1780" actId="1076"/>
          <ac:picMkLst>
            <pc:docMk/>
            <pc:sldMk cId="2808393960" sldId="881"/>
            <ac:picMk id="8" creationId="{FD06D9B8-28F6-8CA7-27E0-E6484C2DE2E2}"/>
          </ac:picMkLst>
        </pc:picChg>
        <pc:picChg chg="add mod">
          <ac:chgData name="Jalila El Baraka" userId="ea93c961-285f-4edc-9e51-dff84fc1dbdc" providerId="ADAL" clId="{57C2819A-E835-47AA-9356-3BB7B51E441F}" dt="2026-03-13T23:36:12" v="1782" actId="1076"/>
          <ac:picMkLst>
            <pc:docMk/>
            <pc:sldMk cId="2808393960" sldId="881"/>
            <ac:picMk id="15" creationId="{719A9A70-93B8-85C6-8861-1EA8C194E1BA}"/>
          </ac:picMkLst>
        </pc:picChg>
        <pc:picChg chg="add mod">
          <ac:chgData name="Jalila El Baraka" userId="ea93c961-285f-4edc-9e51-dff84fc1dbdc" providerId="ADAL" clId="{57C2819A-E835-47AA-9356-3BB7B51E441F}" dt="2026-03-13T23:36:21.402" v="1784" actId="1076"/>
          <ac:picMkLst>
            <pc:docMk/>
            <pc:sldMk cId="2808393960" sldId="881"/>
            <ac:picMk id="22" creationId="{F9BF05F5-771D-EA4C-883E-1FD3C79CA1FA}"/>
          </ac:picMkLst>
        </pc:picChg>
        <pc:picChg chg="add mod">
          <ac:chgData name="Jalila El Baraka" userId="ea93c961-285f-4edc-9e51-dff84fc1dbdc" providerId="ADAL" clId="{57C2819A-E835-47AA-9356-3BB7B51E441F}" dt="2026-03-13T23:36:27.714" v="1786" actId="14100"/>
          <ac:picMkLst>
            <pc:docMk/>
            <pc:sldMk cId="2808393960" sldId="881"/>
            <ac:picMk id="23" creationId="{C6C60BB0-86E2-71F2-78C3-DD84D733A8C0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3T23:50:03.835" v="1855" actId="1076"/>
        <pc:sldMkLst>
          <pc:docMk/>
          <pc:sldMk cId="3128690644" sldId="895"/>
        </pc:sldMkLst>
        <pc:spChg chg="mod">
          <ac:chgData name="Jalila El Baraka" userId="ea93c961-285f-4edc-9e51-dff84fc1dbdc" providerId="ADAL" clId="{57C2819A-E835-47AA-9356-3BB7B51E441F}" dt="2026-03-03T22:30:34.967" v="1334" actId="20577"/>
          <ac:spMkLst>
            <pc:docMk/>
            <pc:sldMk cId="3128690644" sldId="895"/>
            <ac:spMk id="4" creationId="{E9145ECC-000C-F876-22B9-FF30903C9504}"/>
          </ac:spMkLst>
        </pc:spChg>
        <pc:spChg chg="mod">
          <ac:chgData name="Jalila El Baraka" userId="ea93c961-285f-4edc-9e51-dff84fc1dbdc" providerId="ADAL" clId="{57C2819A-E835-47AA-9356-3BB7B51E441F}" dt="2026-03-13T23:50:03.835" v="1855" actId="1076"/>
          <ac:spMkLst>
            <pc:docMk/>
            <pc:sldMk cId="3128690644" sldId="895"/>
            <ac:spMk id="15" creationId="{354EBED3-0B83-C456-5242-F9D79F9BBDDD}"/>
          </ac:spMkLst>
        </pc:spChg>
        <pc:picChg chg="add mod ord">
          <ac:chgData name="Jalila El Baraka" userId="ea93c961-285f-4edc-9e51-dff84fc1dbdc" providerId="ADAL" clId="{57C2819A-E835-47AA-9356-3BB7B51E441F}" dt="2026-03-13T23:49:57.991" v="1854" actId="1076"/>
          <ac:picMkLst>
            <pc:docMk/>
            <pc:sldMk cId="3128690644" sldId="895"/>
            <ac:picMk id="2" creationId="{043101BB-F85C-1913-E221-5F454C31E4A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3T23:57:45.086" v="1875" actId="20577"/>
        <pc:sldMkLst>
          <pc:docMk/>
          <pc:sldMk cId="2359735619" sldId="896"/>
        </pc:sldMkLst>
        <pc:spChg chg="mod">
          <ac:chgData name="Jalila El Baraka" userId="ea93c961-285f-4edc-9e51-dff84fc1dbdc" providerId="ADAL" clId="{57C2819A-E835-47AA-9356-3BB7B51E441F}" dt="2026-03-13T23:57:45.086" v="1875" actId="20577"/>
          <ac:spMkLst>
            <pc:docMk/>
            <pc:sldMk cId="2359735619" sldId="896"/>
            <ac:spMk id="12" creationId="{F1388B74-5FD3-EE46-F009-52B558A03915}"/>
          </ac:spMkLst>
        </pc:spChg>
        <pc:picChg chg="add mod">
          <ac:chgData name="Jalila El Baraka" userId="ea93c961-285f-4edc-9e51-dff84fc1dbdc" providerId="ADAL" clId="{57C2819A-E835-47AA-9356-3BB7B51E441F}" dt="2026-03-03T22:31:37.749" v="1344" actId="1076"/>
          <ac:picMkLst>
            <pc:docMk/>
            <pc:sldMk cId="2359735619" sldId="896"/>
            <ac:picMk id="8" creationId="{C5ECBAC6-3A97-2556-DA9C-A37FB8B43C8A}"/>
          </ac:picMkLst>
        </pc:picChg>
        <pc:picChg chg="mod ord">
          <ac:chgData name="Jalila El Baraka" userId="ea93c961-285f-4edc-9e51-dff84fc1dbdc" providerId="ADAL" clId="{57C2819A-E835-47AA-9356-3BB7B51E441F}" dt="2026-03-03T22:35:15.780" v="1396" actId="1076"/>
          <ac:picMkLst>
            <pc:docMk/>
            <pc:sldMk cId="2359735619" sldId="896"/>
            <ac:picMk id="16" creationId="{0F81318D-7F60-47C5-DCE4-F346B6658CC1}"/>
          </ac:picMkLst>
        </pc:picChg>
        <pc:picChg chg="add mod">
          <ac:chgData name="Jalila El Baraka" userId="ea93c961-285f-4edc-9e51-dff84fc1dbdc" providerId="ADAL" clId="{57C2819A-E835-47AA-9356-3BB7B51E441F}" dt="2026-03-03T22:34:22.996" v="1387" actId="1076"/>
          <ac:picMkLst>
            <pc:docMk/>
            <pc:sldMk cId="2359735619" sldId="896"/>
            <ac:picMk id="17" creationId="{60A3AFA8-93D3-D5DE-EC9B-8F6916431FBF}"/>
          </ac:picMkLst>
        </pc:picChg>
        <pc:picChg chg="add del mod ord">
          <ac:chgData name="Jalila El Baraka" userId="ea93c961-285f-4edc-9e51-dff84fc1dbdc" providerId="ADAL" clId="{57C2819A-E835-47AA-9356-3BB7B51E441F}" dt="2026-03-03T22:35:36.952" v="1399" actId="478"/>
          <ac:picMkLst>
            <pc:docMk/>
            <pc:sldMk cId="2359735619" sldId="896"/>
            <ac:picMk id="21" creationId="{321FA0E3-8A95-135E-BF91-4F81E22BE56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2T21:59:25.306" v="1772" actId="1076"/>
        <pc:sldMkLst>
          <pc:docMk/>
          <pc:sldMk cId="3440061512" sldId="955"/>
        </pc:sldMkLst>
        <pc:spChg chg="del">
          <ac:chgData name="Jalila El Baraka" userId="ea93c961-285f-4edc-9e51-dff84fc1dbdc" providerId="ADAL" clId="{57C2819A-E835-47AA-9356-3BB7B51E441F}" dt="2026-03-12T21:58:33.899" v="1742" actId="478"/>
          <ac:spMkLst>
            <pc:docMk/>
            <pc:sldMk cId="3440061512" sldId="955"/>
            <ac:spMk id="3" creationId="{812ABD3B-261C-6183-22B3-EF1E86274F16}"/>
          </ac:spMkLst>
        </pc:spChg>
        <pc:spChg chg="add del mod">
          <ac:chgData name="Jalila El Baraka" userId="ea93c961-285f-4edc-9e51-dff84fc1dbdc" providerId="ADAL" clId="{57C2819A-E835-47AA-9356-3BB7B51E441F}" dt="2026-03-12T21:59:21.822" v="1770" actId="478"/>
          <ac:spMkLst>
            <pc:docMk/>
            <pc:sldMk cId="3440061512" sldId="955"/>
            <ac:spMk id="4" creationId="{E87E01D5-EEAE-0B67-5170-9377CF4982BA}"/>
          </ac:spMkLst>
        </pc:spChg>
        <pc:spChg chg="add mod">
          <ac:chgData name="Jalila El Baraka" userId="ea93c961-285f-4edc-9e51-dff84fc1dbdc" providerId="ADAL" clId="{57C2819A-E835-47AA-9356-3BB7B51E441F}" dt="2026-03-12T21:59:25.306" v="1772" actId="1076"/>
          <ac:spMkLst>
            <pc:docMk/>
            <pc:sldMk cId="3440061512" sldId="955"/>
            <ac:spMk id="5" creationId="{ACB16619-5324-2815-54CB-390A12BE8AED}"/>
          </ac:spMkLst>
        </pc:spChg>
      </pc:sldChg>
      <pc:sldChg chg="delSp mod">
        <pc:chgData name="Jalila El Baraka" userId="ea93c961-285f-4edc-9e51-dff84fc1dbdc" providerId="ADAL" clId="{57C2819A-E835-47AA-9356-3BB7B51E441F}" dt="2026-03-03T22:10:02.811" v="862" actId="478"/>
        <pc:sldMkLst>
          <pc:docMk/>
          <pc:sldMk cId="1677520056" sldId="1030"/>
        </pc:sldMkLst>
      </pc:sldChg>
      <pc:sldChg chg="addSp delSp modSp mod">
        <pc:chgData name="Jalila El Baraka" userId="ea93c961-285f-4edc-9e51-dff84fc1dbdc" providerId="ADAL" clId="{57C2819A-E835-47AA-9356-3BB7B51E441F}" dt="2026-03-13T23:57:24.037" v="1871" actId="14100"/>
        <pc:sldMkLst>
          <pc:docMk/>
          <pc:sldMk cId="4286339454" sldId="1043"/>
        </pc:sldMkLst>
        <pc:picChg chg="add mod">
          <ac:chgData name="Jalila El Baraka" userId="ea93c961-285f-4edc-9e51-dff84fc1dbdc" providerId="ADAL" clId="{57C2819A-E835-47AA-9356-3BB7B51E441F}" dt="2026-03-13T23:57:24.037" v="1871" actId="14100"/>
          <ac:picMkLst>
            <pc:docMk/>
            <pc:sldMk cId="4286339454" sldId="1043"/>
            <ac:picMk id="2" creationId="{5E7B478F-2C5B-C7CC-3C19-66491C1D5E5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3T23:48:09.271" v="1822" actId="1076"/>
        <pc:sldMkLst>
          <pc:docMk/>
          <pc:sldMk cId="2528783342" sldId="1045"/>
        </pc:sldMkLst>
        <pc:spChg chg="mod">
          <ac:chgData name="Jalila El Baraka" userId="ea93c961-285f-4edc-9e51-dff84fc1dbdc" providerId="ADAL" clId="{57C2819A-E835-47AA-9356-3BB7B51E441F}" dt="2026-03-03T22:28:25.997" v="1180" actId="20577"/>
          <ac:spMkLst>
            <pc:docMk/>
            <pc:sldMk cId="2528783342" sldId="1045"/>
            <ac:spMk id="4" creationId="{6B09D95E-9CD3-F393-EB2C-60A9E31A2F47}"/>
          </ac:spMkLst>
        </pc:spChg>
        <pc:spChg chg="mod">
          <ac:chgData name="Jalila El Baraka" userId="ea93c961-285f-4edc-9e51-dff84fc1dbdc" providerId="ADAL" clId="{57C2819A-E835-47AA-9356-3BB7B51E441F}" dt="2026-03-03T22:29:49.494" v="1277" actId="20577"/>
          <ac:spMkLst>
            <pc:docMk/>
            <pc:sldMk cId="2528783342" sldId="1045"/>
            <ac:spMk id="6" creationId="{AD5588A9-4B39-D987-C24F-25962CDCA520}"/>
          </ac:spMkLst>
        </pc:spChg>
        <pc:picChg chg="add mod">
          <ac:chgData name="Jalila El Baraka" userId="ea93c961-285f-4edc-9e51-dff84fc1dbdc" providerId="ADAL" clId="{57C2819A-E835-47AA-9356-3BB7B51E441F}" dt="2026-03-13T23:48:09.271" v="1822" actId="1076"/>
          <ac:picMkLst>
            <pc:docMk/>
            <pc:sldMk cId="2528783342" sldId="1045"/>
            <ac:picMk id="2" creationId="{6F38F487-DBDE-4B97-AD9E-15BA4DDFA96C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3T23:48:51.963" v="1834" actId="1076"/>
        <pc:sldMkLst>
          <pc:docMk/>
          <pc:sldMk cId="2601927636" sldId="1046"/>
        </pc:sldMkLst>
        <pc:picChg chg="add mod">
          <ac:chgData name="Jalila El Baraka" userId="ea93c961-285f-4edc-9e51-dff84fc1dbdc" providerId="ADAL" clId="{57C2819A-E835-47AA-9356-3BB7B51E441F}" dt="2026-03-13T23:48:51.963" v="1834" actId="1076"/>
          <ac:picMkLst>
            <pc:docMk/>
            <pc:sldMk cId="2601927636" sldId="1046"/>
            <ac:picMk id="3" creationId="{69598B2C-0600-A391-C4E1-C76BF1FFF05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3T23:49:04.349" v="1839" actId="14100"/>
        <pc:sldMkLst>
          <pc:docMk/>
          <pc:sldMk cId="622911738" sldId="1048"/>
        </pc:sldMkLst>
        <pc:spChg chg="mod">
          <ac:chgData name="Jalila El Baraka" userId="ea93c961-285f-4edc-9e51-dff84fc1dbdc" providerId="ADAL" clId="{57C2819A-E835-47AA-9356-3BB7B51E441F}" dt="2026-03-13T23:48:58.991" v="1836" actId="1076"/>
          <ac:spMkLst>
            <pc:docMk/>
            <pc:sldMk cId="622911738" sldId="1048"/>
            <ac:spMk id="4" creationId="{62CDA534-F5B7-2AEB-7F2E-E9961163642F}"/>
          </ac:spMkLst>
        </pc:spChg>
        <pc:spChg chg="mod">
          <ac:chgData name="Jalila El Baraka" userId="ea93c961-285f-4edc-9e51-dff84fc1dbdc" providerId="ADAL" clId="{57C2819A-E835-47AA-9356-3BB7B51E441F}" dt="2026-03-03T22:30:14.850" v="1327" actId="20577"/>
          <ac:spMkLst>
            <pc:docMk/>
            <pc:sldMk cId="622911738" sldId="1048"/>
            <ac:spMk id="6" creationId="{9A40CBE2-705C-FAB0-8700-E47E696887FE}"/>
          </ac:spMkLst>
        </pc:spChg>
        <pc:picChg chg="add mod">
          <ac:chgData name="Jalila El Baraka" userId="ea93c961-285f-4edc-9e51-dff84fc1dbdc" providerId="ADAL" clId="{57C2819A-E835-47AA-9356-3BB7B51E441F}" dt="2026-03-13T23:49:04.349" v="1839" actId="14100"/>
          <ac:picMkLst>
            <pc:docMk/>
            <pc:sldMk cId="622911738" sldId="1048"/>
            <ac:picMk id="3" creationId="{13382EF3-8126-C706-0ED9-9D9263B0F318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3T23:49:19.917" v="1842" actId="1076"/>
        <pc:sldMkLst>
          <pc:docMk/>
          <pc:sldMk cId="2728908029" sldId="1049"/>
        </pc:sldMkLst>
        <pc:picChg chg="add mod">
          <ac:chgData name="Jalila El Baraka" userId="ea93c961-285f-4edc-9e51-dff84fc1dbdc" providerId="ADAL" clId="{57C2819A-E835-47AA-9356-3BB7B51E441F}" dt="2026-03-13T23:49:19.917" v="1842" actId="1076"/>
          <ac:picMkLst>
            <pc:docMk/>
            <pc:sldMk cId="2728908029" sldId="1049"/>
            <ac:picMk id="2" creationId="{C3768947-FEF8-738E-44BD-73AC61B5D59F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3T23:49:28.581" v="1846" actId="1076"/>
        <pc:sldMkLst>
          <pc:docMk/>
          <pc:sldMk cId="27580735" sldId="1051"/>
        </pc:sldMkLst>
        <pc:spChg chg="mod">
          <ac:chgData name="Jalila El Baraka" userId="ea93c961-285f-4edc-9e51-dff84fc1dbdc" providerId="ADAL" clId="{57C2819A-E835-47AA-9356-3BB7B51E441F}" dt="2026-03-03T22:29:27.473" v="1233" actId="20577"/>
          <ac:spMkLst>
            <pc:docMk/>
            <pc:sldMk cId="27580735" sldId="1051"/>
            <ac:spMk id="4" creationId="{FB7CA891-9FC6-1FB9-2334-F5C710FD1613}"/>
          </ac:spMkLst>
        </pc:spChg>
        <pc:spChg chg="mod">
          <ac:chgData name="Jalila El Baraka" userId="ea93c961-285f-4edc-9e51-dff84fc1dbdc" providerId="ADAL" clId="{57C2819A-E835-47AA-9356-3BB7B51E441F}" dt="2026-03-03T22:29:34.838" v="1250" actId="20577"/>
          <ac:spMkLst>
            <pc:docMk/>
            <pc:sldMk cId="27580735" sldId="1051"/>
            <ac:spMk id="6" creationId="{625DB457-A451-4DFC-FBCE-EF088CBDA991}"/>
          </ac:spMkLst>
        </pc:spChg>
        <pc:picChg chg="add mod">
          <ac:chgData name="Jalila El Baraka" userId="ea93c961-285f-4edc-9e51-dff84fc1dbdc" providerId="ADAL" clId="{57C2819A-E835-47AA-9356-3BB7B51E441F}" dt="2026-03-13T23:49:28.581" v="1846" actId="1076"/>
          <ac:picMkLst>
            <pc:docMk/>
            <pc:sldMk cId="27580735" sldId="1051"/>
            <ac:picMk id="2" creationId="{6979009D-DC50-938A-4748-3F5648827398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3T23:45:24.584" v="1801" actId="1076"/>
        <pc:sldMkLst>
          <pc:docMk/>
          <pc:sldMk cId="1339474844" sldId="1056"/>
        </pc:sldMkLst>
        <pc:picChg chg="add mod">
          <ac:chgData name="Jalila El Baraka" userId="ea93c961-285f-4edc-9e51-dff84fc1dbdc" providerId="ADAL" clId="{57C2819A-E835-47AA-9356-3BB7B51E441F}" dt="2026-02-24T21:06:20.627" v="798" actId="1076"/>
          <ac:picMkLst>
            <pc:docMk/>
            <pc:sldMk cId="1339474844" sldId="1056"/>
            <ac:picMk id="3" creationId="{E75E8F70-4CF0-741A-5FB6-239CA45604CE}"/>
          </ac:picMkLst>
        </pc:picChg>
        <pc:picChg chg="add del mod">
          <ac:chgData name="Jalila El Baraka" userId="ea93c961-285f-4edc-9e51-dff84fc1dbdc" providerId="ADAL" clId="{57C2819A-E835-47AA-9356-3BB7B51E441F}" dt="2026-03-12T21:42:54.192" v="1483" actId="478"/>
          <ac:picMkLst>
            <pc:docMk/>
            <pc:sldMk cId="1339474844" sldId="1056"/>
            <ac:picMk id="4" creationId="{DF89C958-B0FC-B8B6-3594-1E886BAFCE77}"/>
          </ac:picMkLst>
        </pc:picChg>
        <pc:picChg chg="add del mod">
          <ac:chgData name="Jalila El Baraka" userId="ea93c961-285f-4edc-9e51-dff84fc1dbdc" providerId="ADAL" clId="{57C2819A-E835-47AA-9356-3BB7B51E441F}" dt="2026-03-13T23:44:41.908" v="1790" actId="478"/>
          <ac:picMkLst>
            <pc:docMk/>
            <pc:sldMk cId="1339474844" sldId="1056"/>
            <ac:picMk id="5" creationId="{E2EFE46F-C14A-3300-5EB8-CF26D1139392}"/>
          </ac:picMkLst>
        </pc:picChg>
        <pc:picChg chg="add del mod">
          <ac:chgData name="Jalila El Baraka" userId="ea93c961-285f-4edc-9e51-dff84fc1dbdc" providerId="ADAL" clId="{57C2819A-E835-47AA-9356-3BB7B51E441F}" dt="2026-03-12T21:37:43.546" v="1477" actId="478"/>
          <ac:picMkLst>
            <pc:docMk/>
            <pc:sldMk cId="1339474844" sldId="1056"/>
            <ac:picMk id="5" creationId="{E3C660FF-8C21-50B0-A9C3-8D421BBD662D}"/>
          </ac:picMkLst>
        </pc:picChg>
        <pc:picChg chg="add del mod">
          <ac:chgData name="Jalila El Baraka" userId="ea93c961-285f-4edc-9e51-dff84fc1dbdc" providerId="ADAL" clId="{57C2819A-E835-47AA-9356-3BB7B51E441F}" dt="2026-03-13T23:45:11.219" v="1797" actId="478"/>
          <ac:picMkLst>
            <pc:docMk/>
            <pc:sldMk cId="1339474844" sldId="1056"/>
            <ac:picMk id="6" creationId="{E1847AE4-AD11-699F-66F1-6144A48BD839}"/>
          </ac:picMkLst>
        </pc:picChg>
        <pc:picChg chg="add del mod">
          <ac:chgData name="Jalila El Baraka" userId="ea93c961-285f-4edc-9e51-dff84fc1dbdc" providerId="ADAL" clId="{57C2819A-E835-47AA-9356-3BB7B51E441F}" dt="2026-03-12T21:37:44.772" v="1478" actId="478"/>
          <ac:picMkLst>
            <pc:docMk/>
            <pc:sldMk cId="1339474844" sldId="1056"/>
            <ac:picMk id="8" creationId="{81B7402D-C355-EEC1-EA64-4043FBB6F30F}"/>
          </ac:picMkLst>
        </pc:picChg>
        <pc:picChg chg="add mod">
          <ac:chgData name="Jalila El Baraka" userId="ea93c961-285f-4edc-9e51-dff84fc1dbdc" providerId="ADAL" clId="{57C2819A-E835-47AA-9356-3BB7B51E441F}" dt="2026-03-12T21:45:52.735" v="1492" actId="1076"/>
          <ac:picMkLst>
            <pc:docMk/>
            <pc:sldMk cId="1339474844" sldId="1056"/>
            <ac:picMk id="8" creationId="{A4707342-35D8-2604-6A76-AEC0C757BE88}"/>
          </ac:picMkLst>
        </pc:picChg>
        <pc:picChg chg="add del mod">
          <ac:chgData name="Jalila El Baraka" userId="ea93c961-285f-4edc-9e51-dff84fc1dbdc" providerId="ADAL" clId="{57C2819A-E835-47AA-9356-3BB7B51E441F}" dt="2026-03-13T23:45:12.670" v="1798" actId="478"/>
          <ac:picMkLst>
            <pc:docMk/>
            <pc:sldMk cId="1339474844" sldId="1056"/>
            <ac:picMk id="9" creationId="{F826B81A-E97C-D777-99CE-5DE0140E430A}"/>
          </ac:picMkLst>
        </pc:picChg>
        <pc:picChg chg="add mod">
          <ac:chgData name="Jalila El Baraka" userId="ea93c961-285f-4edc-9e51-dff84fc1dbdc" providerId="ADAL" clId="{57C2819A-E835-47AA-9356-3BB7B51E441F}" dt="2026-03-13T23:45:24.584" v="1801" actId="1076"/>
          <ac:picMkLst>
            <pc:docMk/>
            <pc:sldMk cId="1339474844" sldId="1056"/>
            <ac:picMk id="11" creationId="{04501839-8F74-53D6-B1AA-A0AB5D9BA3C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3T23:47:39.769" v="1816" actId="1076"/>
        <pc:sldMkLst>
          <pc:docMk/>
          <pc:sldMk cId="4105693330" sldId="1060"/>
        </pc:sldMkLst>
        <pc:spChg chg="mod">
          <ac:chgData name="Jalila El Baraka" userId="ea93c961-285f-4edc-9e51-dff84fc1dbdc" providerId="ADAL" clId="{57C2819A-E835-47AA-9356-3BB7B51E441F}" dt="2026-03-03T22:25:59.931" v="1077" actId="1076"/>
          <ac:spMkLst>
            <pc:docMk/>
            <pc:sldMk cId="4105693330" sldId="1060"/>
            <ac:spMk id="3" creationId="{72441CBE-8A4C-5F0F-E453-F8C743DF3949}"/>
          </ac:spMkLst>
        </pc:spChg>
        <pc:spChg chg="mod">
          <ac:chgData name="Jalila El Baraka" userId="ea93c961-285f-4edc-9e51-dff84fc1dbdc" providerId="ADAL" clId="{57C2819A-E835-47AA-9356-3BB7B51E441F}" dt="2026-03-03T22:25:51.209" v="1073" actId="1076"/>
          <ac:spMkLst>
            <pc:docMk/>
            <pc:sldMk cId="4105693330" sldId="1060"/>
            <ac:spMk id="7" creationId="{BA7695E2-FE4E-715F-D833-AC26E6A13A09}"/>
          </ac:spMkLst>
        </pc:spChg>
        <pc:spChg chg="add mod">
          <ac:chgData name="Jalila El Baraka" userId="ea93c961-285f-4edc-9e51-dff84fc1dbdc" providerId="ADAL" clId="{57C2819A-E835-47AA-9356-3BB7B51E441F}" dt="2026-03-03T22:26:16.265" v="1093" actId="20577"/>
          <ac:spMkLst>
            <pc:docMk/>
            <pc:sldMk cId="4105693330" sldId="1060"/>
            <ac:spMk id="16" creationId="{6EE14137-615A-DEB2-C97B-C0CBF02A9A9D}"/>
          </ac:spMkLst>
        </pc:spChg>
        <pc:spChg chg="add mod">
          <ac:chgData name="Jalila El Baraka" userId="ea93c961-285f-4edc-9e51-dff84fc1dbdc" providerId="ADAL" clId="{57C2819A-E835-47AA-9356-3BB7B51E441F}" dt="2026-03-03T22:26:29.375" v="1106" actId="20577"/>
          <ac:spMkLst>
            <pc:docMk/>
            <pc:sldMk cId="4105693330" sldId="1060"/>
            <ac:spMk id="17" creationId="{2ABB451F-293B-D37A-68CC-E5EF80DC5311}"/>
          </ac:spMkLst>
        </pc:spChg>
        <pc:picChg chg="add mod">
          <ac:chgData name="Jalila El Baraka" userId="ea93c961-285f-4edc-9e51-dff84fc1dbdc" providerId="ADAL" clId="{57C2819A-E835-47AA-9356-3BB7B51E441F}" dt="2026-03-13T23:46:33.336" v="1805" actId="1076"/>
          <ac:picMkLst>
            <pc:docMk/>
            <pc:sldMk cId="4105693330" sldId="1060"/>
            <ac:picMk id="4" creationId="{C6626D61-AE14-DE64-463D-7A9FB2AAB91F}"/>
          </ac:picMkLst>
        </pc:picChg>
        <pc:picChg chg="add mod">
          <ac:chgData name="Jalila El Baraka" userId="ea93c961-285f-4edc-9e51-dff84fc1dbdc" providerId="ADAL" clId="{57C2819A-E835-47AA-9356-3BB7B51E441F}" dt="2026-03-13T23:46:43.062" v="1808" actId="14100"/>
          <ac:picMkLst>
            <pc:docMk/>
            <pc:sldMk cId="4105693330" sldId="1060"/>
            <ac:picMk id="5" creationId="{4737D920-829D-46BF-7C4B-2E97BE0B1C59}"/>
          </ac:picMkLst>
        </pc:picChg>
        <pc:picChg chg="add mod">
          <ac:chgData name="Jalila El Baraka" userId="ea93c961-285f-4edc-9e51-dff84fc1dbdc" providerId="ADAL" clId="{57C2819A-E835-47AA-9356-3BB7B51E441F}" dt="2026-03-13T23:46:56.947" v="1812" actId="1076"/>
          <ac:picMkLst>
            <pc:docMk/>
            <pc:sldMk cId="4105693330" sldId="1060"/>
            <ac:picMk id="8" creationId="{26EB95E1-3E67-58E3-7951-D99E5BDFE9E5}"/>
          </ac:picMkLst>
        </pc:picChg>
        <pc:picChg chg="add mod">
          <ac:chgData name="Jalila El Baraka" userId="ea93c961-285f-4edc-9e51-dff84fc1dbdc" providerId="ADAL" clId="{57C2819A-E835-47AA-9356-3BB7B51E441F}" dt="2026-03-13T23:47:39.769" v="1816" actId="1076"/>
          <ac:picMkLst>
            <pc:docMk/>
            <pc:sldMk cId="4105693330" sldId="1060"/>
            <ac:picMk id="10" creationId="{F02BFA24-3763-1990-B741-4DB8C22D4877}"/>
          </ac:picMkLst>
        </pc:picChg>
      </pc:sldChg>
      <pc:sldChg chg="modSp mod">
        <pc:chgData name="Jalila El Baraka" userId="ea93c961-285f-4edc-9e51-dff84fc1dbdc" providerId="ADAL" clId="{57C2819A-E835-47AA-9356-3BB7B51E441F}" dt="2026-03-03T22:26:49.986" v="1118" actId="20577"/>
        <pc:sldMkLst>
          <pc:docMk/>
          <pc:sldMk cId="651081844" sldId="1066"/>
        </pc:sldMkLst>
        <pc:spChg chg="mod">
          <ac:chgData name="Jalila El Baraka" userId="ea93c961-285f-4edc-9e51-dff84fc1dbdc" providerId="ADAL" clId="{57C2819A-E835-47AA-9356-3BB7B51E441F}" dt="2026-03-03T22:26:49.986" v="1118" actId="20577"/>
          <ac:spMkLst>
            <pc:docMk/>
            <pc:sldMk cId="651081844" sldId="1066"/>
            <ac:spMk id="3" creationId="{0A6CD4CA-A5ED-BCB7-17D7-D2A13734472E}"/>
          </ac:spMkLst>
        </pc:spChg>
      </pc:sldChg>
      <pc:sldChg chg="modSp mod">
        <pc:chgData name="Jalila El Baraka" userId="ea93c961-285f-4edc-9e51-dff84fc1dbdc" providerId="ADAL" clId="{57C2819A-E835-47AA-9356-3BB7B51E441F}" dt="2026-03-03T22:27:32.484" v="1153" actId="20577"/>
        <pc:sldMkLst>
          <pc:docMk/>
          <pc:sldMk cId="1139443024" sldId="1072"/>
        </pc:sldMkLst>
        <pc:spChg chg="mod">
          <ac:chgData name="Jalila El Baraka" userId="ea93c961-285f-4edc-9e51-dff84fc1dbdc" providerId="ADAL" clId="{57C2819A-E835-47AA-9356-3BB7B51E441F}" dt="2026-03-03T22:27:32.484" v="1153" actId="20577"/>
          <ac:spMkLst>
            <pc:docMk/>
            <pc:sldMk cId="1139443024" sldId="1072"/>
            <ac:spMk id="7" creationId="{1BB1534D-1ADD-379B-FCB4-98743E490851}"/>
          </ac:spMkLst>
        </pc:spChg>
      </pc:sldChg>
      <pc:sldChg chg="modSp mod">
        <pc:chgData name="Jalila El Baraka" userId="ea93c961-285f-4edc-9e51-dff84fc1dbdc" providerId="ADAL" clId="{57C2819A-E835-47AA-9356-3BB7B51E441F}" dt="2026-03-03T22:27:13.213" v="1129" actId="20577"/>
        <pc:sldMkLst>
          <pc:docMk/>
          <pc:sldMk cId="1770791097" sldId="1073"/>
        </pc:sldMkLst>
        <pc:spChg chg="mod">
          <ac:chgData name="Jalila El Baraka" userId="ea93c961-285f-4edc-9e51-dff84fc1dbdc" providerId="ADAL" clId="{57C2819A-E835-47AA-9356-3BB7B51E441F}" dt="2026-03-03T22:27:13.213" v="1129" actId="20577"/>
          <ac:spMkLst>
            <pc:docMk/>
            <pc:sldMk cId="1770791097" sldId="1073"/>
            <ac:spMk id="7" creationId="{DE4AB454-133B-A921-C13B-88111B265F1E}"/>
          </ac:spMkLst>
        </pc:spChg>
      </pc:sldChg>
      <pc:sldChg chg="modSp mod">
        <pc:chgData name="Jalila El Baraka" userId="ea93c961-285f-4edc-9e51-dff84fc1dbdc" providerId="ADAL" clId="{57C2819A-E835-47AA-9356-3BB7B51E441F}" dt="2026-03-13T23:56:46.927" v="1870" actId="1076"/>
        <pc:sldMkLst>
          <pc:docMk/>
          <pc:sldMk cId="2833459920" sldId="1077"/>
        </pc:sldMkLst>
        <pc:spChg chg="mod">
          <ac:chgData name="Jalila El Baraka" userId="ea93c961-285f-4edc-9e51-dff84fc1dbdc" providerId="ADAL" clId="{57C2819A-E835-47AA-9356-3BB7B51E441F}" dt="2026-03-03T22:17:13.849" v="920" actId="20577"/>
          <ac:spMkLst>
            <pc:docMk/>
            <pc:sldMk cId="2833459920" sldId="1077"/>
            <ac:spMk id="10" creationId="{D8CF3698-1223-BBB6-8641-E5AB8C66917B}"/>
          </ac:spMkLst>
        </pc:spChg>
        <pc:picChg chg="mod">
          <ac:chgData name="Jalila El Baraka" userId="ea93c961-285f-4edc-9e51-dff84fc1dbdc" providerId="ADAL" clId="{57C2819A-E835-47AA-9356-3BB7B51E441F}" dt="2026-03-13T23:56:46.927" v="1870" actId="1076"/>
          <ac:picMkLst>
            <pc:docMk/>
            <pc:sldMk cId="2833459920" sldId="1077"/>
            <ac:picMk id="14" creationId="{F413AA24-56CE-C65A-CA4A-B3E29FBA0F34}"/>
          </ac:picMkLst>
        </pc:picChg>
      </pc:sldChg>
      <pc:sldChg chg="addSp delSp modSp mod delAnim modAnim">
        <pc:chgData name="Jalila El Baraka" userId="ea93c961-285f-4edc-9e51-dff84fc1dbdc" providerId="ADAL" clId="{57C2819A-E835-47AA-9356-3BB7B51E441F}" dt="2026-03-13T23:35:50.660" v="1778" actId="1076"/>
        <pc:sldMkLst>
          <pc:docMk/>
          <pc:sldMk cId="3375577450" sldId="1078"/>
        </pc:sldMkLst>
        <pc:picChg chg="add mod">
          <ac:chgData name="Jalila El Baraka" userId="ea93c961-285f-4edc-9e51-dff84fc1dbdc" providerId="ADAL" clId="{57C2819A-E835-47AA-9356-3BB7B51E441F}" dt="2026-03-13T23:35:50.660" v="1778" actId="1076"/>
          <ac:picMkLst>
            <pc:docMk/>
            <pc:sldMk cId="3375577450" sldId="1078"/>
            <ac:picMk id="3" creationId="{5FA1ED91-4763-5DD5-1D8C-066155F8E5B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03T22:14:20.664" v="875" actId="1076"/>
        <pc:sldMkLst>
          <pc:docMk/>
          <pc:sldMk cId="22325713" sldId="1089"/>
        </pc:sldMkLst>
        <pc:picChg chg="mod">
          <ac:chgData name="Jalila El Baraka" userId="ea93c961-285f-4edc-9e51-dff84fc1dbdc" providerId="ADAL" clId="{57C2819A-E835-47AA-9356-3BB7B51E441F}" dt="2026-03-03T22:14:18.150" v="874" actId="1076"/>
          <ac:picMkLst>
            <pc:docMk/>
            <pc:sldMk cId="22325713" sldId="1089"/>
            <ac:picMk id="2" creationId="{169432A6-95FA-5870-54FF-8558110F8500}"/>
          </ac:picMkLst>
        </pc:picChg>
        <pc:picChg chg="mod">
          <ac:chgData name="Jalila El Baraka" userId="ea93c961-285f-4edc-9e51-dff84fc1dbdc" providerId="ADAL" clId="{57C2819A-E835-47AA-9356-3BB7B51E441F}" dt="2026-03-03T22:14:20.664" v="875" actId="1076"/>
          <ac:picMkLst>
            <pc:docMk/>
            <pc:sldMk cId="22325713" sldId="1089"/>
            <ac:picMk id="4" creationId="{B9ADB382-78DD-6294-C8A4-195C17501507}"/>
          </ac:picMkLst>
        </pc:picChg>
        <pc:picChg chg="add mod">
          <ac:chgData name="Jalila El Baraka" userId="ea93c961-285f-4edc-9e51-dff84fc1dbdc" providerId="ADAL" clId="{57C2819A-E835-47AA-9356-3BB7B51E441F}" dt="2026-03-03T22:14:15.617" v="873" actId="1076"/>
          <ac:picMkLst>
            <pc:docMk/>
            <pc:sldMk cId="22325713" sldId="1089"/>
            <ac:picMk id="5" creationId="{6B36986A-AF68-DC94-10FD-6FA7CC8B28AD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2T21:58:56.922" v="1762" actId="20577"/>
        <pc:sldMkLst>
          <pc:docMk/>
          <pc:sldMk cId="2400070717" sldId="1091"/>
        </pc:sldMkLst>
        <pc:spChg chg="mod">
          <ac:chgData name="Jalila El Baraka" userId="ea93c961-285f-4edc-9e51-dff84fc1dbdc" providerId="ADAL" clId="{57C2819A-E835-47AA-9356-3BB7B51E441F}" dt="2026-03-12T21:58:56.922" v="1762" actId="20577"/>
          <ac:spMkLst>
            <pc:docMk/>
            <pc:sldMk cId="2400070717" sldId="1091"/>
            <ac:spMk id="3" creationId="{0ECA807E-0321-E64F-D06A-B3049EC3C5C1}"/>
          </ac:spMkLst>
        </pc:spChg>
        <pc:spChg chg="mod">
          <ac:chgData name="Jalila El Baraka" userId="ea93c961-285f-4edc-9e51-dff84fc1dbdc" providerId="ADAL" clId="{57C2819A-E835-47AA-9356-3BB7B51E441F}" dt="2026-02-16T11:49:18.252" v="303" actId="13926"/>
          <ac:spMkLst>
            <pc:docMk/>
            <pc:sldMk cId="2400070717" sldId="1091"/>
            <ac:spMk id="4" creationId="{5B80A2B1-8CCC-CAAB-3319-B7B41A18B8DA}"/>
          </ac:spMkLst>
        </pc:spChg>
        <pc:spChg chg="mod">
          <ac:chgData name="Jalila El Baraka" userId="ea93c961-285f-4edc-9e51-dff84fc1dbdc" providerId="ADAL" clId="{57C2819A-E835-47AA-9356-3BB7B51E441F}" dt="2026-03-12T21:56:52.843" v="1724" actId="20577"/>
          <ac:spMkLst>
            <pc:docMk/>
            <pc:sldMk cId="2400070717" sldId="1091"/>
            <ac:spMk id="25" creationId="{394A8462-4351-1368-7183-86F34336CAF3}"/>
          </ac:spMkLst>
        </pc:spChg>
        <pc:picChg chg="add mod ord">
          <ac:chgData name="Jalila El Baraka" userId="ea93c961-285f-4edc-9e51-dff84fc1dbdc" providerId="ADAL" clId="{57C2819A-E835-47AA-9356-3BB7B51E441F}" dt="2026-03-03T22:15:20.194" v="883" actId="1076"/>
          <ac:picMkLst>
            <pc:docMk/>
            <pc:sldMk cId="2400070717" sldId="1091"/>
            <ac:picMk id="8" creationId="{44B3D69E-ECD3-51F7-1F30-A63C609F4A1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2T21:59:04.627" v="1764"/>
        <pc:sldMkLst>
          <pc:docMk/>
          <pc:sldMk cId="4034462506" sldId="1092"/>
        </pc:sldMkLst>
        <pc:spChg chg="add mod">
          <ac:chgData name="Jalila El Baraka" userId="ea93c961-285f-4edc-9e51-dff84fc1dbdc" providerId="ADAL" clId="{57C2819A-E835-47AA-9356-3BB7B51E441F}" dt="2026-03-12T21:57:17.850" v="1726" actId="20577"/>
          <ac:spMkLst>
            <pc:docMk/>
            <pc:sldMk cId="4034462506" sldId="1092"/>
            <ac:spMk id="2" creationId="{2B66B31A-08B9-DDD0-875F-A55AC2121489}"/>
          </ac:spMkLst>
        </pc:spChg>
        <pc:spChg chg="add del mod">
          <ac:chgData name="Jalila El Baraka" userId="ea93c961-285f-4edc-9e51-dff84fc1dbdc" providerId="ADAL" clId="{57C2819A-E835-47AA-9356-3BB7B51E441F}" dt="2026-03-12T21:59:04.173" v="1763" actId="478"/>
          <ac:spMkLst>
            <pc:docMk/>
            <pc:sldMk cId="4034462506" sldId="1092"/>
            <ac:spMk id="3" creationId="{8F30F4C1-CEE3-B424-8897-7FA46C53C235}"/>
          </ac:spMkLst>
        </pc:spChg>
        <pc:spChg chg="del">
          <ac:chgData name="Jalila El Baraka" userId="ea93c961-285f-4edc-9e51-dff84fc1dbdc" providerId="ADAL" clId="{57C2819A-E835-47AA-9356-3BB7B51E441F}" dt="2026-03-12T21:57:26.221" v="1727" actId="478"/>
          <ac:spMkLst>
            <pc:docMk/>
            <pc:sldMk cId="4034462506" sldId="1092"/>
            <ac:spMk id="4" creationId="{4845EF9B-FCC3-20A3-3479-BFB500332ACA}"/>
          </ac:spMkLst>
        </pc:spChg>
        <pc:spChg chg="add mod">
          <ac:chgData name="Jalila El Baraka" userId="ea93c961-285f-4edc-9e51-dff84fc1dbdc" providerId="ADAL" clId="{57C2819A-E835-47AA-9356-3BB7B51E441F}" dt="2026-03-12T21:59:04.627" v="1764"/>
          <ac:spMkLst>
            <pc:docMk/>
            <pc:sldMk cId="4034462506" sldId="1092"/>
            <ac:spMk id="9" creationId="{F43AF393-4CE8-B3D9-38E4-05228D97D33B}"/>
          </ac:spMkLst>
        </pc:spChg>
        <pc:spChg chg="mod">
          <ac:chgData name="Jalila El Baraka" userId="ea93c961-285f-4edc-9e51-dff84fc1dbdc" providerId="ADAL" clId="{57C2819A-E835-47AA-9356-3BB7B51E441F}" dt="2026-03-12T21:57:15.511" v="1725" actId="13926"/>
          <ac:spMkLst>
            <pc:docMk/>
            <pc:sldMk cId="4034462506" sldId="1092"/>
            <ac:spMk id="12" creationId="{9CEA2FDC-0480-D209-8398-11BB4927E88F}"/>
          </ac:spMkLst>
        </pc:spChg>
        <pc:picChg chg="del">
          <ac:chgData name="Jalila El Baraka" userId="ea93c961-285f-4edc-9e51-dff84fc1dbdc" providerId="ADAL" clId="{57C2819A-E835-47AA-9356-3BB7B51E441F}" dt="2026-03-12T21:57:55.997" v="1729" actId="478"/>
          <ac:picMkLst>
            <pc:docMk/>
            <pc:sldMk cId="4034462506" sldId="1092"/>
            <ac:picMk id="5" creationId="{1BAF262C-C9E8-FF46-7A66-580FF247EA13}"/>
          </ac:picMkLst>
        </pc:picChg>
        <pc:picChg chg="add mod">
          <ac:chgData name="Jalila El Baraka" userId="ea93c961-285f-4edc-9e51-dff84fc1dbdc" providerId="ADAL" clId="{57C2819A-E835-47AA-9356-3BB7B51E441F}" dt="2026-03-12T21:58:01.020" v="1732" actId="1076"/>
          <ac:picMkLst>
            <pc:docMk/>
            <pc:sldMk cId="4034462506" sldId="1092"/>
            <ac:picMk id="7" creationId="{2957DE50-6931-A6D0-9A28-B9083719F78D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2T21:59:11.810" v="1767" actId="1076"/>
        <pc:sldMkLst>
          <pc:docMk/>
          <pc:sldMk cId="1152843136" sldId="1093"/>
        </pc:sldMkLst>
        <pc:spChg chg="del">
          <ac:chgData name="Jalila El Baraka" userId="ea93c961-285f-4edc-9e51-dff84fc1dbdc" providerId="ADAL" clId="{57C2819A-E835-47AA-9356-3BB7B51E441F}" dt="2026-03-12T21:58:16.908" v="1739" actId="478"/>
          <ac:spMkLst>
            <pc:docMk/>
            <pc:sldMk cId="1152843136" sldId="1093"/>
            <ac:spMk id="8" creationId="{832C5A67-AEEF-8ED4-B3AB-AA0A0F11F127}"/>
          </ac:spMkLst>
        </pc:spChg>
        <pc:spChg chg="add del mod">
          <ac:chgData name="Jalila El Baraka" userId="ea93c961-285f-4edc-9e51-dff84fc1dbdc" providerId="ADAL" clId="{57C2819A-E835-47AA-9356-3BB7B51E441F}" dt="2026-03-12T21:59:08.465" v="1765" actId="478"/>
          <ac:spMkLst>
            <pc:docMk/>
            <pc:sldMk cId="1152843136" sldId="1093"/>
            <ac:spMk id="12" creationId="{3F61763C-F6A8-86E8-879B-033DD902B739}"/>
          </ac:spMkLst>
        </pc:spChg>
        <pc:spChg chg="add mod">
          <ac:chgData name="Jalila El Baraka" userId="ea93c961-285f-4edc-9e51-dff84fc1dbdc" providerId="ADAL" clId="{57C2819A-E835-47AA-9356-3BB7B51E441F}" dt="2026-03-12T21:59:11.810" v="1767" actId="1076"/>
          <ac:spMkLst>
            <pc:docMk/>
            <pc:sldMk cId="1152843136" sldId="1093"/>
            <ac:spMk id="13" creationId="{A5D7D573-7877-BE3C-3E64-9B778B389CD2}"/>
          </ac:spMkLst>
        </pc:spChg>
        <pc:picChg chg="del">
          <ac:chgData name="Jalila El Baraka" userId="ea93c961-285f-4edc-9e51-dff84fc1dbdc" providerId="ADAL" clId="{57C2819A-E835-47AA-9356-3BB7B51E441F}" dt="2026-03-12T21:58:05.762" v="1733" actId="478"/>
          <ac:picMkLst>
            <pc:docMk/>
            <pc:sldMk cId="1152843136" sldId="1093"/>
            <ac:picMk id="10" creationId="{564C8F54-40E5-5F32-A4CB-32933221994C}"/>
          </ac:picMkLst>
        </pc:picChg>
        <pc:picChg chg="add mod">
          <ac:chgData name="Jalila El Baraka" userId="ea93c961-285f-4edc-9e51-dff84fc1dbdc" providerId="ADAL" clId="{57C2819A-E835-47AA-9356-3BB7B51E441F}" dt="2026-03-12T21:58:14.969" v="1738" actId="1076"/>
          <ac:picMkLst>
            <pc:docMk/>
            <pc:sldMk cId="1152843136" sldId="1093"/>
            <ac:picMk id="11" creationId="{EA7B0C3D-A8DA-ABDF-C9FB-4841E750908E}"/>
          </ac:picMkLst>
        </pc:picChg>
      </pc:sldChg>
      <pc:sldChg chg="modSp mod">
        <pc:chgData name="Jalila El Baraka" userId="ea93c961-285f-4edc-9e51-dff84fc1dbdc" providerId="ADAL" clId="{57C2819A-E835-47AA-9356-3BB7B51E441F}" dt="2026-03-03T22:27:40.109" v="1162" actId="20577"/>
        <pc:sldMkLst>
          <pc:docMk/>
          <pc:sldMk cId="1928887374" sldId="1094"/>
        </pc:sldMkLst>
        <pc:spChg chg="mod">
          <ac:chgData name="Jalila El Baraka" userId="ea93c961-285f-4edc-9e51-dff84fc1dbdc" providerId="ADAL" clId="{57C2819A-E835-47AA-9356-3BB7B51E441F}" dt="2026-03-03T22:27:40.109" v="1162" actId="20577"/>
          <ac:spMkLst>
            <pc:docMk/>
            <pc:sldMk cId="1928887374" sldId="1094"/>
            <ac:spMk id="7" creationId="{B031AF25-10BF-DB0B-BBAA-053EB6E800FE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3T23:48:23.374" v="1825" actId="1076"/>
        <pc:sldMkLst>
          <pc:docMk/>
          <pc:sldMk cId="1490635244" sldId="1095"/>
        </pc:sldMkLst>
        <pc:picChg chg="add mod">
          <ac:chgData name="Jalila El Baraka" userId="ea93c961-285f-4edc-9e51-dff84fc1dbdc" providerId="ADAL" clId="{57C2819A-E835-47AA-9356-3BB7B51E441F}" dt="2026-03-13T23:48:23.374" v="1825" actId="1076"/>
          <ac:picMkLst>
            <pc:docMk/>
            <pc:sldMk cId="1490635244" sldId="1095"/>
            <ac:picMk id="2" creationId="{D8C6908A-7CA6-9AD4-995D-83FFB748B45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3T23:48:36.006" v="1831" actId="1076"/>
        <pc:sldMkLst>
          <pc:docMk/>
          <pc:sldMk cId="3285596702" sldId="1097"/>
        </pc:sldMkLst>
        <pc:spChg chg="mod">
          <ac:chgData name="Jalila El Baraka" userId="ea93c961-285f-4edc-9e51-dff84fc1dbdc" providerId="ADAL" clId="{57C2819A-E835-47AA-9356-3BB7B51E441F}" dt="2026-03-03T22:28:38.017" v="1193" actId="20577"/>
          <ac:spMkLst>
            <pc:docMk/>
            <pc:sldMk cId="3285596702" sldId="1097"/>
            <ac:spMk id="4" creationId="{7CE9C8A7-2807-8C9E-11F6-A354B6D37C0A}"/>
          </ac:spMkLst>
        </pc:spChg>
        <pc:spChg chg="mod">
          <ac:chgData name="Jalila El Baraka" userId="ea93c961-285f-4edc-9e51-dff84fc1dbdc" providerId="ADAL" clId="{57C2819A-E835-47AA-9356-3BB7B51E441F}" dt="2026-03-03T22:29:59.696" v="1296" actId="20577"/>
          <ac:spMkLst>
            <pc:docMk/>
            <pc:sldMk cId="3285596702" sldId="1097"/>
            <ac:spMk id="6" creationId="{C9368B84-85E0-005F-06E5-D996E43CD8C2}"/>
          </ac:spMkLst>
        </pc:spChg>
        <pc:picChg chg="add mod">
          <ac:chgData name="Jalila El Baraka" userId="ea93c961-285f-4edc-9e51-dff84fc1dbdc" providerId="ADAL" clId="{57C2819A-E835-47AA-9356-3BB7B51E441F}" dt="2026-03-13T23:48:36.006" v="1831" actId="1076"/>
          <ac:picMkLst>
            <pc:docMk/>
            <pc:sldMk cId="3285596702" sldId="1097"/>
            <ac:picMk id="2" creationId="{5F26027D-185B-5E69-15C8-59F638126F7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2T21:53:37.761" v="1507" actId="14100"/>
        <pc:sldMkLst>
          <pc:docMk/>
          <pc:sldMk cId="3374801098" sldId="1101"/>
        </pc:sldMkLst>
        <pc:picChg chg="add mod">
          <ac:chgData name="Jalila El Baraka" userId="ea93c961-285f-4edc-9e51-dff84fc1dbdc" providerId="ADAL" clId="{57C2819A-E835-47AA-9356-3BB7B51E441F}" dt="2026-03-12T21:53:34.434" v="1506" actId="1076"/>
          <ac:picMkLst>
            <pc:docMk/>
            <pc:sldMk cId="3374801098" sldId="1101"/>
            <ac:picMk id="4" creationId="{97E84031-CA20-BF07-592D-CB651B67B952}"/>
          </ac:picMkLst>
        </pc:picChg>
        <pc:picChg chg="add mod">
          <ac:chgData name="Jalila El Baraka" userId="ea93c961-285f-4edc-9e51-dff84fc1dbdc" providerId="ADAL" clId="{57C2819A-E835-47AA-9356-3BB7B51E441F}" dt="2026-03-12T21:53:37.761" v="1507" actId="14100"/>
          <ac:picMkLst>
            <pc:docMk/>
            <pc:sldMk cId="3374801098" sldId="1101"/>
            <ac:picMk id="6" creationId="{E6933C7A-5B9D-F084-D0D9-1FDAB6D69071}"/>
          </ac:picMkLst>
        </pc:picChg>
        <pc:picChg chg="add del mod ord">
          <ac:chgData name="Jalila El Baraka" userId="ea93c961-285f-4edc-9e51-dff84fc1dbdc" providerId="ADAL" clId="{57C2819A-E835-47AA-9356-3BB7B51E441F}" dt="2026-03-12T21:50:56.180" v="1493" actId="478"/>
          <ac:picMkLst>
            <pc:docMk/>
            <pc:sldMk cId="3374801098" sldId="1101"/>
            <ac:picMk id="10" creationId="{E9F574CA-5307-8C41-D3EB-C7C542F6D400}"/>
          </ac:picMkLst>
        </pc:picChg>
        <pc:picChg chg="add del mod">
          <ac:chgData name="Jalila El Baraka" userId="ea93c961-285f-4edc-9e51-dff84fc1dbdc" providerId="ADAL" clId="{57C2819A-E835-47AA-9356-3BB7B51E441F}" dt="2026-03-12T21:50:59.053" v="1495" actId="478"/>
          <ac:picMkLst>
            <pc:docMk/>
            <pc:sldMk cId="3374801098" sldId="1101"/>
            <ac:picMk id="12" creationId="{DB5AE5D6-69EC-9970-15B6-4FC67A5E9D37}"/>
          </ac:picMkLst>
        </pc:picChg>
      </pc:sldChg>
      <pc:sldChg chg="addSp delSp modSp mod delAnim modAnim">
        <pc:chgData name="Jalila El Baraka" userId="ea93c961-285f-4edc-9e51-dff84fc1dbdc" providerId="ADAL" clId="{57C2819A-E835-47AA-9356-3BB7B51E441F}" dt="2026-03-13T23:34:34.317" v="1775"/>
        <pc:sldMkLst>
          <pc:docMk/>
          <pc:sldMk cId="656335347" sldId="1108"/>
        </pc:sldMkLst>
        <pc:picChg chg="add mod">
          <ac:chgData name="Jalila El Baraka" userId="ea93c961-285f-4edc-9e51-dff84fc1dbdc" providerId="ADAL" clId="{57C2819A-E835-47AA-9356-3BB7B51E441F}" dt="2026-03-13T23:34:34.317" v="1775"/>
          <ac:picMkLst>
            <pc:docMk/>
            <pc:sldMk cId="656335347" sldId="1108"/>
            <ac:picMk id="3" creationId="{9FD7554D-71A2-EA64-1CB1-0EA3FCFFCBD3}"/>
          </ac:picMkLst>
        </pc:picChg>
        <pc:picChg chg="del">
          <ac:chgData name="Jalila El Baraka" userId="ea93c961-285f-4edc-9e51-dff84fc1dbdc" providerId="ADAL" clId="{57C2819A-E835-47AA-9356-3BB7B51E441F}" dt="2026-03-13T23:34:27.871" v="1774" actId="478"/>
          <ac:picMkLst>
            <pc:docMk/>
            <pc:sldMk cId="656335347" sldId="1108"/>
            <ac:picMk id="6" creationId="{00E97DFA-4C95-D9FC-461B-9BF7BF3DFF5F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03T22:23:03.899" v="1029"/>
        <pc:sldMkLst>
          <pc:docMk/>
          <pc:sldMk cId="114787939" sldId="1110"/>
        </pc:sldMkLst>
        <pc:spChg chg="mod">
          <ac:chgData name="Jalila El Baraka" userId="ea93c961-285f-4edc-9e51-dff84fc1dbdc" providerId="ADAL" clId="{57C2819A-E835-47AA-9356-3BB7B51E441F}" dt="2026-02-16T12:00:07.423" v="477"/>
          <ac:spMkLst>
            <pc:docMk/>
            <pc:sldMk cId="114787939" sldId="1110"/>
            <ac:spMk id="2" creationId="{CE83B182-8235-E3CA-B7F7-166D0A6DDD21}"/>
          </ac:spMkLst>
        </pc:spChg>
        <pc:spChg chg="mod">
          <ac:chgData name="Jalila El Baraka" userId="ea93c961-285f-4edc-9e51-dff84fc1dbdc" providerId="ADAL" clId="{57C2819A-E835-47AA-9356-3BB7B51E441F}" dt="2026-03-03T22:23:03.899" v="1029"/>
          <ac:spMkLst>
            <pc:docMk/>
            <pc:sldMk cId="114787939" sldId="1110"/>
            <ac:spMk id="6" creationId="{C6D77288-10C4-797B-1DCB-AAB72E182238}"/>
          </ac:spMkLst>
        </pc:spChg>
        <pc:grpChg chg="add mod">
          <ac:chgData name="Jalila El Baraka" userId="ea93c961-285f-4edc-9e51-dff84fc1dbdc" providerId="ADAL" clId="{57C2819A-E835-47AA-9356-3BB7B51E441F}" dt="2026-02-16T12:00:19.062" v="480"/>
          <ac:grpSpMkLst>
            <pc:docMk/>
            <pc:sldMk cId="114787939" sldId="1110"/>
            <ac:grpSpMk id="7" creationId="{6A91B9B8-0FBD-5678-43FA-2E12AD77269C}"/>
          </ac:grpSpMkLst>
        </pc:grpChg>
        <pc:picChg chg="mod">
          <ac:chgData name="Jalila El Baraka" userId="ea93c961-285f-4edc-9e51-dff84fc1dbdc" providerId="ADAL" clId="{57C2819A-E835-47AA-9356-3BB7B51E441F}" dt="2026-02-16T12:00:19.062" v="480"/>
          <ac:picMkLst>
            <pc:docMk/>
            <pc:sldMk cId="114787939" sldId="1110"/>
            <ac:picMk id="8" creationId="{9F274123-5A2A-93B9-42ED-2C5E5F2E321A}"/>
          </ac:picMkLst>
        </pc:picChg>
        <pc:picChg chg="mod">
          <ac:chgData name="Jalila El Baraka" userId="ea93c961-285f-4edc-9e51-dff84fc1dbdc" providerId="ADAL" clId="{57C2819A-E835-47AA-9356-3BB7B51E441F}" dt="2026-02-16T12:00:19.062" v="480"/>
          <ac:picMkLst>
            <pc:docMk/>
            <pc:sldMk cId="114787939" sldId="1110"/>
            <ac:picMk id="9" creationId="{68893989-6BAE-DEA7-BC87-A1756DB8DCD9}"/>
          </ac:picMkLst>
        </pc:picChg>
      </pc:sldChg>
      <pc:sldChg chg="addSp delSp modSp del mod">
        <pc:chgData name="Jalila El Baraka" userId="ea93c961-285f-4edc-9e51-dff84fc1dbdc" providerId="ADAL" clId="{57C2819A-E835-47AA-9356-3BB7B51E441F}" dt="2026-03-12T21:51:06.308" v="1497" actId="2696"/>
        <pc:sldMkLst>
          <pc:docMk/>
          <pc:sldMk cId="871344162" sldId="1111"/>
        </pc:sldMkLst>
      </pc:sldChg>
      <pc:sldChg chg="addSp delSp modSp add mod">
        <pc:chgData name="Jalila El Baraka" userId="ea93c961-285f-4edc-9e51-dff84fc1dbdc" providerId="ADAL" clId="{57C2819A-E835-47AA-9356-3BB7B51E441F}" dt="2026-03-03T22:23:22.658" v="1035" actId="1076"/>
        <pc:sldMkLst>
          <pc:docMk/>
          <pc:sldMk cId="1980266324" sldId="1114"/>
        </pc:sldMkLst>
        <pc:spChg chg="mod">
          <ac:chgData name="Jalila El Baraka" userId="ea93c961-285f-4edc-9e51-dff84fc1dbdc" providerId="ADAL" clId="{57C2819A-E835-47AA-9356-3BB7B51E441F}" dt="2026-02-16T11:58:25.060" v="472"/>
          <ac:spMkLst>
            <pc:docMk/>
            <pc:sldMk cId="1980266324" sldId="1114"/>
            <ac:spMk id="2" creationId="{8641A93C-DE43-610C-2BB9-35A067FDB6BD}"/>
          </ac:spMkLst>
        </pc:spChg>
        <pc:spChg chg="add mod">
          <ac:chgData name="Jalila El Baraka" userId="ea93c961-285f-4edc-9e51-dff84fc1dbdc" providerId="ADAL" clId="{57C2819A-E835-47AA-9356-3BB7B51E441F}" dt="2026-03-03T22:23:22.658" v="1035" actId="1076"/>
          <ac:spMkLst>
            <pc:docMk/>
            <pc:sldMk cId="1980266324" sldId="1114"/>
            <ac:spMk id="3" creationId="{BC104AB9-9677-5A76-B33C-ECD144DB123F}"/>
          </ac:spMkLst>
        </pc:spChg>
        <pc:picChg chg="add mod">
          <ac:chgData name="Jalila El Baraka" userId="ea93c961-285f-4edc-9e51-dff84fc1dbdc" providerId="ADAL" clId="{57C2819A-E835-47AA-9356-3BB7B51E441F}" dt="2026-02-16T11:58:36.077" v="475"/>
          <ac:picMkLst>
            <pc:docMk/>
            <pc:sldMk cId="1980266324" sldId="1114"/>
            <ac:picMk id="7" creationId="{72CC5B71-B366-A53F-1D48-0BA783C501C6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3-03T22:23:14.861" v="1032" actId="1076"/>
        <pc:sldMkLst>
          <pc:docMk/>
          <pc:sldMk cId="3786251075" sldId="1115"/>
        </pc:sldMkLst>
        <pc:spChg chg="add mod">
          <ac:chgData name="Jalila El Baraka" userId="ea93c961-285f-4edc-9e51-dff84fc1dbdc" providerId="ADAL" clId="{57C2819A-E835-47AA-9356-3BB7B51E441F}" dt="2026-03-03T22:23:14.861" v="1032" actId="1076"/>
          <ac:spMkLst>
            <pc:docMk/>
            <pc:sldMk cId="3786251075" sldId="1115"/>
            <ac:spMk id="5" creationId="{67C6AE80-9366-A9E0-963A-9FC67AA95E4D}"/>
          </ac:spMkLst>
        </pc:spChg>
      </pc:sldChg>
      <pc:sldChg chg="addSp delSp modSp del mod">
        <pc:chgData name="Jalila El Baraka" userId="ea93c961-285f-4edc-9e51-dff84fc1dbdc" providerId="ADAL" clId="{57C2819A-E835-47AA-9356-3BB7B51E441F}" dt="2026-03-12T21:53:43.077" v="1508" actId="2696"/>
        <pc:sldMkLst>
          <pc:docMk/>
          <pc:sldMk cId="1880813532" sldId="1116"/>
        </pc:sldMkLst>
        <pc:picChg chg="add mod">
          <ac:chgData name="Jalila El Baraka" userId="ea93c961-285f-4edc-9e51-dff84fc1dbdc" providerId="ADAL" clId="{57C2819A-E835-47AA-9356-3BB7B51E441F}" dt="2026-03-12T21:53:07.382" v="1500" actId="1076"/>
          <ac:picMkLst>
            <pc:docMk/>
            <pc:sldMk cId="1880813532" sldId="1116"/>
            <ac:picMk id="5" creationId="{EA954C4F-0E6B-7702-BE57-1D0CCD157C62}"/>
          </ac:picMkLst>
        </pc:picChg>
        <pc:picChg chg="add del mod">
          <ac:chgData name="Jalila El Baraka" userId="ea93c961-285f-4edc-9e51-dff84fc1dbdc" providerId="ADAL" clId="{57C2819A-E835-47AA-9356-3BB7B51E441F}" dt="2026-03-12T21:53:03.718" v="1498" actId="478"/>
          <ac:picMkLst>
            <pc:docMk/>
            <pc:sldMk cId="1880813532" sldId="1116"/>
            <ac:picMk id="9" creationId="{BC3A7EA1-6FF3-ED4F-D588-E88144A8F49E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3-03T22:22:09.769" v="1024"/>
        <pc:sldMkLst>
          <pc:docMk/>
          <pc:sldMk cId="4155856736" sldId="1117"/>
        </pc:sldMkLst>
        <pc:spChg chg="mod">
          <ac:chgData name="Jalila El Baraka" userId="ea93c961-285f-4edc-9e51-dff84fc1dbdc" providerId="ADAL" clId="{57C2819A-E835-47AA-9356-3BB7B51E441F}" dt="2026-03-03T22:21:52.880" v="1021"/>
          <ac:spMkLst>
            <pc:docMk/>
            <pc:sldMk cId="4155856736" sldId="1117"/>
            <ac:spMk id="2" creationId="{66B13C8A-3959-7F01-0288-26A0325DEA47}"/>
          </ac:spMkLst>
        </pc:spChg>
        <pc:picChg chg="add mod">
          <ac:chgData name="Jalila El Baraka" userId="ea93c961-285f-4edc-9e51-dff84fc1dbdc" providerId="ADAL" clId="{57C2819A-E835-47AA-9356-3BB7B51E441F}" dt="2026-03-03T22:22:09.769" v="1024"/>
          <ac:picMkLst>
            <pc:docMk/>
            <pc:sldMk cId="4155856736" sldId="1117"/>
            <ac:picMk id="4" creationId="{9BAC3FF7-507E-C29B-B307-05869F8BEB70}"/>
          </ac:picMkLst>
        </pc:picChg>
      </pc:sldChg>
      <pc:sldChg chg="delSp modSp add mod">
        <pc:chgData name="Jalila El Baraka" userId="ea93c961-285f-4edc-9e51-dff84fc1dbdc" providerId="ADAL" clId="{57C2819A-E835-47AA-9356-3BB7B51E441F}" dt="2026-03-10T22:30:09.555" v="1460" actId="20577"/>
        <pc:sldMkLst>
          <pc:docMk/>
          <pc:sldMk cId="3032066510" sldId="1118"/>
        </pc:sldMkLst>
        <pc:spChg chg="mod">
          <ac:chgData name="Jalila El Baraka" userId="ea93c961-285f-4edc-9e51-dff84fc1dbdc" providerId="ADAL" clId="{57C2819A-E835-47AA-9356-3BB7B51E441F}" dt="2026-03-10T22:30:09.555" v="1460" actId="20577"/>
          <ac:spMkLst>
            <pc:docMk/>
            <pc:sldMk cId="3032066510" sldId="1118"/>
            <ac:spMk id="12" creationId="{3EAB1E1B-9918-DA89-1527-EE60C6C72891}"/>
          </ac:spMkLst>
        </pc:spChg>
        <pc:spChg chg="mod">
          <ac:chgData name="Jalila El Baraka" userId="ea93c961-285f-4edc-9e51-dff84fc1dbdc" providerId="ADAL" clId="{57C2819A-E835-47AA-9356-3BB7B51E441F}" dt="2026-03-03T22:36:15.321" v="1407" actId="1076"/>
          <ac:spMkLst>
            <pc:docMk/>
            <pc:sldMk cId="3032066510" sldId="1118"/>
            <ac:spMk id="13" creationId="{C39EEF72-CAB3-10CA-8FFF-9B82E5625955}"/>
          </ac:spMkLst>
        </pc:spChg>
        <pc:spChg chg="mod">
          <ac:chgData name="Jalila El Baraka" userId="ea93c961-285f-4edc-9e51-dff84fc1dbdc" providerId="ADAL" clId="{57C2819A-E835-47AA-9356-3BB7B51E441F}" dt="2026-03-03T22:36:24.343" v="1410" actId="1076"/>
          <ac:spMkLst>
            <pc:docMk/>
            <pc:sldMk cId="3032066510" sldId="1118"/>
            <ac:spMk id="19" creationId="{654A1FE3-1DC1-E247-59F3-92BABC57E70A}"/>
          </ac:spMkLst>
        </pc:spChg>
        <pc:picChg chg="mod">
          <ac:chgData name="Jalila El Baraka" userId="ea93c961-285f-4edc-9e51-dff84fc1dbdc" providerId="ADAL" clId="{57C2819A-E835-47AA-9356-3BB7B51E441F}" dt="2026-03-03T22:36:21.071" v="1409" actId="1076"/>
          <ac:picMkLst>
            <pc:docMk/>
            <pc:sldMk cId="3032066510" sldId="1118"/>
            <ac:picMk id="16" creationId="{C8818AB9-E5F1-8C1B-1E48-EEBE6A789D19}"/>
          </ac:picMkLst>
        </pc:picChg>
        <pc:picChg chg="mod">
          <ac:chgData name="Jalila El Baraka" userId="ea93c961-285f-4edc-9e51-dff84fc1dbdc" providerId="ADAL" clId="{57C2819A-E835-47AA-9356-3BB7B51E441F}" dt="2026-03-03T22:36:19.157" v="1408" actId="1076"/>
          <ac:picMkLst>
            <pc:docMk/>
            <pc:sldMk cId="3032066510" sldId="1118"/>
            <ac:picMk id="17" creationId="{1D4235D1-B62B-DD3A-BBAB-318FD7FD19CD}"/>
          </ac:picMkLst>
        </pc:picChg>
        <pc:picChg chg="mod">
          <ac:chgData name="Jalila El Baraka" userId="ea93c961-285f-4edc-9e51-dff84fc1dbdc" providerId="ADAL" clId="{57C2819A-E835-47AA-9356-3BB7B51E441F}" dt="2026-03-03T22:36:12.933" v="1406" actId="1076"/>
          <ac:picMkLst>
            <pc:docMk/>
            <pc:sldMk cId="3032066510" sldId="1118"/>
            <ac:picMk id="21" creationId="{67C2F1EE-A955-66CA-B5B4-0CF1C4A5F24C}"/>
          </ac:picMkLst>
        </pc:picChg>
      </pc:sldChg>
    </pc:docChg>
  </pc:docChgLst>
  <pc:docChgLst>
    <pc:chgData name="Jalila El Baraka" userId="S::jalila.el-baraka@ifmaroc.com::ea93c961-285f-4edc-9e51-dff84fc1dbdc" providerId="AD" clId="Web-{7FBD1FCF-75E4-1559-912F-05F1418EFC61}"/>
    <pc:docChg chg="modSld">
      <pc:chgData name="Jalila El Baraka" userId="S::jalila.el-baraka@ifmaroc.com::ea93c961-285f-4edc-9e51-dff84fc1dbdc" providerId="AD" clId="Web-{7FBD1FCF-75E4-1559-912F-05F1418EFC61}" dt="2026-02-23T15:10:18.827" v="10"/>
      <pc:docMkLst>
        <pc:docMk/>
      </pc:docMkLst>
      <pc:sldChg chg="addSp delSp modSp">
        <pc:chgData name="Jalila El Baraka" userId="S::jalila.el-baraka@ifmaroc.com::ea93c961-285f-4edc-9e51-dff84fc1dbdc" providerId="AD" clId="Web-{7FBD1FCF-75E4-1559-912F-05F1418EFC61}" dt="2026-02-23T15:01:24.262" v="1"/>
        <pc:sldMkLst>
          <pc:docMk/>
          <pc:sldMk cId="56895326" sldId="257"/>
        </pc:sldMkLst>
      </pc:sldChg>
      <pc:sldChg chg="addSp modSp">
        <pc:chgData name="Jalila El Baraka" userId="S::jalila.el-baraka@ifmaroc.com::ea93c961-285f-4edc-9e51-dff84fc1dbdc" providerId="AD" clId="Web-{7FBD1FCF-75E4-1559-912F-05F1418EFC61}" dt="2026-02-23T15:10:18.827" v="10"/>
        <pc:sldMkLst>
          <pc:docMk/>
          <pc:sldMk cId="1677520056" sldId="1030"/>
        </pc:sldMkLst>
      </pc:sldChg>
      <pc:sldChg chg="addSp modSp addAnim">
        <pc:chgData name="Jalila El Baraka" userId="S::jalila.el-baraka@ifmaroc.com::ea93c961-285f-4edc-9e51-dff84fc1dbdc" providerId="AD" clId="Web-{7FBD1FCF-75E4-1559-912F-05F1418EFC61}" dt="2026-02-23T15:03:51.968" v="4" actId="1076"/>
        <pc:sldMkLst>
          <pc:docMk/>
          <pc:sldMk cId="3375577450" sldId="1078"/>
        </pc:sldMkLst>
      </pc:sldChg>
      <pc:sldChg chg="addSp delSp modSp addAnim delAnim">
        <pc:chgData name="Jalila El Baraka" userId="S::jalila.el-baraka@ifmaroc.com::ea93c961-285f-4edc-9e51-dff84fc1dbdc" providerId="AD" clId="Web-{7FBD1FCF-75E4-1559-912F-05F1418EFC61}" dt="2026-02-23T15:10:12.045" v="9"/>
        <pc:sldMkLst>
          <pc:docMk/>
          <pc:sldMk cId="656335347" sldId="1108"/>
        </pc:sldMkLst>
      </pc:sldChg>
    </pc:docChg>
  </pc:docChgLst>
  <pc:docChgLst>
    <pc:chgData name="Jalila El Baraka" userId="ea93c961-285f-4edc-9e51-dff84fc1dbdc" providerId="ADAL" clId="{AF35D566-9458-4FCB-BB0C-F789683C5E1A}"/>
    <pc:docChg chg="undo custSel addSld delSld modSld">
      <pc:chgData name="Jalila El Baraka" userId="ea93c961-285f-4edc-9e51-dff84fc1dbdc" providerId="ADAL" clId="{AF35D566-9458-4FCB-BB0C-F789683C5E1A}" dt="2026-02-23T21:17:04.997" v="1377" actId="1076"/>
      <pc:docMkLst>
        <pc:docMk/>
      </pc:docMkLst>
      <pc:sldChg chg="addSp delSp modSp mod">
        <pc:chgData name="Jalila El Baraka" userId="ea93c961-285f-4edc-9e51-dff84fc1dbdc" providerId="ADAL" clId="{AF35D566-9458-4FCB-BB0C-F789683C5E1A}" dt="2026-02-23T21:11:14.958" v="1346" actId="1076"/>
        <pc:sldMkLst>
          <pc:docMk/>
          <pc:sldMk cId="4261658029" sldId="679"/>
        </pc:sldMkLst>
        <pc:spChg chg="mod">
          <ac:chgData name="Jalila El Baraka" userId="ea93c961-285f-4edc-9e51-dff84fc1dbdc" providerId="ADAL" clId="{AF35D566-9458-4FCB-BB0C-F789683C5E1A}" dt="2026-02-23T21:11:05.775" v="1343" actId="20577"/>
          <ac:spMkLst>
            <pc:docMk/>
            <pc:sldMk cId="4261658029" sldId="679"/>
            <ac:spMk id="2" creationId="{FE91AC9D-0C0C-4684-927E-D7846FC8300F}"/>
          </ac:spMkLst>
        </pc:spChg>
        <pc:picChg chg="mod">
          <ac:chgData name="Jalila El Baraka" userId="ea93c961-285f-4edc-9e51-dff84fc1dbdc" providerId="ADAL" clId="{AF35D566-9458-4FCB-BB0C-F789683C5E1A}" dt="2026-02-23T21:11:14.958" v="1346" actId="1076"/>
          <ac:picMkLst>
            <pc:docMk/>
            <pc:sldMk cId="4261658029" sldId="679"/>
            <ac:picMk id="9" creationId="{4DABB5A8-820A-F8B4-90B3-D39BDD055E9A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6-02-23T18:23:23.732" v="981" actId="1076"/>
        <pc:sldMkLst>
          <pc:docMk/>
          <pc:sldMk cId="927543826" sldId="784"/>
        </pc:sldMkLst>
      </pc:sldChg>
      <pc:sldChg chg="addSp delSp modSp mod">
        <pc:chgData name="Jalila El Baraka" userId="ea93c961-285f-4edc-9e51-dff84fc1dbdc" providerId="ADAL" clId="{AF35D566-9458-4FCB-BB0C-F789683C5E1A}" dt="2026-02-23T21:10:14.750" v="1332" actId="1076"/>
        <pc:sldMkLst>
          <pc:docMk/>
          <pc:sldMk cId="3128690644" sldId="895"/>
        </pc:sldMkLst>
        <pc:spChg chg="mod">
          <ac:chgData name="Jalila El Baraka" userId="ea93c961-285f-4edc-9e51-dff84fc1dbdc" providerId="ADAL" clId="{AF35D566-9458-4FCB-BB0C-F789683C5E1A}" dt="2026-02-23T21:10:14.750" v="1332" actId="1076"/>
          <ac:spMkLst>
            <pc:docMk/>
            <pc:sldMk cId="3128690644" sldId="895"/>
            <ac:spMk id="15" creationId="{354EBED3-0B83-C456-5242-F9D79F9BBDDD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23T21:04:41.694" v="1262" actId="1076"/>
        <pc:sldMkLst>
          <pc:docMk/>
          <pc:sldMk cId="3440061512" sldId="955"/>
        </pc:sldMkLst>
        <pc:picChg chg="mod">
          <ac:chgData name="Jalila El Baraka" userId="ea93c961-285f-4edc-9e51-dff84fc1dbdc" providerId="ADAL" clId="{AF35D566-9458-4FCB-BB0C-F789683C5E1A}" dt="2026-02-23T21:04:41.694" v="1262" actId="1076"/>
          <ac:picMkLst>
            <pc:docMk/>
            <pc:sldMk cId="3440061512" sldId="955"/>
            <ac:picMk id="2" creationId="{5E8CF3E4-AD4E-CEF9-A55E-C931C36BD027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3T18:18:24.440" v="977" actId="1076"/>
        <pc:sldMkLst>
          <pc:docMk/>
          <pc:sldMk cId="1677520056" sldId="1030"/>
        </pc:sldMkLst>
      </pc:sldChg>
      <pc:sldChg chg="addSp delSp modSp mod">
        <pc:chgData name="Jalila El Baraka" userId="ea93c961-285f-4edc-9e51-dff84fc1dbdc" providerId="ADAL" clId="{AF35D566-9458-4FCB-BB0C-F789683C5E1A}" dt="2026-02-23T21:08:14.842" v="1300" actId="1076"/>
        <pc:sldMkLst>
          <pc:docMk/>
          <pc:sldMk cId="4286339454" sldId="1043"/>
        </pc:sldMkLst>
      </pc:sldChg>
      <pc:sldChg chg="addSp delSp modSp mod">
        <pc:chgData name="Jalila El Baraka" userId="ea93c961-285f-4edc-9e51-dff84fc1dbdc" providerId="ADAL" clId="{AF35D566-9458-4FCB-BB0C-F789683C5E1A}" dt="2026-02-23T21:08:21.177" v="1302" actId="1076"/>
        <pc:sldMkLst>
          <pc:docMk/>
          <pc:sldMk cId="2528783342" sldId="1045"/>
        </pc:sldMkLst>
      </pc:sldChg>
      <pc:sldChg chg="addSp delSp modSp mod">
        <pc:chgData name="Jalila El Baraka" userId="ea93c961-285f-4edc-9e51-dff84fc1dbdc" providerId="ADAL" clId="{AF35D566-9458-4FCB-BB0C-F789683C5E1A}" dt="2026-02-23T21:17:04.997" v="1377" actId="1076"/>
        <pc:sldMkLst>
          <pc:docMk/>
          <pc:sldMk cId="2601927636" sldId="1046"/>
        </pc:sldMkLst>
      </pc:sldChg>
      <pc:sldChg chg="addSp delSp modSp mod">
        <pc:chgData name="Jalila El Baraka" userId="ea93c961-285f-4edc-9e51-dff84fc1dbdc" providerId="ADAL" clId="{AF35D566-9458-4FCB-BB0C-F789683C5E1A}" dt="2026-02-23T21:09:30.926" v="1319" actId="1076"/>
        <pc:sldMkLst>
          <pc:docMk/>
          <pc:sldMk cId="622911738" sldId="1048"/>
        </pc:sldMkLst>
      </pc:sldChg>
      <pc:sldChg chg="addSp delSp modSp mod">
        <pc:chgData name="Jalila El Baraka" userId="ea93c961-285f-4edc-9e51-dff84fc1dbdc" providerId="ADAL" clId="{AF35D566-9458-4FCB-BB0C-F789683C5E1A}" dt="2026-02-23T21:09:51.932" v="1325" actId="1076"/>
        <pc:sldMkLst>
          <pc:docMk/>
          <pc:sldMk cId="2728908029" sldId="1049"/>
        </pc:sldMkLst>
      </pc:sldChg>
      <pc:sldChg chg="addSp delSp modSp mod">
        <pc:chgData name="Jalila El Baraka" userId="ea93c961-285f-4edc-9e51-dff84fc1dbdc" providerId="ADAL" clId="{AF35D566-9458-4FCB-BB0C-F789683C5E1A}" dt="2026-02-23T21:09:44.380" v="1323" actId="1076"/>
        <pc:sldMkLst>
          <pc:docMk/>
          <pc:sldMk cId="27580735" sldId="1051"/>
        </pc:sldMkLst>
      </pc:sldChg>
      <pc:sldChg chg="addSp modSp mod">
        <pc:chgData name="Jalila El Baraka" userId="ea93c961-285f-4edc-9e51-dff84fc1dbdc" providerId="ADAL" clId="{AF35D566-9458-4FCB-BB0C-F789683C5E1A}" dt="2026-02-23T21:07:50.022" v="1297" actId="1076"/>
        <pc:sldMkLst>
          <pc:docMk/>
          <pc:sldMk cId="4105693330" sldId="1060"/>
        </pc:sldMkLst>
      </pc:sldChg>
      <pc:sldChg chg="modSp mod">
        <pc:chgData name="Jalila El Baraka" userId="ea93c961-285f-4edc-9e51-dff84fc1dbdc" providerId="ADAL" clId="{AF35D566-9458-4FCB-BB0C-F789683C5E1A}" dt="2026-02-23T21:03:57.909" v="1249" actId="13926"/>
        <pc:sldMkLst>
          <pc:docMk/>
          <pc:sldMk cId="2400070717" sldId="1091"/>
        </pc:sldMkLst>
        <pc:spChg chg="mod">
          <ac:chgData name="Jalila El Baraka" userId="ea93c961-285f-4edc-9e51-dff84fc1dbdc" providerId="ADAL" clId="{AF35D566-9458-4FCB-BB0C-F789683C5E1A}" dt="2026-02-23T21:03:54.503" v="1248" actId="20577"/>
          <ac:spMkLst>
            <pc:docMk/>
            <pc:sldMk cId="2400070717" sldId="1091"/>
            <ac:spMk id="3" creationId="{0ECA807E-0321-E64F-D06A-B3049EC3C5C1}"/>
          </ac:spMkLst>
        </pc:spChg>
        <pc:spChg chg="mod">
          <ac:chgData name="Jalila El Baraka" userId="ea93c961-285f-4edc-9e51-dff84fc1dbdc" providerId="ADAL" clId="{AF35D566-9458-4FCB-BB0C-F789683C5E1A}" dt="2026-02-23T21:03:57.909" v="1249" actId="13926"/>
          <ac:spMkLst>
            <pc:docMk/>
            <pc:sldMk cId="2400070717" sldId="1091"/>
            <ac:spMk id="4" creationId="{5B80A2B1-8CCC-CAAB-3319-B7B41A18B8DA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23T21:04:09.112" v="1251"/>
        <pc:sldMkLst>
          <pc:docMk/>
          <pc:sldMk cId="4034462506" sldId="1092"/>
        </pc:sldMkLst>
      </pc:sldChg>
      <pc:sldChg chg="addSp delSp modSp mod">
        <pc:chgData name="Jalila El Baraka" userId="ea93c961-285f-4edc-9e51-dff84fc1dbdc" providerId="ADAL" clId="{AF35D566-9458-4FCB-BB0C-F789683C5E1A}" dt="2026-02-23T21:04:22.647" v="1256"/>
        <pc:sldMkLst>
          <pc:docMk/>
          <pc:sldMk cId="1152843136" sldId="1093"/>
        </pc:sldMkLst>
      </pc:sldChg>
      <pc:sldChg chg="addSp delSp modSp mod">
        <pc:chgData name="Jalila El Baraka" userId="ea93c961-285f-4edc-9e51-dff84fc1dbdc" providerId="ADAL" clId="{AF35D566-9458-4FCB-BB0C-F789683C5E1A}" dt="2026-02-23T21:08:33.397" v="1305" actId="1076"/>
        <pc:sldMkLst>
          <pc:docMk/>
          <pc:sldMk cId="1490635244" sldId="1095"/>
        </pc:sldMkLst>
      </pc:sldChg>
      <pc:sldChg chg="addSp delSp modSp mod">
        <pc:chgData name="Jalila El Baraka" userId="ea93c961-285f-4edc-9e51-dff84fc1dbdc" providerId="ADAL" clId="{AF35D566-9458-4FCB-BB0C-F789683C5E1A}" dt="2026-02-23T21:08:42.939" v="1307" actId="1076"/>
        <pc:sldMkLst>
          <pc:docMk/>
          <pc:sldMk cId="3285596702" sldId="1097"/>
        </pc:sldMkLst>
      </pc:sldChg>
      <pc:sldChg chg="addSp delSp modSp add mod">
        <pc:chgData name="Jalila El Baraka" userId="ea93c961-285f-4edc-9e51-dff84fc1dbdc" providerId="ADAL" clId="{AF35D566-9458-4FCB-BB0C-F789683C5E1A}" dt="2026-02-23T21:05:33.817" v="1279" actId="21"/>
        <pc:sldMkLst>
          <pc:docMk/>
          <pc:sldMk cId="114787939" sldId="1110"/>
        </pc:sldMkLst>
      </pc:sldChg>
      <pc:sldChg chg="addSp delSp modSp mod">
        <pc:chgData name="Jalila El Baraka" userId="ea93c961-285f-4edc-9e51-dff84fc1dbdc" providerId="ADAL" clId="{AF35D566-9458-4FCB-BB0C-F789683C5E1A}" dt="2026-02-23T21:14:10.701" v="1358" actId="14100"/>
        <pc:sldMkLst>
          <pc:docMk/>
          <pc:sldMk cId="871344162" sldId="1111"/>
        </pc:sldMkLst>
      </pc:sldChg>
      <pc:sldChg chg="addSp modSp">
        <pc:chgData name="Jalila El Baraka" userId="ea93c961-285f-4edc-9e51-dff84fc1dbdc" providerId="ADAL" clId="{AF35D566-9458-4FCB-BB0C-F789683C5E1A}" dt="2026-02-23T21:05:36.613" v="1280"/>
        <pc:sldMkLst>
          <pc:docMk/>
          <pc:sldMk cId="3786251075" sldId="1115"/>
        </pc:sldMkLst>
        <pc:spChg chg="add mod">
          <ac:chgData name="Jalila El Baraka" userId="ea93c961-285f-4edc-9e51-dff84fc1dbdc" providerId="ADAL" clId="{AF35D566-9458-4FCB-BB0C-F789683C5E1A}" dt="2026-02-23T21:05:36.613" v="1280"/>
          <ac:spMkLst>
            <pc:docMk/>
            <pc:sldMk cId="3786251075" sldId="1115"/>
            <ac:spMk id="4" creationId="{EC4C8463-BA14-A478-85E8-080D14B3433E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2-23T21:15:45.172" v="1373" actId="1076"/>
        <pc:sldMkLst>
          <pc:docMk/>
          <pc:sldMk cId="1880813532" sldId="1116"/>
        </pc:sldMkLst>
      </pc:sldChg>
    </pc:docChg>
  </pc:docChgLst>
  <pc:docChgLst>
    <pc:chgData name="Jalila El Baraka" userId="ea93c961-285f-4edc-9e51-dff84fc1dbdc" providerId="ADAL" clId="{F2DB4326-1773-40AF-ABF6-454663976D9D}"/>
    <pc:docChg chg="undo custSel addSld delSld modSld sldOrd">
      <pc:chgData name="Jalila El Baraka" userId="ea93c961-285f-4edc-9e51-dff84fc1dbdc" providerId="ADAL" clId="{F2DB4326-1773-40AF-ABF6-454663976D9D}" dt="2026-03-12T12:21:30.741" v="2912" actId="1076"/>
      <pc:docMkLst>
        <pc:docMk/>
      </pc:docMkLst>
      <pc:sldChg chg="addSp delSp modSp mod">
        <pc:chgData name="Jalila El Baraka" userId="ea93c961-285f-4edc-9e51-dff84fc1dbdc" providerId="ADAL" clId="{F2DB4326-1773-40AF-ABF6-454663976D9D}" dt="2026-03-12T12:21:26.971" v="2910" actId="26606"/>
        <pc:sldMkLst>
          <pc:docMk/>
          <pc:sldMk cId="56895326" sldId="257"/>
        </pc:sldMkLst>
        <pc:spChg chg="del">
          <ac:chgData name="Jalila El Baraka" userId="ea93c961-285f-4edc-9e51-dff84fc1dbdc" providerId="ADAL" clId="{F2DB4326-1773-40AF-ABF6-454663976D9D}" dt="2026-03-12T12:21:26.971" v="2910" actId="26606"/>
          <ac:spMkLst>
            <pc:docMk/>
            <pc:sldMk cId="56895326" sldId="257"/>
            <ac:spMk id="45" creationId="{42A4FC2C-047E-45A5-965D-8E1E3BF09BC6}"/>
          </ac:spMkLst>
        </pc:spChg>
        <pc:spChg chg="add">
          <ac:chgData name="Jalila El Baraka" userId="ea93c961-285f-4edc-9e51-dff84fc1dbdc" providerId="ADAL" clId="{F2DB4326-1773-40AF-ABF6-454663976D9D}" dt="2026-03-12T12:21:26.971" v="2910" actId="26606"/>
          <ac:spMkLst>
            <pc:docMk/>
            <pc:sldMk cId="56895326" sldId="257"/>
            <ac:spMk id="50" creationId="{42A4FC2C-047E-45A5-965D-8E1E3BF09BC6}"/>
          </ac:spMkLst>
        </pc:spChg>
        <pc:picChg chg="add del mod">
          <ac:chgData name="Jalila El Baraka" userId="ea93c961-285f-4edc-9e51-dff84fc1dbdc" providerId="ADAL" clId="{F2DB4326-1773-40AF-ABF6-454663976D9D}" dt="2026-03-12T12:17:28.481" v="2908" actId="478"/>
          <ac:picMkLst>
            <pc:docMk/>
            <pc:sldMk cId="56895326" sldId="257"/>
            <ac:picMk id="3" creationId="{5982F7EE-7866-F24F-6821-6B0A053A4C6A}"/>
          </ac:picMkLst>
        </pc:picChg>
        <pc:picChg chg="add mod">
          <ac:chgData name="Jalila El Baraka" userId="ea93c961-285f-4edc-9e51-dff84fc1dbdc" providerId="ADAL" clId="{F2DB4326-1773-40AF-ABF6-454663976D9D}" dt="2026-03-12T12:21:26.971" v="2910" actId="26606"/>
          <ac:picMkLst>
            <pc:docMk/>
            <pc:sldMk cId="56895326" sldId="257"/>
            <ac:picMk id="5" creationId="{8D862A2B-0D9E-196F-B14F-447B66C97FB9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49:54.616" v="2453" actId="478"/>
        <pc:sldMkLst>
          <pc:docMk/>
          <pc:sldMk cId="4261658029" sldId="679"/>
        </pc:sldMkLst>
      </pc:sldChg>
      <pc:sldChg chg="addSp delSp modSp mod delAnim modAnim">
        <pc:chgData name="Jalila El Baraka" userId="ea93c961-285f-4edc-9e51-dff84fc1dbdc" providerId="ADAL" clId="{F2DB4326-1773-40AF-ABF6-454663976D9D}" dt="2026-02-10T14:56:49.946" v="2029" actId="478"/>
        <pc:sldMkLst>
          <pc:docMk/>
          <pc:sldMk cId="927543826" sldId="784"/>
        </pc:sldMkLst>
      </pc:sldChg>
      <pc:sldChg chg="delSp modSp mod">
        <pc:chgData name="Jalila El Baraka" userId="ea93c961-285f-4edc-9e51-dff84fc1dbdc" providerId="ADAL" clId="{F2DB4326-1773-40AF-ABF6-454663976D9D}" dt="2026-02-10T15:08:48.401" v="2140" actId="1076"/>
        <pc:sldMkLst>
          <pc:docMk/>
          <pc:sldMk cId="2808393960" sldId="881"/>
        </pc:sldMkLst>
      </pc:sldChg>
      <pc:sldChg chg="addSp delSp modSp mod">
        <pc:chgData name="Jalila El Baraka" userId="ea93c961-285f-4edc-9e51-dff84fc1dbdc" providerId="ADAL" clId="{F2DB4326-1773-40AF-ABF6-454663976D9D}" dt="2026-02-10T15:46:03.469" v="2348" actId="478"/>
        <pc:sldMkLst>
          <pc:docMk/>
          <pc:sldMk cId="3128690644" sldId="895"/>
        </pc:sldMkLst>
      </pc:sldChg>
      <pc:sldChg chg="addSp delSp modSp mod">
        <pc:chgData name="Jalila El Baraka" userId="ea93c961-285f-4edc-9e51-dff84fc1dbdc" providerId="ADAL" clId="{F2DB4326-1773-40AF-ABF6-454663976D9D}" dt="2026-02-10T15:47:40.384" v="2366" actId="14100"/>
        <pc:sldMkLst>
          <pc:docMk/>
          <pc:sldMk cId="2359735619" sldId="896"/>
        </pc:sldMkLst>
      </pc:sldChg>
      <pc:sldChg chg="addSp delSp modSp mod">
        <pc:chgData name="Jalila El Baraka" userId="ea93c961-285f-4edc-9e51-dff84fc1dbdc" providerId="ADAL" clId="{F2DB4326-1773-40AF-ABF6-454663976D9D}" dt="2026-02-17T17:43:21.417" v="2793" actId="1076"/>
        <pc:sldMkLst>
          <pc:docMk/>
          <pc:sldMk cId="3440061512" sldId="955"/>
        </pc:sldMkLst>
      </pc:sldChg>
      <pc:sldChg chg="addSp delSp modSp mod">
        <pc:chgData name="Jalila El Baraka" userId="ea93c961-285f-4edc-9e51-dff84fc1dbdc" providerId="ADAL" clId="{F2DB4326-1773-40AF-ABF6-454663976D9D}" dt="2026-03-12T12:21:30.741" v="2912" actId="1076"/>
        <pc:sldMkLst>
          <pc:docMk/>
          <pc:sldMk cId="1677520056" sldId="1030"/>
        </pc:sldMkLst>
        <pc:picChg chg="add mod">
          <ac:chgData name="Jalila El Baraka" userId="ea93c961-285f-4edc-9e51-dff84fc1dbdc" providerId="ADAL" clId="{F2DB4326-1773-40AF-ABF6-454663976D9D}" dt="2026-03-12T12:21:30.741" v="2912" actId="1076"/>
          <ac:picMkLst>
            <pc:docMk/>
            <pc:sldMk cId="1677520056" sldId="1030"/>
            <ac:picMk id="2" creationId="{43CC9CD9-62BA-8579-59E3-2ACDB2AE8EA6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12:53.292" v="2245" actId="478"/>
        <pc:sldMkLst>
          <pc:docMk/>
          <pc:sldMk cId="4286339454" sldId="1043"/>
        </pc:sldMkLst>
      </pc:sldChg>
      <pc:sldChg chg="addSp delSp modSp mod">
        <pc:chgData name="Jalila El Baraka" userId="ea93c961-285f-4edc-9e51-dff84fc1dbdc" providerId="ADAL" clId="{F2DB4326-1773-40AF-ABF6-454663976D9D}" dt="2026-02-10T15:13:32.674" v="2289" actId="20577"/>
        <pc:sldMkLst>
          <pc:docMk/>
          <pc:sldMk cId="2528783342" sldId="1045"/>
        </pc:sldMkLst>
      </pc:sldChg>
      <pc:sldChg chg="addSp delSp modSp mod">
        <pc:chgData name="Jalila El Baraka" userId="ea93c961-285f-4edc-9e51-dff84fc1dbdc" providerId="ADAL" clId="{F2DB4326-1773-40AF-ABF6-454663976D9D}" dt="2026-02-10T15:13:14.243" v="2271" actId="478"/>
        <pc:sldMkLst>
          <pc:docMk/>
          <pc:sldMk cId="2601927636" sldId="1046"/>
        </pc:sldMkLst>
      </pc:sldChg>
      <pc:sldChg chg="addSp delSp modSp mod">
        <pc:chgData name="Jalila El Baraka" userId="ea93c961-285f-4edc-9e51-dff84fc1dbdc" providerId="ADAL" clId="{F2DB4326-1773-40AF-ABF6-454663976D9D}" dt="2026-02-10T15:45:47.789" v="2329" actId="20577"/>
        <pc:sldMkLst>
          <pc:docMk/>
          <pc:sldMk cId="622911738" sldId="1048"/>
        </pc:sldMkLst>
      </pc:sldChg>
      <pc:sldChg chg="addSp delSp modSp mod">
        <pc:chgData name="Jalila El Baraka" userId="ea93c961-285f-4edc-9e51-dff84fc1dbdc" providerId="ADAL" clId="{F2DB4326-1773-40AF-ABF6-454663976D9D}" dt="2026-02-10T15:46:01.067" v="2347" actId="478"/>
        <pc:sldMkLst>
          <pc:docMk/>
          <pc:sldMk cId="2728908029" sldId="1049"/>
        </pc:sldMkLst>
      </pc:sldChg>
      <pc:sldChg chg="addSp delSp modSp mod">
        <pc:chgData name="Jalila El Baraka" userId="ea93c961-285f-4edc-9e51-dff84fc1dbdc" providerId="ADAL" clId="{F2DB4326-1773-40AF-ABF6-454663976D9D}" dt="2026-02-10T15:45:59.776" v="2346" actId="478"/>
        <pc:sldMkLst>
          <pc:docMk/>
          <pc:sldMk cId="27580735" sldId="1051"/>
        </pc:sldMkLst>
      </pc:sldChg>
      <pc:sldChg chg="addSp delSp modSp mod">
        <pc:chgData name="Jalila El Baraka" userId="ea93c961-285f-4edc-9e51-dff84fc1dbdc" providerId="ADAL" clId="{F2DB4326-1773-40AF-ABF6-454663976D9D}" dt="2026-02-10T15:12:29.500" v="2209" actId="20577"/>
        <pc:sldMkLst>
          <pc:docMk/>
          <pc:sldMk cId="4105693330" sldId="1060"/>
        </pc:sldMkLst>
      </pc:sldChg>
      <pc:sldChg chg="addSp delSp modSp mod">
        <pc:chgData name="Jalila El Baraka" userId="ea93c961-285f-4edc-9e51-dff84fc1dbdc" providerId="ADAL" clId="{F2DB4326-1773-40AF-ABF6-454663976D9D}" dt="2026-02-10T15:12:35.254" v="2223" actId="20577"/>
        <pc:sldMkLst>
          <pc:docMk/>
          <pc:sldMk cId="651081844" sldId="1066"/>
        </pc:sldMkLst>
      </pc:sldChg>
      <pc:sldChg chg="addSp delSp modSp mod">
        <pc:chgData name="Jalila El Baraka" userId="ea93c961-285f-4edc-9e51-dff84fc1dbdc" providerId="ADAL" clId="{F2DB4326-1773-40AF-ABF6-454663976D9D}" dt="2026-02-10T15:12:43.493" v="2239" actId="20577"/>
        <pc:sldMkLst>
          <pc:docMk/>
          <pc:sldMk cId="1139443024" sldId="1072"/>
        </pc:sldMkLst>
      </pc:sldChg>
      <pc:sldChg chg="addSp delSp modSp mod">
        <pc:chgData name="Jalila El Baraka" userId="ea93c961-285f-4edc-9e51-dff84fc1dbdc" providerId="ADAL" clId="{F2DB4326-1773-40AF-ABF6-454663976D9D}" dt="2026-02-10T15:12:39.593" v="2232" actId="20577"/>
        <pc:sldMkLst>
          <pc:docMk/>
          <pc:sldMk cId="1770791097" sldId="1073"/>
        </pc:sldMkLst>
      </pc:sldChg>
      <pc:sldChg chg="modSp mod">
        <pc:chgData name="Jalila El Baraka" userId="ea93c961-285f-4edc-9e51-dff84fc1dbdc" providerId="ADAL" clId="{F2DB4326-1773-40AF-ABF6-454663976D9D}" dt="2026-02-10T15:07:42.244" v="2062" actId="1076"/>
        <pc:sldMkLst>
          <pc:docMk/>
          <pc:sldMk cId="2833459920" sldId="1077"/>
        </pc:sldMkLst>
      </pc:sldChg>
      <pc:sldChg chg="delSp mod delAnim">
        <pc:chgData name="Jalila El Baraka" userId="ea93c961-285f-4edc-9e51-dff84fc1dbdc" providerId="ADAL" clId="{F2DB4326-1773-40AF-ABF6-454663976D9D}" dt="2026-02-10T15:07:44.279" v="2063" actId="478"/>
        <pc:sldMkLst>
          <pc:docMk/>
          <pc:sldMk cId="3375577450" sldId="1078"/>
        </pc:sldMkLst>
      </pc:sldChg>
      <pc:sldChg chg="addSp delSp modSp mod">
        <pc:chgData name="Jalila El Baraka" userId="ea93c961-285f-4edc-9e51-dff84fc1dbdc" providerId="ADAL" clId="{F2DB4326-1773-40AF-ABF6-454663976D9D}" dt="2026-02-10T15:55:27.320" v="2477" actId="1076"/>
        <pc:sldMkLst>
          <pc:docMk/>
          <pc:sldMk cId="22325713" sldId="1089"/>
        </pc:sldMkLst>
      </pc:sldChg>
      <pc:sldChg chg="addSp delSp modSp mod">
        <pc:chgData name="Jalila El Baraka" userId="ea93c961-285f-4edc-9e51-dff84fc1dbdc" providerId="ADAL" clId="{F2DB4326-1773-40AF-ABF6-454663976D9D}" dt="2026-02-17T17:42:51.740" v="2786" actId="1076"/>
        <pc:sldMkLst>
          <pc:docMk/>
          <pc:sldMk cId="2400070717" sldId="1091"/>
        </pc:sldMkLst>
        <pc:spChg chg="add mod ord">
          <ac:chgData name="Jalila El Baraka" userId="ea93c961-285f-4edc-9e51-dff84fc1dbdc" providerId="ADAL" clId="{F2DB4326-1773-40AF-ABF6-454663976D9D}" dt="2026-02-17T17:42:51.740" v="2786" actId="1076"/>
          <ac:spMkLst>
            <pc:docMk/>
            <pc:sldMk cId="2400070717" sldId="1091"/>
            <ac:spMk id="3" creationId="{0ECA807E-0321-E64F-D06A-B3049EC3C5C1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17T17:43:10.504" v="2788"/>
        <pc:sldMkLst>
          <pc:docMk/>
          <pc:sldMk cId="4034462506" sldId="1092"/>
        </pc:sldMkLst>
      </pc:sldChg>
      <pc:sldChg chg="addSp delSp modSp mod">
        <pc:chgData name="Jalila El Baraka" userId="ea93c961-285f-4edc-9e51-dff84fc1dbdc" providerId="ADAL" clId="{F2DB4326-1773-40AF-ABF6-454663976D9D}" dt="2026-02-17T17:43:15.115" v="2790"/>
        <pc:sldMkLst>
          <pc:docMk/>
          <pc:sldMk cId="1152843136" sldId="1093"/>
        </pc:sldMkLst>
      </pc:sldChg>
      <pc:sldChg chg="addSp delSp modSp mod">
        <pc:chgData name="Jalila El Baraka" userId="ea93c961-285f-4edc-9e51-dff84fc1dbdc" providerId="ADAL" clId="{F2DB4326-1773-40AF-ABF6-454663976D9D}" dt="2026-02-10T15:12:48.532" v="2244" actId="20577"/>
        <pc:sldMkLst>
          <pc:docMk/>
          <pc:sldMk cId="1928887374" sldId="1094"/>
        </pc:sldMkLst>
      </pc:sldChg>
      <pc:sldChg chg="addSp delSp modSp mod">
        <pc:chgData name="Jalila El Baraka" userId="ea93c961-285f-4edc-9e51-dff84fc1dbdc" providerId="ADAL" clId="{F2DB4326-1773-40AF-ABF6-454663976D9D}" dt="2026-02-10T15:13:03.309" v="2261" actId="478"/>
        <pc:sldMkLst>
          <pc:docMk/>
          <pc:sldMk cId="1490635244" sldId="1095"/>
        </pc:sldMkLst>
      </pc:sldChg>
      <pc:sldChg chg="addSp delSp modSp mod">
        <pc:chgData name="Jalila El Baraka" userId="ea93c961-285f-4edc-9e51-dff84fc1dbdc" providerId="ADAL" clId="{F2DB4326-1773-40AF-ABF6-454663976D9D}" dt="2026-02-10T15:13:42.981" v="2309" actId="20577"/>
        <pc:sldMkLst>
          <pc:docMk/>
          <pc:sldMk cId="3285596702" sldId="1097"/>
        </pc:sldMkLst>
      </pc:sldChg>
      <pc:sldChg chg="addSp delSp modSp add mod">
        <pc:chgData name="Jalila El Baraka" userId="ea93c961-285f-4edc-9e51-dff84fc1dbdc" providerId="ADAL" clId="{F2DB4326-1773-40AF-ABF6-454663976D9D}" dt="2026-02-10T14:59:23.366" v="2036" actId="1076"/>
        <pc:sldMkLst>
          <pc:docMk/>
          <pc:sldMk cId="3374801098" sldId="1101"/>
        </pc:sldMkLst>
      </pc:sldChg>
      <pc:sldChg chg="delSp modSp mod">
        <pc:chgData name="Jalila El Baraka" userId="ea93c961-285f-4edc-9e51-dff84fc1dbdc" providerId="ADAL" clId="{F2DB4326-1773-40AF-ABF6-454663976D9D}" dt="2026-02-10T15:09:56.096" v="2149"/>
        <pc:sldMkLst>
          <pc:docMk/>
          <pc:sldMk cId="114787939" sldId="1110"/>
        </pc:sldMkLst>
      </pc:sldChg>
      <pc:sldChg chg="addSp delSp modSp add mod">
        <pc:chgData name="Jalila El Baraka" userId="ea93c961-285f-4edc-9e51-dff84fc1dbdc" providerId="ADAL" clId="{F2DB4326-1773-40AF-ABF6-454663976D9D}" dt="2026-02-10T15:03:37.035" v="2051" actId="1076"/>
        <pc:sldMkLst>
          <pc:docMk/>
          <pc:sldMk cId="871344162" sldId="1111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 dirty="0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267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55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16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63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65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103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958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618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91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5355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42385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21515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4272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5212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76549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80628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02983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4709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09177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7900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3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Relationship Id="rId9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6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4122188" y="19471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6402380" y="235371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002BFE-177B-4B13-8D6C-759741F5B12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CF30A0-71C6-D211-0586-2F430F06001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8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016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5.png"/><Relationship Id="rId5" Type="http://schemas.openxmlformats.org/officeDocument/2006/relationships/image" Target="../media/image27.png"/><Relationship Id="rId4" Type="http://schemas.openxmlformats.org/officeDocument/2006/relationships/image" Target="../media/image28.gi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7" Type="http://schemas.openxmlformats.org/officeDocument/2006/relationships/image" Target="../media/image4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00.png"/><Relationship Id="rId5" Type="http://schemas.openxmlformats.org/officeDocument/2006/relationships/customXml" Target="../ink/ink2.xml"/><Relationship Id="rId4" Type="http://schemas.openxmlformats.org/officeDocument/2006/relationships/image" Target="../media/image390.png"/><Relationship Id="rId9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7" Type="http://schemas.openxmlformats.org/officeDocument/2006/relationships/image" Target="../media/image36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6.png"/><Relationship Id="rId5" Type="http://schemas.openxmlformats.org/officeDocument/2006/relationships/image" Target="../media/image46.png"/><Relationship Id="rId4" Type="http://schemas.openxmlformats.org/officeDocument/2006/relationships/customXml" Target="../ink/ink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4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7" Type="http://schemas.openxmlformats.org/officeDocument/2006/relationships/image" Target="../media/image23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6.xml"/><Relationship Id="rId5" Type="http://schemas.openxmlformats.org/officeDocument/2006/relationships/image" Target="../media/image220.png"/><Relationship Id="rId10" Type="http://schemas.openxmlformats.org/officeDocument/2006/relationships/image" Target="../media/image25.png"/><Relationship Id="rId9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520.png"/><Relationship Id="rId7" Type="http://schemas.openxmlformats.org/officeDocument/2006/relationships/image" Target="../media/image2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11" Type="http://schemas.openxmlformats.org/officeDocument/2006/relationships/image" Target="../media/image53.jpg"/><Relationship Id="rId5" Type="http://schemas.openxmlformats.org/officeDocument/2006/relationships/image" Target="../media/image530.png"/><Relationship Id="rId10" Type="http://schemas.openxmlformats.org/officeDocument/2006/relationships/image" Target="../media/image52.jpg"/><Relationship Id="rId4" Type="http://schemas.openxmlformats.org/officeDocument/2006/relationships/customXml" Target="../ink/ink8.xml"/><Relationship Id="rId9" Type="http://schemas.openxmlformats.org/officeDocument/2006/relationships/image" Target="../media/image5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6.png"/><Relationship Id="rId5" Type="http://schemas.openxmlformats.org/officeDocument/2006/relationships/image" Target="../media/image4000.png"/><Relationship Id="rId4" Type="http://schemas.openxmlformats.org/officeDocument/2006/relationships/customXml" Target="../ink/ink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6.png"/><Relationship Id="rId5" Type="http://schemas.openxmlformats.org/officeDocument/2006/relationships/image" Target="../media/image511.png"/><Relationship Id="rId4" Type="http://schemas.openxmlformats.org/officeDocument/2006/relationships/customXml" Target="../ink/ink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6.png"/><Relationship Id="rId5" Type="http://schemas.openxmlformats.org/officeDocument/2006/relationships/image" Target="../media/image511.png"/><Relationship Id="rId4" Type="http://schemas.openxmlformats.org/officeDocument/2006/relationships/customXml" Target="../ink/ink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6.png"/><Relationship Id="rId5" Type="http://schemas.openxmlformats.org/officeDocument/2006/relationships/image" Target="../media/image440.png"/><Relationship Id="rId4" Type="http://schemas.openxmlformats.org/officeDocument/2006/relationships/customXml" Target="../ink/ink16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4.png"/><Relationship Id="rId5" Type="http://schemas.openxmlformats.org/officeDocument/2006/relationships/image" Target="../media/image3900.png"/><Relationship Id="rId4" Type="http://schemas.openxmlformats.org/officeDocument/2006/relationships/customXml" Target="../ink/ink18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0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4.png"/><Relationship Id="rId5" Type="http://schemas.openxmlformats.org/officeDocument/2006/relationships/image" Target="../media/image3900.png"/><Relationship Id="rId4" Type="http://schemas.openxmlformats.org/officeDocument/2006/relationships/customXml" Target="../ink/ink2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4.png"/><Relationship Id="rId5" Type="http://schemas.openxmlformats.org/officeDocument/2006/relationships/image" Target="../media/image3900.png"/><Relationship Id="rId4" Type="http://schemas.openxmlformats.org/officeDocument/2006/relationships/customXml" Target="../ink/ink28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0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7" Type="http://schemas.openxmlformats.org/officeDocument/2006/relationships/image" Target="../media/image55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4.png"/><Relationship Id="rId5" Type="http://schemas.openxmlformats.org/officeDocument/2006/relationships/image" Target="../media/image3900.png"/><Relationship Id="rId4" Type="http://schemas.openxmlformats.org/officeDocument/2006/relationships/customXml" Target="../ink/ink3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8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4.png"/><Relationship Id="rId5" Type="http://schemas.openxmlformats.org/officeDocument/2006/relationships/image" Target="../media/image3900.png"/><Relationship Id="rId4" Type="http://schemas.openxmlformats.org/officeDocument/2006/relationships/customXml" Target="../ink/ink40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4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ustomXml" Target="../ink/ink43.xml"/><Relationship Id="rId7" Type="http://schemas.openxmlformats.org/officeDocument/2006/relationships/image" Target="../media/image2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10.png"/><Relationship Id="rId5" Type="http://schemas.openxmlformats.org/officeDocument/2006/relationships/customXml" Target="../ink/ink44.xml"/><Relationship Id="rId4" Type="http://schemas.openxmlformats.org/officeDocument/2006/relationships/image" Target="../media/image50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6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2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2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63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2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862A2B-0D9E-196F-B14F-447B66C97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3CC9CD9-62BA-8579-59E3-2ACDB2AE8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20" y="2531903"/>
            <a:ext cx="8376249" cy="253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44975" y="220720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4960975" y="195520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4924975" y="243601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50" y="1925193"/>
            <a:ext cx="3831420" cy="1362012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77067" y="193884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31558" y="391248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5001836" y="2419657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– Mots</a:t>
            </a:r>
          </a:p>
        </p:txBody>
      </p: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C637EF-9750-2AD4-1AA0-7781761DA3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1912975"/>
            <a:ext cx="540000" cy="540000"/>
          </a:xfrm>
          <a:prstGeom prst="rect">
            <a:avLst/>
          </a:prstGeom>
          <a:noFill/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B68327-D8F2-FFB0-D87D-40E3605D7F63}"/>
              </a:ext>
            </a:extLst>
          </p:cNvPr>
          <p:cNvSpPr txBox="1"/>
          <p:nvPr/>
        </p:nvSpPr>
        <p:spPr>
          <a:xfrm>
            <a:off x="2227716" y="2160000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288C67C-16DF-C185-F19A-A42E866F87B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2D274C-C6E9-2B62-D73F-765FDAC06F1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3069AA-9308-D9D1-7CE4-F687D3F56E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97A279E5-018A-966C-DCAA-54C3B5AD0E7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8">
            <a:extLst>
              <a:ext uri="{FF2B5EF4-FFF2-40B4-BE49-F238E27FC236}">
                <a16:creationId xmlns:a16="http://schemas.microsoft.com/office/drawing/2014/main" id="{57CC2779-10D6-2776-58A0-12D5B013A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4" name="Nada-Wave">
            <a:hlinkClick r:id="" action="ppaction://media"/>
            <a:extLst>
              <a:ext uri="{FF2B5EF4-FFF2-40B4-BE49-F238E27FC236}">
                <a16:creationId xmlns:a16="http://schemas.microsoft.com/office/drawing/2014/main" id="{5F718657-3368-A961-11CC-2EDD596505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43412" y="2264121"/>
            <a:ext cx="2251426" cy="3595561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E6C55DE7-A455-4572-E1FD-CE1F2FD90ED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521073" y="2261937"/>
            <a:ext cx="2050927" cy="3522846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3013F144-4F4B-6E7F-3C89-FC78FEB7C02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3B42EA-4E50-DA4C-36C9-1E72914A5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8EB289-6DC3-9614-D7C5-2C548B2218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8">
            <a:extLst>
              <a:ext uri="{FF2B5EF4-FFF2-40B4-BE49-F238E27FC236}">
                <a16:creationId xmlns:a16="http://schemas.microsoft.com/office/drawing/2014/main" id="{CE33753F-F444-0D26-7729-A2BD15F84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75C05E3-20E6-645F-D8DF-3DF847B1891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B477A46-319C-C902-A9D3-80069BEC0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B7D2EE-542B-A024-F7B7-5C305BE482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8D836BA-BF2D-607C-0AE6-B897B47AE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660" y="2498085"/>
            <a:ext cx="4477375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3_P4_SEM1_S4_dialogue">
            <a:hlinkClick r:id="" action="ppaction://media"/>
            <a:extLst>
              <a:ext uri="{FF2B5EF4-FFF2-40B4-BE49-F238E27FC236}">
                <a16:creationId xmlns:a16="http://schemas.microsoft.com/office/drawing/2014/main" id="{D67DBB56-352C-CD0F-3557-49BB1990B8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1268" y="2369097"/>
            <a:ext cx="8224606" cy="293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12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3_P4_SEM1_S4_dialogue">
            <a:hlinkClick r:id="" action="ppaction://media"/>
            <a:extLst>
              <a:ext uri="{FF2B5EF4-FFF2-40B4-BE49-F238E27FC236}">
                <a16:creationId xmlns:a16="http://schemas.microsoft.com/office/drawing/2014/main" id="{D67DBB56-352C-CD0F-3557-49BB1990B8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1268" y="2369097"/>
            <a:ext cx="8224606" cy="293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33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12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</a:t>
            </a:r>
            <a:b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75E8F70-4CF0-741A-5FB6-239CA4560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901" y="1443596"/>
            <a:ext cx="5760720" cy="9829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4707342-35D8-2604-6A76-AEC0C757BE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2000" y="4245724"/>
            <a:ext cx="5850073" cy="174244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501839-8F74-53D6-B1AA-A0AB5D9BA3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7320" y="2476148"/>
            <a:ext cx="5545183" cy="187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9ADE1-FFFE-052E-82DF-68F1E975D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06E43-9CA3-1F83-DC4E-4ACBE75C4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B17E9B77-A3EC-CDE4-4149-8C2AA69318E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3D4B5FBB-CB33-2DE5-FF84-1FCC7248F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77D0DB-74FD-D27F-4DEE-82513E24DD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7E84031-CA20-BF07-592D-CB651B67B9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788" y="1917670"/>
            <a:ext cx="6474423" cy="253657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933C7A-5B9D-F084-D0D9-1FDAB6D690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867" y="4506686"/>
            <a:ext cx="7725134" cy="144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0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77E59-B3A4-6A75-9EB2-7B494D2BF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C4B11-BE9C-728C-F755-53E73AFA7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498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Maintenant, on va comprendre le sens du dialogue. Qui veut expliquer, </a:t>
            </a:r>
            <a:r>
              <a:rPr lang="fr-FR" b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dans sa 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langue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, de quoi ont parlé Majd et Nada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83209B-1345-5577-84E2-081E4F557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83819E1-C9C5-F7A8-223C-C927AEBA4D9D}"/>
              </a:ext>
            </a:extLst>
          </p:cNvPr>
          <p:cNvSpPr txBox="1"/>
          <p:nvPr/>
        </p:nvSpPr>
        <p:spPr>
          <a:xfrm>
            <a:off x="2677652" y="2074853"/>
            <a:ext cx="4222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De quoi ont parlé Majd et Nada ?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FB4F27D-F7BB-A344-10BE-7FBCC06B1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652" y="2835041"/>
            <a:ext cx="4030235" cy="316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8">
            <a:extLst>
              <a:ext uri="{FF2B5EF4-FFF2-40B4-BE49-F238E27FC236}">
                <a16:creationId xmlns:a16="http://schemas.microsoft.com/office/drawing/2014/main" id="{4E19B85D-FB63-4F5C-6EF1-5A00B91AA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778DD3D-5E32-9B4C-37F4-5D828DB4DD77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21E5AF6-F018-6523-3F09-4F970310EE1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BD1BD40-7AA4-9D70-4C90-FB8D0487FD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1EF887-1842-282C-DADA-13194B32D8A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7D1802E-CAF7-A915-A66D-5F1870BDE913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98D713-E6C1-C9C1-1B01-519D8469B05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0F12CD7-28D1-DB14-E242-1D695A7289F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4A3BFBE-4403-7177-7FFD-6B58569AB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9CF95B-EEE9-0081-6EA7-2557B9311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69432A6-95FA-5870-54FF-8558110F850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20531" y="1997302"/>
            <a:ext cx="1383692" cy="12241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ADB382-78DD-6294-C8A4-195C1750150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6819799" y="2027629"/>
            <a:ext cx="1383692" cy="12241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36986A-AF68-DC94-10FD-6FA7CC8B28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687" y="3012515"/>
            <a:ext cx="5085662" cy="328542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76DE7-3188-B24A-C662-24D544967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4B3D69E-ECD3-51F7-1F30-A63C609F4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02" y="3214767"/>
            <a:ext cx="4233823" cy="2643248"/>
          </a:xfrm>
          <a:prstGeom prst="rect">
            <a:avLst/>
          </a:prstGeo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5B80A2B1-8CCC-CAAB-3319-B7B41A18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E209C8-67C7-63CA-BC6E-5ED1D5A2374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FFE94B-80E4-0C7A-53A1-2C3CFB789754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975E34-0387-1860-80E2-C05AEC801585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F2125C-E970-9492-79C4-A54216C8E12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8842B3-667D-642B-44BC-33A10B445C5D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06913ED-AABD-B879-105D-560E62B0CA3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E9C3AD9-D545-C049-C49B-9408BB370BA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F707965-7DF4-93C7-0089-5D65626E8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5F032E-476A-EE20-308B-886241320F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394A8462-4351-1368-7183-86F34336CAF3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dans un salon.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ECA807E-0321-E64F-D06A-B3049EC3C5C1}"/>
              </a:ext>
            </a:extLst>
          </p:cNvPr>
          <p:cNvSpPr txBox="1"/>
          <p:nvPr/>
        </p:nvSpPr>
        <p:spPr>
          <a:xfrm>
            <a:off x="4589543" y="3542412"/>
            <a:ext cx="4233823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tu te sens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soir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te réveilles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vas à l’école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5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7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7C0AD-46CF-0C29-D257-76F1A65C7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7F64EA4-50F0-5C0F-15BA-22C5EF26A729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79452EF-0457-1B60-8EC7-6363ED855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34E6FD-E261-48DA-CCA0-2CE984B2CC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Titre 8">
            <a:extLst>
              <a:ext uri="{FF2B5EF4-FFF2-40B4-BE49-F238E27FC236}">
                <a16:creationId xmlns:a16="http://schemas.microsoft.com/office/drawing/2014/main" id="{9CEA2FDC-0480-D209-8398-11BB4927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 Chacun réfléchit silencieusement à ce qu’il va dire dans le dialogue.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C3D0990-BB9A-5FC8-9EC5-C10854219A2D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CE7D78-D1F8-00C4-6E19-DB8165A3815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3037AA4-C4FF-19B1-F647-9F390DF5B561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B500E4-3DE5-26F7-5750-019ED6C0A29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5DD0D88-2F85-7C63-0C23-F083645FAB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C085F7-3071-DC6D-7A4D-5D720D4074C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B66B31A-08B9-DDD0-875F-A55AC2121489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dans un salon.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57DE50-6931-A6D0-9A28-B9083719F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78" y="3205394"/>
            <a:ext cx="3865043" cy="237967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43AF393-4CE8-B3D9-38E4-05228D97D33B}"/>
              </a:ext>
            </a:extLst>
          </p:cNvPr>
          <p:cNvSpPr txBox="1"/>
          <p:nvPr/>
        </p:nvSpPr>
        <p:spPr>
          <a:xfrm>
            <a:off x="4589543" y="3542412"/>
            <a:ext cx="4233823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tu te sens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soir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te réveilles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vas à l’école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5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4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2B99-7F9E-9B7A-1891-248615323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D3CB10-9F6B-1BDF-5D7C-AB7563ABF48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61B95E-9DB1-89D6-0CF4-0230A55F3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B4CE5698-9313-FA6B-2E3A-584EC5B3E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 Maintenant, vous allez jouer le dialogue. Qui veut passer au tableau ?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D864D34-119E-A318-1D47-038B0F34BD4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EC5E28-7401-E743-D3AF-5BF3618FAB4C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0A87A73-9A53-D900-AABF-CFE8E1B9B1CE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D1BEF29-4915-5047-61A6-D3676C8B6AA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92BA01-15FF-260D-17A2-B3DBDA2805B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01B98D7-4CC5-56B7-BF88-229A0AA3AB76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une maison.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A7B0C3D-A8DA-ABDF-C9FB-4841E7509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372" y="3276957"/>
            <a:ext cx="4418910" cy="272068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5D7D573-7877-BE3C-3E64-9B778B389CD2}"/>
              </a:ext>
            </a:extLst>
          </p:cNvPr>
          <p:cNvSpPr txBox="1"/>
          <p:nvPr/>
        </p:nvSpPr>
        <p:spPr>
          <a:xfrm>
            <a:off x="4673518" y="3661074"/>
            <a:ext cx="4233823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tu te sens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soir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te réveilles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vas à l’école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5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84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10732" y="2650522"/>
            <a:ext cx="2951753" cy="19678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CB16619-5324-2815-54CB-390A12BE8AED}"/>
              </a:ext>
            </a:extLst>
          </p:cNvPr>
          <p:cNvSpPr txBox="1"/>
          <p:nvPr/>
        </p:nvSpPr>
        <p:spPr>
          <a:xfrm>
            <a:off x="4113682" y="2786632"/>
            <a:ext cx="4233823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tu te sens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soir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te réveilles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quelle heure tu vas à l’école ?</a:t>
            </a:r>
          </a:p>
          <a:p>
            <a:pPr marL="457200" indent="-457200" defTabSz="457200">
              <a:spcAft>
                <a:spcPts val="600"/>
              </a:spcAft>
              <a:buAutoNum type="arabicPeriod" startAt="5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06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5C48731-0E0F-7D05-6FF5-39C9C4470C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5" y="3503592"/>
            <a:ext cx="6246795" cy="1349939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mots correctement.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135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des phrases.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8" name="Titre 8">
            <a:extLst>
              <a:ext uri="{FF2B5EF4-FFF2-40B4-BE49-F238E27FC236}">
                <a16:creationId xmlns:a16="http://schemas.microsoft.com/office/drawing/2014/main" id="{23A11E90-F131-455C-B0A9-BBC244658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011903B-3FA2-D25D-B221-904457101B5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583D81-B18C-E8AE-5287-702FBE0AE5D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30F4ED5-D534-F9F9-EF66-45B639CF531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82D4842-F5A2-B67B-6B69-51BDDCB7571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59A3F90-11E9-82FE-2A25-B83F75BC83DC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E044CBA-64E3-FCC8-E1EE-D3C30951A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lire des mots, puis des phrases. 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B1E3695-ADBC-2AC0-E889-5AFE9ECAE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1AA4E8-69B0-1548-DCF5-04D34CC09FE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100D9F1-5F45-1FD5-3C54-1CFD44BF3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997678-A1F0-85FD-BF1E-E0FF12E3DD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apprendre à lire en faisant les liaisons. 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FE555AA-AAAD-21C3-29F2-3AE7661C8BA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BA0E4A7-09C9-5BF9-CCC5-74CA5DE0F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556862-0303-73B9-9431-7FAF50F8E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D8CF3698-1223-BBB6-8641-E5AB8C66917B}"/>
              </a:ext>
            </a:extLst>
          </p:cNvPr>
          <p:cNvSpPr txBox="1"/>
          <p:nvPr/>
        </p:nvSpPr>
        <p:spPr>
          <a:xfrm>
            <a:off x="1692000" y="2921168"/>
            <a:ext cx="6383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solidFill>
                  <a:srgbClr val="424D7B"/>
                </a:solidFill>
                <a:latin typeface="Dosis SemiBold" pitchFamily="2" charset="0"/>
              </a:rPr>
              <a:t>sept heures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13AA24-56CE-C65A-CA4A-B3E29FBA0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6775" y="3936831"/>
            <a:ext cx="765146" cy="55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5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5B0CA79-B300-3170-A3D1-FB08B3422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BA3B9C5-7E98-3B00-260D-AA88A0C13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FR_N3_P1_SEM1_S4_liaison">
            <a:hlinkClick r:id="" action="ppaction://media"/>
            <a:extLst>
              <a:ext uri="{FF2B5EF4-FFF2-40B4-BE49-F238E27FC236}">
                <a16:creationId xmlns:a16="http://schemas.microsoft.com/office/drawing/2014/main" id="{5FA1ED91-4763-5DD5-1D8C-066155F8E5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3025" y="1869179"/>
            <a:ext cx="7305869" cy="410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7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28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38F52-9869-5DA7-4565-4BF4F27D9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66C88-6FAD-0C48-C213-B710A74C4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en silence. Faites attention aux liaisons et aux lettres qui ne prononcent pas.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55AA84E4-F792-0E3A-732B-B67F8C1BCDE0}"/>
              </a:ext>
            </a:extLst>
          </p:cNvPr>
          <p:cNvSpPr txBox="1"/>
          <p:nvPr/>
        </p:nvSpPr>
        <p:spPr>
          <a:xfrm>
            <a:off x="1291084" y="2802499"/>
            <a:ext cx="2580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sept heures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06D9B8-28F6-8CA7-27E0-E6484C2DE2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9318" y="3506116"/>
            <a:ext cx="582116" cy="470578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EBEC4477-EFDA-F99B-C653-2CABDD69957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D7501809-2B35-68F2-BFDB-2105C599F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DE13E1-D031-8D5D-234E-147CD397BE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C40D8D1-6881-0A7E-59E9-FDD914B7E784}"/>
              </a:ext>
            </a:extLst>
          </p:cNvPr>
          <p:cNvSpPr txBox="1"/>
          <p:nvPr/>
        </p:nvSpPr>
        <p:spPr>
          <a:xfrm>
            <a:off x="4926752" y="2785684"/>
            <a:ext cx="4217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huit heures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D8FA266-70EE-24FF-0C02-CD53500A8B34}"/>
              </a:ext>
            </a:extLst>
          </p:cNvPr>
          <p:cNvSpPr txBox="1"/>
          <p:nvPr/>
        </p:nvSpPr>
        <p:spPr>
          <a:xfrm>
            <a:off x="1227905" y="4189212"/>
            <a:ext cx="29002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neuf heures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19A9A70-93B8-85C6-8861-1EA8C194E1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5819" y="3429000"/>
            <a:ext cx="582117" cy="470578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01722C3F-CD0E-2CF5-50A5-B9088B2546F5}"/>
              </a:ext>
            </a:extLst>
          </p:cNvPr>
          <p:cNvSpPr txBox="1"/>
          <p:nvPr/>
        </p:nvSpPr>
        <p:spPr>
          <a:xfrm>
            <a:off x="4926752" y="4128236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quatre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heures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9BF05F5-771D-EA4C-883E-1FD3C79CA1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2543" y="4836122"/>
            <a:ext cx="571555" cy="46204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6C60BB0-86E2-71F2-78C3-DD84D733A8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9575" y="4836122"/>
            <a:ext cx="571555" cy="46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9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7819C-8AA9-131A-F783-7150E7AE3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B13C8A-3959-7F01-0288-26A0325DE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19C3B3E-F4BB-7157-4095-9C19A9269D4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19C3B3E-F4BB-7157-4095-9C19A9269D4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EF6E0FB-C523-70A6-063A-D649307D925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EF6E0FB-C523-70A6-063A-D649307D925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826E814F-5E6B-B71A-6B8A-EA4BAE03FE0D}"/>
              </a:ext>
            </a:extLst>
          </p:cNvPr>
          <p:cNvSpPr txBox="1"/>
          <p:nvPr/>
        </p:nvSpPr>
        <p:spPr>
          <a:xfrm>
            <a:off x="1291084" y="2802499"/>
            <a:ext cx="2580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sept heures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1C845A3-06B6-06F0-3D07-9BA7D212B4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3607" y="3473380"/>
            <a:ext cx="627892" cy="50758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063924B-CBA1-36C1-7033-B9E682CE90A2}"/>
              </a:ext>
            </a:extLst>
          </p:cNvPr>
          <p:cNvSpPr txBox="1"/>
          <p:nvPr/>
        </p:nvSpPr>
        <p:spPr>
          <a:xfrm>
            <a:off x="4926752" y="2785684"/>
            <a:ext cx="4217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huit heures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929D3F8-5CF1-99A2-99C4-2D2846B2B065}"/>
              </a:ext>
            </a:extLst>
          </p:cNvPr>
          <p:cNvSpPr txBox="1"/>
          <p:nvPr/>
        </p:nvSpPr>
        <p:spPr>
          <a:xfrm>
            <a:off x="1227905" y="4189212"/>
            <a:ext cx="29002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neuf heures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A869882-DF8F-FC17-3CB4-ED421EFD0B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7117" y="3420350"/>
            <a:ext cx="627893" cy="50758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965709F2-E945-2201-C059-59CE1071AB53}"/>
              </a:ext>
            </a:extLst>
          </p:cNvPr>
          <p:cNvSpPr txBox="1"/>
          <p:nvPr/>
        </p:nvSpPr>
        <p:spPr>
          <a:xfrm>
            <a:off x="4926752" y="4128236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quatre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heures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18993F2-37D9-B319-9323-A8C35D3A90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8881" y="4851555"/>
            <a:ext cx="627893" cy="50758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A85095-2AC0-CB83-E36D-28B7B722B7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9534" y="4782633"/>
            <a:ext cx="627893" cy="507583"/>
          </a:xfrm>
          <a:prstGeom prst="rect">
            <a:avLst/>
          </a:prstGeom>
        </p:spPr>
      </p:pic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AC3FF7-507E-C29B-B307-05869F8BEB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5585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62356-9333-5F1F-940F-72AEF3A6C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83B182-8235-E3CA-B7F7-166D0A6DD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une lecture audio.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6D77288-10C4-797B-1DCB-AAB72E182238}"/>
              </a:ext>
            </a:extLst>
          </p:cNvPr>
          <p:cNvSpPr txBox="1"/>
          <p:nvPr/>
        </p:nvSpPr>
        <p:spPr>
          <a:xfrm>
            <a:off x="818481" y="2295694"/>
            <a:ext cx="7954583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 matin, Karim se réveille à sept heures.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va à l’école à huit heures.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sort de l’école à quatre heures.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Après, il fait ses devoirs.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A91B9B8-0FBD-5678-43FA-2E12AD77269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F274123-5A2A-93B9-42ED-2C5E5F2E3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8893989-6BAE-DEA7-BC87-A1756DB8DC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78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2F784-5C06-EDD2-50F5-283F917DC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BA45E2-5630-9CE4-C675-11D00C3F8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83FEF34-24C2-C8F3-6BC7-EC8A92091B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668F19A-A7F6-76FB-C1B8-B4768C53D318}"/>
              </a:ext>
            </a:extLst>
          </p:cNvPr>
          <p:cNvSpPr txBox="1"/>
          <p:nvPr/>
        </p:nvSpPr>
        <p:spPr>
          <a:xfrm>
            <a:off x="818481" y="2295694"/>
            <a:ext cx="7954583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 matin, Karim se réveille à sept heures.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va à l’école à huit heures.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sort de l’école à quatre heures.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Après, il fait ses devoirs.</a:t>
            </a:r>
          </a:p>
        </p:txBody>
      </p:sp>
      <p:pic>
        <p:nvPicPr>
          <p:cNvPr id="5" name="phrases N3 SEM1 S4">
            <a:hlinkClick r:id="" action="ppaction://media"/>
            <a:extLst>
              <a:ext uri="{FF2B5EF4-FFF2-40B4-BE49-F238E27FC236}">
                <a16:creationId xmlns:a16="http://schemas.microsoft.com/office/drawing/2014/main" id="{51009E65-EDA1-18A7-92E3-9FC95B7B3E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52000" y="926268"/>
            <a:ext cx="353451" cy="35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5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F984E-FF9B-8D7B-C3EE-32921D81C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41A93C-DE43-610C-2BB9-35A067FD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CC5B71-B366-A53F-1D48-0BA783C50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DEB5EF5-FFC8-0976-8E25-3BDFA0B699A0}"/>
              </a:ext>
            </a:extLst>
          </p:cNvPr>
          <p:cNvSpPr txBox="1"/>
          <p:nvPr/>
        </p:nvSpPr>
        <p:spPr>
          <a:xfrm>
            <a:off x="818481" y="2295694"/>
            <a:ext cx="7954583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 matin, Karim se réveille à sept heures.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va à l’école à huit heures.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sort de l’école à quatre heures.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Après, il fait ses devoirs.</a:t>
            </a:r>
          </a:p>
        </p:txBody>
      </p:sp>
    </p:spTree>
    <p:extLst>
      <p:ext uri="{BB962C8B-B14F-4D97-AF65-F5344CB8AC3E}">
        <p14:creationId xmlns:p14="http://schemas.microsoft.com/office/powerpoint/2010/main" val="198026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E872F5-6395-64CF-CF07-5572B67C38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4997385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E731194D-6BD6-657D-ADAB-911B2F570A92}"/>
              </a:ext>
            </a:extLst>
          </p:cNvPr>
          <p:cNvSpPr txBox="1">
            <a:spLocks/>
          </p:cNvSpPr>
          <p:nvPr/>
        </p:nvSpPr>
        <p:spPr>
          <a:xfrm>
            <a:off x="628650" y="1356143"/>
            <a:ext cx="7886700" cy="70526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2800"/>
              <a:t>Plan de la séance 4 </a:t>
            </a:r>
            <a:endParaRPr lang="fr-MA" sz="2800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80FFC5A-5737-0B14-16CA-8D0712B3A62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34F7A66-497A-1066-FE99-FD92DECEB7F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3B39F8B-04B4-1A0F-5D25-E39C2629522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52D64D6-9694-9443-5E75-839FECD445E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66974" y="5075557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Ecriture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66974" y="550185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mots correctement.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1B36E60-DCDF-B0BC-9196-D9865520F1B8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60519" y="2604646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  <a:p>
            <a:pPr>
              <a:buFont typeface="Wingdings" panose="05000000000000000000" pitchFamily="2" charset="2"/>
              <a:buChar char="m"/>
            </a:pPr>
            <a:endParaRPr lang="fr-FR" sz="1400" dirty="0">
              <a:solidFill>
                <a:srgbClr val="7575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mots. 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2C45F347-3EDA-3504-1E41-377FE33A50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3AA6777-2044-2FF6-A96B-D79DF94398E6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244E31C-641B-D628-E371-95D78AF3D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8FE82D7-50B7-403B-FDAB-2106CA5DA1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9B98D-5C9D-BA06-7683-E7C1A6CAC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729A714-2C34-EFD3-4128-FFD48D280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les mots suivants.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7695E2-FE4E-715F-D833-AC26E6A13A09}"/>
              </a:ext>
            </a:extLst>
          </p:cNvPr>
          <p:cNvSpPr txBox="1"/>
          <p:nvPr/>
        </p:nvSpPr>
        <p:spPr>
          <a:xfrm>
            <a:off x="1641201" y="5543782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Se brosser les dents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2441CBE-8A4C-5F0F-E453-F8C743DF3949}"/>
              </a:ext>
            </a:extLst>
          </p:cNvPr>
          <p:cNvSpPr txBox="1"/>
          <p:nvPr/>
        </p:nvSpPr>
        <p:spPr>
          <a:xfrm>
            <a:off x="5170109" y="5543781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Se laver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F4C3E2F-1740-F0CE-2AE3-107C34137742}"/>
              </a:ext>
            </a:extLst>
          </p:cNvPr>
          <p:cNvGrpSpPr/>
          <p:nvPr/>
        </p:nvGrpSpPr>
        <p:grpSpPr>
          <a:xfrm>
            <a:off x="122396" y="592986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1312499-CF72-4749-1AD6-3FBAC5FA7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FAD48BF-E1D8-8FB7-E4C5-322B7B6F75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EE14137-615A-DEB2-C97B-C0CBF02A9A9D}"/>
              </a:ext>
            </a:extLst>
          </p:cNvPr>
          <p:cNvSpPr txBox="1"/>
          <p:nvPr/>
        </p:nvSpPr>
        <p:spPr>
          <a:xfrm>
            <a:off x="1641201" y="3429000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Se réveiller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ABB451F-293B-D37A-68CC-E5EF80DC5311}"/>
              </a:ext>
            </a:extLst>
          </p:cNvPr>
          <p:cNvSpPr txBox="1"/>
          <p:nvPr/>
        </p:nvSpPr>
        <p:spPr>
          <a:xfrm>
            <a:off x="4994001" y="3429000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S’habiller</a:t>
            </a:r>
          </a:p>
        </p:txBody>
      </p:sp>
      <p:pic>
        <p:nvPicPr>
          <p:cNvPr id="4" name="Image 3" descr="Une image contenant meubles, mur, Visage humain, habits&#10;&#10;Le contenu généré par l’IA peut être incorrect.">
            <a:extLst>
              <a:ext uri="{FF2B5EF4-FFF2-40B4-BE49-F238E27FC236}">
                <a16:creationId xmlns:a16="http://schemas.microsoft.com/office/drawing/2014/main" id="{C6626D61-AE14-DE64-463D-7A9FB2AAB9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690" y="1712480"/>
            <a:ext cx="1569021" cy="1716519"/>
          </a:xfrm>
          <a:prstGeom prst="rect">
            <a:avLst/>
          </a:prstGeom>
        </p:spPr>
      </p:pic>
      <p:pic>
        <p:nvPicPr>
          <p:cNvPr id="5" name="Image 4" descr="Une image contenant lit, dessin humoristique, habits, intérieur&#10;&#10;Le contenu généré par l’IA peut être incorrect.">
            <a:extLst>
              <a:ext uri="{FF2B5EF4-FFF2-40B4-BE49-F238E27FC236}">
                <a16:creationId xmlns:a16="http://schemas.microsoft.com/office/drawing/2014/main" id="{4737D920-829D-46BF-7C4B-2E97BE0B1C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521" y="1695385"/>
            <a:ext cx="1466959" cy="1604863"/>
          </a:xfrm>
          <a:prstGeom prst="rect">
            <a:avLst/>
          </a:prstGeom>
        </p:spPr>
      </p:pic>
      <p:pic>
        <p:nvPicPr>
          <p:cNvPr id="8" name="Image 7" descr="Une image contenant salle de bain, évier, baignoire, mur&#10;&#10;Le contenu généré par l’IA peut être incorrect.">
            <a:extLst>
              <a:ext uri="{FF2B5EF4-FFF2-40B4-BE49-F238E27FC236}">
                <a16:creationId xmlns:a16="http://schemas.microsoft.com/office/drawing/2014/main" id="{26EB95E1-3E67-58E3-7951-D99E5BDFE9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460" y="3999735"/>
            <a:ext cx="1411368" cy="1544046"/>
          </a:xfrm>
          <a:prstGeom prst="rect">
            <a:avLst/>
          </a:prstGeom>
        </p:spPr>
      </p:pic>
      <p:pic>
        <p:nvPicPr>
          <p:cNvPr id="10" name="Image 9" descr="Une image contenant baignoire, mur, Visage humain, Appareil sanitaire&#10;&#10;Le contenu généré par l’IA peut être incorrect.">
            <a:extLst>
              <a:ext uri="{FF2B5EF4-FFF2-40B4-BE49-F238E27FC236}">
                <a16:creationId xmlns:a16="http://schemas.microsoft.com/office/drawing/2014/main" id="{F02BFA24-3763-1990-B741-4DB8C22D48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072" y="4019417"/>
            <a:ext cx="1411368" cy="154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D9509-1F08-A8C0-227E-BFE164AF6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DBF2880-BB79-D47B-5081-C7E79EC1C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A6CD4CA-A5ED-BCB7-17D7-D2A13734472E}"/>
              </a:ext>
            </a:extLst>
          </p:cNvPr>
          <p:cNvSpPr txBox="1"/>
          <p:nvPr/>
        </p:nvSpPr>
        <p:spPr>
          <a:xfrm>
            <a:off x="814946" y="2875002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Se réveiller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C4BFF4-2AA7-D8BA-BAA9-B86F55F356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5108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4C7E9-0C4A-6288-B7E0-2E9E9AF89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4624FC2-4D64-6938-2E57-89C9E3AD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4AB454-133B-A921-C13B-88111B265F1E}"/>
              </a:ext>
            </a:extLst>
          </p:cNvPr>
          <p:cNvSpPr txBox="1"/>
          <p:nvPr/>
        </p:nvSpPr>
        <p:spPr>
          <a:xfrm>
            <a:off x="592898" y="2984587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S’habiller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3524C4F-855A-71B7-94A9-E7A786A376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7079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DA8DA-D3D4-A497-6298-F5355138F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B8AAE33-3839-2E8B-8EF2-3EE955A75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ces mots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B1534D-1ADD-379B-FCB4-98743E490851}"/>
              </a:ext>
            </a:extLst>
          </p:cNvPr>
          <p:cNvSpPr txBox="1"/>
          <p:nvPr/>
        </p:nvSpPr>
        <p:spPr>
          <a:xfrm>
            <a:off x="764147" y="2925801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Se brosser les dents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D2C155-9D8F-1524-66BF-A586994127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394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9C0C4-AAA8-E25E-A07F-B0F52323B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9E6E7CA-F544-1162-1291-9B8CCD7E6BA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9E6E7CA-F544-1162-1291-9B8CCD7E6B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C17584E-827B-D8A6-79C7-E6F3D4086C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C17584E-827B-D8A6-79C7-E6F3D4086C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90FF102-C30D-4F5C-F667-AF9FCAA8B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031AF25-10BF-DB0B-BBAA-053EB6E800FE}"/>
              </a:ext>
            </a:extLst>
          </p:cNvPr>
          <p:cNvSpPr txBox="1"/>
          <p:nvPr/>
        </p:nvSpPr>
        <p:spPr>
          <a:xfrm>
            <a:off x="730281" y="2976600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Se laver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51F3D3-A8DE-57F6-87A2-6B59024ED7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2888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FD1F6-3545-F866-3A32-553814893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EC3584E6-FBEE-9C6E-2581-CB4473FD9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1186CE3-73FC-8C3A-AEAE-2C4578607C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4FF577B-196D-496F-4B0B-FE9B75769BBF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5D79C9-A4A7-F5B1-6CCA-86FC06131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93D91E2-C715-59BF-8873-4754EE9C36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768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F9DE2-0ECC-27B1-E3FD-1A70A3076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re 1">
            <a:extLst>
              <a:ext uri="{FF2B5EF4-FFF2-40B4-BE49-F238E27FC236}">
                <a16:creationId xmlns:a16="http://schemas.microsoft.com/office/drawing/2014/main" id="{B4D0106A-D01E-2A62-2807-AE8A3C26B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D266CF7-0C56-A3B4-68D6-9ABCCB76B777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D7B3927-E270-C9A0-E7F1-B182212A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F2A923-591A-ECF3-729E-4C965A2B0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meubles, mur, Visage humain, habits&#10;&#10;Le contenu généré par l’IA peut être incorrect.">
            <a:extLst>
              <a:ext uri="{FF2B5EF4-FFF2-40B4-BE49-F238E27FC236}">
                <a16:creationId xmlns:a16="http://schemas.microsoft.com/office/drawing/2014/main" id="{5E7B478F-2C5B-C7CC-3C19-66491C1D5E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772" y="2205445"/>
            <a:ext cx="3279228" cy="358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3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DD1FC-85C3-3551-1581-00E49656B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11D3907-E040-6272-5CBE-A36FAE2DE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53B49D-5367-65F5-A1F0-5F1D85C567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53D327E-8736-5E68-973E-E107DE3EF4D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1545AF-CA76-AC9D-77C4-1736D5AA5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C555645-798C-E4A0-0FCE-45E87F3C7A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7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F927F-2FEF-4C9F-F0B8-2CBBA5876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AD5588A9-4B39-D987-C24F-25962CDCA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Se réveiller.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09D95E-9CD3-F393-EB2C-60A9E31A2F47}"/>
              </a:ext>
            </a:extLst>
          </p:cNvPr>
          <p:cNvSpPr txBox="1"/>
          <p:nvPr/>
        </p:nvSpPr>
        <p:spPr>
          <a:xfrm>
            <a:off x="3199301" y="2967335"/>
            <a:ext cx="56514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Se réveiller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7FCC6E3-00D0-2D72-8DFE-D79AB4FF87DE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31A2445-7642-52D1-F5C0-C1038C7F8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6387AF-C359-16A6-5476-863C05A2BD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meubles, mur, Visage humain, habits&#10;&#10;Le contenu généré par l’IA peut être incorrect.">
            <a:extLst>
              <a:ext uri="{FF2B5EF4-FFF2-40B4-BE49-F238E27FC236}">
                <a16:creationId xmlns:a16="http://schemas.microsoft.com/office/drawing/2014/main" id="{6F38F487-DBDE-4B97-AD9E-15BA4DDFA9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085" y="2415651"/>
            <a:ext cx="2455252" cy="268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8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95E7-8AE2-2842-D3CC-67E802592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74593E7-D09E-33D0-9705-6310434E143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827F87-CD00-17F3-06E7-5436489BA0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5BED4E10-B81E-075C-F15D-0AD733221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7E1410-56CC-6919-26F6-F9B7EBB59706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5BEFF90-E227-5D96-6298-FB249823B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7A2EE16-A937-CF56-FF4A-B0E7416076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lit, dessin humoristique, habits, intérieur&#10;&#10;Le contenu généré par l’IA peut être incorrect.">
            <a:extLst>
              <a:ext uri="{FF2B5EF4-FFF2-40B4-BE49-F238E27FC236}">
                <a16:creationId xmlns:a16="http://schemas.microsoft.com/office/drawing/2014/main" id="{D8C6908A-7CA6-9AD4-995D-83FFB748B4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242" y="2207377"/>
            <a:ext cx="3260709" cy="356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63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99B07-14EF-A217-C904-DA9466FBD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170E561-59FC-2E13-E692-B3BE96E4234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258D1E3-CCD9-48B6-4698-0ECCB45DEED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A20F0ED-A15E-4ABA-F791-5A4CC118B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289C77-F35C-A57B-5FCA-5D6D92B9D5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C055964-4EDC-05FE-5674-988D3E0D464D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98C9D8B-42D5-1E11-FEB2-86CEAE553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A90947-1375-2657-46B7-4ADD208C08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335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EAB84-F8AC-F56D-B06C-341A0BAB9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C5713AD-F526-360F-327E-9758FA04C88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709AE33-1FEB-786E-579C-69B56A48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C9368B84-85E0-005F-06E5-D996E43CD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S’habiller.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E9C8A7-2807-8C9E-11F6-A354B6D37C0A}"/>
              </a:ext>
            </a:extLst>
          </p:cNvPr>
          <p:cNvSpPr txBox="1"/>
          <p:nvPr/>
        </p:nvSpPr>
        <p:spPr>
          <a:xfrm>
            <a:off x="4255195" y="3175168"/>
            <a:ext cx="38536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S’habiller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7AE6D7D-E644-67F2-DF16-6197A96DA805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61623DB-D660-3491-96F2-E6B922698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03D78E-037A-8D26-61DA-9F88D92A21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lit, dessin humoristique, habits, intérieur&#10;&#10;Le contenu généré par l’IA peut être incorrect.">
            <a:extLst>
              <a:ext uri="{FF2B5EF4-FFF2-40B4-BE49-F238E27FC236}">
                <a16:creationId xmlns:a16="http://schemas.microsoft.com/office/drawing/2014/main" id="{5F26027D-185B-5E69-15C8-59F638126F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61" y="2254243"/>
            <a:ext cx="3026604" cy="331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9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562FC-7FA0-E2D6-0963-F5EB8CC1A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7CE8B6A-26BC-7E9D-0D3E-2D3188516B2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7CE8B6A-26BC-7E9D-0D3E-2D3188516B2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3FD1EA-DE34-588A-BACA-0AA4C9BE761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3FD1EA-DE34-588A-BACA-0AA4C9BE761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47D0C72C-2AF3-059B-3D3B-7FB7C5F9C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1CB421B-A635-2938-26D9-C26218CBBF83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DE122D-C99A-6B8A-9FFE-E7AE01A43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BC272A-2C87-3CA8-D357-304A8CB24D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salle de bain, évier, baignoire, mur&#10;&#10;Le contenu généré par l’IA peut être incorrect.">
            <a:extLst>
              <a:ext uri="{FF2B5EF4-FFF2-40B4-BE49-F238E27FC236}">
                <a16:creationId xmlns:a16="http://schemas.microsoft.com/office/drawing/2014/main" id="{69598B2C-0600-A391-C4E1-C76BF1FFF0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870" y="2187335"/>
            <a:ext cx="3279030" cy="358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2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4F20F-FE66-8210-7384-726E9EDEE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3CE8F04-DB78-B2CE-427F-5E280256A71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3CE8F04-DB78-B2CE-427F-5E280256A71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4CD2D91-FE34-85CB-AC8E-3CECE4C614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4CD2D91-FE34-85CB-AC8E-3CECE4C6142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C467827-DF10-BA1B-B4C7-0B0A0BFCF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89576E-BB97-5F02-7112-8A028871D5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5A96B3-BAA5-33E4-DAFE-E5CBA279B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7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A1EE5-409B-F45D-106A-66CF6907D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9E2DC24-D0FC-1401-2D25-9E8C81B80A9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9E2DC24-D0FC-1401-2D25-9E8C81B80A9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CDC76EE-5BB5-8950-E730-C816B22BB50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CDC76EE-5BB5-8950-E730-C816B22BB50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A40CBE2-705C-FAB0-8700-E47E69688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Se brosser les dents.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CDA534-F5B7-2AEB-7F2E-E9961163642F}"/>
              </a:ext>
            </a:extLst>
          </p:cNvPr>
          <p:cNvSpPr txBox="1"/>
          <p:nvPr/>
        </p:nvSpPr>
        <p:spPr>
          <a:xfrm>
            <a:off x="4434914" y="3140921"/>
            <a:ext cx="716691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5400" dirty="0">
                <a:solidFill>
                  <a:srgbClr val="424D7B"/>
                </a:solidFill>
                <a:latin typeface="Dosis SemiBold" pitchFamily="2" charset="0"/>
              </a:rPr>
              <a:t>Se brosser </a:t>
            </a:r>
          </a:p>
          <a:p>
            <a:r>
              <a:rPr lang="fr-MA" sz="5400" dirty="0">
                <a:solidFill>
                  <a:srgbClr val="424D7B"/>
                </a:solidFill>
                <a:latin typeface="Dosis SemiBold" pitchFamily="2" charset="0"/>
              </a:rPr>
              <a:t>les dents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6D89543-20A4-B9C7-D05F-BB3ADA1200F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040708F-992B-7081-E759-2C9984B43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57B9CB-0C5C-192C-84D7-DC9F322DFE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salle de bain, évier, baignoire, mur&#10;&#10;Le contenu généré par l’IA peut être incorrect.">
            <a:extLst>
              <a:ext uri="{FF2B5EF4-FFF2-40B4-BE49-F238E27FC236}">
                <a16:creationId xmlns:a16="http://schemas.microsoft.com/office/drawing/2014/main" id="{13382EF3-8126-C706-0ED9-9D9263B0F3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772" y="2741979"/>
            <a:ext cx="2450953" cy="268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1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87125-2722-5D23-C3DD-954B9C5BD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80CC2B8F-949B-B087-2574-0286155AF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F3553D7-EE11-0BB2-99F6-6EBEF43B6D23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1F3C2D7-67E7-8A3A-39C4-ABF91CDF5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D37D3A-3BDE-6B1D-A1DA-70CB2AFDB1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baignoire, mur, Visage humain, Appareil sanitaire&#10;&#10;Le contenu généré par l’IA peut être incorrect.">
            <a:extLst>
              <a:ext uri="{FF2B5EF4-FFF2-40B4-BE49-F238E27FC236}">
                <a16:creationId xmlns:a16="http://schemas.microsoft.com/office/drawing/2014/main" id="{C3768947-FEF8-738E-44BD-73AC61B5D5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538" y="2200859"/>
            <a:ext cx="3109235" cy="340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0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034DA-79B1-EA0D-7AC9-C2024BBCF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BF4CDA9-4529-52CF-8810-C9CEFE191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E98250-DC73-45EC-A4EB-15671B3F0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A9895C3-5429-3BA3-77B2-BE98799505FE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08AFE73-67C1-53E4-7723-A8A6C565E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4D23979-A6A3-C850-C0E4-90BF9F9273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749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22C52-4373-D86A-FF9C-EC72D8BA5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625DB457-A451-4DFC-FBCE-EF088CBD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Se laver.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B7CA891-9FC6-1FB9-2334-F5C710FD1613}"/>
              </a:ext>
            </a:extLst>
          </p:cNvPr>
          <p:cNvSpPr txBox="1"/>
          <p:nvPr/>
        </p:nvSpPr>
        <p:spPr>
          <a:xfrm>
            <a:off x="4339861" y="2921168"/>
            <a:ext cx="38536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565F88"/>
                </a:solidFill>
                <a:latin typeface="Dosis SemiBold" pitchFamily="2" charset="0"/>
              </a:rPr>
              <a:t>Se laver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7FC22F4-B280-9FCC-BD91-27F1CD873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B51133-7A71-ED7B-E1F5-F2BFE7FCB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B7AA414-F7B7-1848-D969-E527ABAB1A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baignoire, mur, Visage humain, Appareil sanitaire&#10;&#10;Le contenu généré par l’IA peut être incorrect.">
            <a:extLst>
              <a:ext uri="{FF2B5EF4-FFF2-40B4-BE49-F238E27FC236}">
                <a16:creationId xmlns:a16="http://schemas.microsoft.com/office/drawing/2014/main" id="{6979009D-DC50-938A-4748-3F56488273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201" y="2385875"/>
            <a:ext cx="2593741" cy="283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840D-776B-0E04-4FFF-76329948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43101BB-F85C-1913-E221-5F454C31E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896" y="1627970"/>
            <a:ext cx="3300936" cy="506317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F61BB38-7CA4-A746-1F1D-B80ACE12B5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245B913-089E-3ADD-60AE-792610C3070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9145ECC-000C-F876-22B9-FF30903C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894636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90.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54EBED3-0B83-C456-5242-F9D79F9BBDDD}"/>
              </a:ext>
            </a:extLst>
          </p:cNvPr>
          <p:cNvSpPr/>
          <p:nvPr/>
        </p:nvSpPr>
        <p:spPr>
          <a:xfrm>
            <a:off x="2443992" y="4627954"/>
            <a:ext cx="3094744" cy="47842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91D4A6D-DA09-6C2D-E6F0-276B3ED42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862C5C1-71F0-CADC-7074-26B8E7CA3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021E07-155A-544F-264E-518BA56D4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86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C8D5E-2858-9A19-CC31-457DA118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321FA0E3-8A95-135E-BF91-4F81E22BE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003" y="2787955"/>
            <a:ext cx="6056450" cy="1241699"/>
          </a:xfrm>
          <a:prstGeom prst="rect">
            <a:avLst/>
          </a:prstGeom>
        </p:spPr>
      </p:pic>
      <p:sp>
        <p:nvSpPr>
          <p:cNvPr id="12" name="Titre 5">
            <a:extLst>
              <a:ext uri="{FF2B5EF4-FFF2-40B4-BE49-F238E27FC236}">
                <a16:creationId xmlns:a16="http://schemas.microsoft.com/office/drawing/2014/main" id="{F1388B74-5FD3-EE46-F009-52B558A0391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3 page 90. 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C51A7F-E467-49E3-50B4-814609035808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4EEDD06-B230-B227-1E5E-204B2F347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3BEAEC8-03E7-7529-5022-9D7381CD69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5ECBAC6-3A97-2556-DA9C-A37FB8B43C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9151" y="1904747"/>
            <a:ext cx="5880519" cy="6119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0A3AFA8-93D3-D5DE-EC9B-8F6916431F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003" y="4395076"/>
            <a:ext cx="6830891" cy="118383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81318D-7F60-47C5-DCE4-F346B6658C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230" y="2516746"/>
            <a:ext cx="2047885" cy="20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3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F86BE-787F-1ADC-6F47-EC8B136CF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67C2F1EE-A955-66CA-B5B4-0CF1C4A5F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92" y="2387356"/>
            <a:ext cx="6056450" cy="1241699"/>
          </a:xfrm>
          <a:prstGeom prst="rect">
            <a:avLst/>
          </a:prstGeom>
        </p:spPr>
      </p:pic>
      <p:sp>
        <p:nvSpPr>
          <p:cNvPr id="12" name="Titre 5">
            <a:extLst>
              <a:ext uri="{FF2B5EF4-FFF2-40B4-BE49-F238E27FC236}">
                <a16:creationId xmlns:a16="http://schemas.microsoft.com/office/drawing/2014/main" id="{3EAB1E1B-9918-DA89-1527-EE60C6C72891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Les bonnes réponses sont : « se brosse » et « se lave ».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EFC513D-9CEA-2D0C-1249-E4A4D80D2CB8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EC29F82-461F-3CA0-D08C-913F29B34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F12D8-FDC3-47E9-62DA-7C52526B75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C39EEF72-CAB3-10CA-8FFF-9B82E5625955}"/>
              </a:ext>
            </a:extLst>
          </p:cNvPr>
          <p:cNvSpPr txBox="1"/>
          <p:nvPr/>
        </p:nvSpPr>
        <p:spPr>
          <a:xfrm>
            <a:off x="2565477" y="2867605"/>
            <a:ext cx="1240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se brosse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D4235D1-B62B-DD3A-BBAB-318FD7FD19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002" y="4159908"/>
            <a:ext cx="6830891" cy="118383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54A1FE3-1DC1-E247-59F3-92BABC57E70A}"/>
              </a:ext>
            </a:extLst>
          </p:cNvPr>
          <p:cNvSpPr txBox="1"/>
          <p:nvPr/>
        </p:nvSpPr>
        <p:spPr>
          <a:xfrm>
            <a:off x="3067725" y="4560901"/>
            <a:ext cx="1240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se lave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8818AB9-E5F1-8C1B-1E48-EEBE6A789D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596" y="2405057"/>
            <a:ext cx="2047885" cy="20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06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A16E1E9-E548-6FF9-E969-1F3AA5C4D0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85" y="1415301"/>
            <a:ext cx="3465230" cy="531518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À la maison,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lisez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les mots de l’activité 1 </a:t>
            </a: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</a:b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et les phrases de l’activité 3 de la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page 88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6F1B13-1C9B-1D81-C5CD-1CED964D7A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57754" y="549853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2FE8BC74-7F1B-1612-A567-433D7B787F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4162" y="2094185"/>
            <a:ext cx="2190014" cy="34974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DABB5A8-820A-F8B4-90B3-D39BDD055E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9363" y="2401619"/>
            <a:ext cx="2956673" cy="64899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7DB89E-85D8-27CE-59AA-4DC05B9590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1820" y="3488203"/>
            <a:ext cx="1904472" cy="154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10451</TotalTime>
  <Words>1084</Words>
  <Application>Microsoft Office PowerPoint</Application>
  <PresentationFormat>Affichage à l'écran (4:3)</PresentationFormat>
  <Paragraphs>173</Paragraphs>
  <Slides>52</Slides>
  <Notes>1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52</vt:i4>
      </vt:variant>
    </vt:vector>
  </HeadingPairs>
  <TitlesOfParts>
    <vt:vector size="71" baseType="lpstr">
      <vt:lpstr>Dosis</vt:lpstr>
      <vt:lpstr>Dosis SemiBold</vt:lpstr>
      <vt:lpstr>Aptos Display</vt:lpstr>
      <vt:lpstr>Dosis ExtraBold</vt:lpstr>
      <vt:lpstr>Aptos</vt:lpstr>
      <vt:lpstr>Wingdings</vt:lpstr>
      <vt:lpstr>Dosis Medium</vt:lpstr>
      <vt:lpstr>Calibri</vt:lpstr>
      <vt:lpstr>Arial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3_Lecture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 </vt:lpstr>
      <vt:lpstr>Bonjour les enfants !  La leçon de français commence maintenant. Soyez attentifs.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 et vous allez répéter après moi. </vt:lpstr>
      <vt:lpstr>On continue à répéter ensemble le dialogue. </vt:lpstr>
      <vt:lpstr>Maintenant, on va comprendre le sens du dialogue. Qui veut expliquer, dans sa langue, de quoi ont parlé Majd et Nada ? </vt:lpstr>
      <vt:lpstr>Maintenant, on va jouer ce dialogue. On va le faire en 3 étapes. Soyez attentifs. </vt:lpstr>
      <vt:lpstr>Étape 1. Je vais vous expliquer la situation.  </vt:lpstr>
      <vt:lpstr>Étape 2.  Chacun réfléchit silencieusement à ce qu’il va dire dans le dialogue.</vt:lpstr>
      <vt:lpstr>Étape 3.  Maintenant, vous allez jouer le dialogue. Qui veut passer au tableau ? </vt:lpstr>
      <vt:lpstr>Maintenant, tout le monde participe. Jouez le dialogue avec votre voisin.</vt:lpstr>
      <vt:lpstr>Plan de la séance 4 </vt:lpstr>
      <vt:lpstr>Maintenant, on va faire de la lecture. On va lire des mots, puis des phrases. </vt:lpstr>
      <vt:lpstr>On va apprendre à lire en faisant les liaisons.  Soyez attentifs.</vt:lpstr>
      <vt:lpstr>Lecture de la vidéo.</vt:lpstr>
      <vt:lpstr>Lisez en silence. Faites attention aux liaisons et aux lettres qui ne prononcent pas. </vt:lpstr>
      <vt:lpstr>Qui veut lire à haute voix ? </vt:lpstr>
      <vt:lpstr>Lisez ces phrases en silence. Après, on va écouter une lecture audio. </vt:lpstr>
      <vt:lpstr>Lecture de l’audio. </vt:lpstr>
      <vt:lpstr>Qui veut lire à haute voix  ?</vt:lpstr>
      <vt:lpstr>Présentation PowerPoint</vt:lpstr>
      <vt:lpstr>Maintenant, nous allons écrire des mots.  Soyez attentifs.</vt:lpstr>
      <vt:lpstr>Lisons les mots suivants. </vt:lpstr>
      <vt:lpstr>Qui veut épeler ce mot ? </vt:lpstr>
      <vt:lpstr>Qui veut épeler ce mot ? </vt:lpstr>
      <vt:lpstr>Qui veut épeler ces mots ? </vt:lpstr>
      <vt:lpstr>Qui veut épeler ce mot ? </vt:lpstr>
      <vt:lpstr>Prenez vos ardoises.</vt:lpstr>
      <vt:lpstr>Regardez l’image. Écrivez le mot correspondant sur les ardoises. </vt:lpstr>
      <vt:lpstr>Levez vos ardoises. </vt:lpstr>
      <vt:lpstr>Corrigez. Se réveiller.</vt:lpstr>
      <vt:lpstr>Regardez l’image. Écrivez le mot correspondant sur les ardoises. </vt:lpstr>
      <vt:lpstr>Levez vos ardoises. </vt:lpstr>
      <vt:lpstr>Corrigez. S’habiller.</vt:lpstr>
      <vt:lpstr>Regardez l’image. Écrivez le mot correspondant sur les ardoises. </vt:lpstr>
      <vt:lpstr>Levez vos ardoises. </vt:lpstr>
      <vt:lpstr>Corrigez. Se brosser les dents.</vt:lpstr>
      <vt:lpstr>Regardez l’image. Écrivez le mot correspondant sur les ardoises. </vt:lpstr>
      <vt:lpstr>Levez vos ardoises. </vt:lpstr>
      <vt:lpstr>Corrigez. Se laver.</vt:lpstr>
      <vt:lpstr>Prenez vos livrets à la page 90. </vt:lpstr>
      <vt:lpstr>Présentation PowerPoint</vt:lpstr>
      <vt:lpstr>Présentation PowerPoint</vt:lpstr>
      <vt:lpstr>La séance d’aujourd’hui est terminée. À la maison, lisez les mots de l’activité 1  et les phrases de l’activité 3 de la page 88 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25</cp:revision>
  <cp:lastPrinted>2025-08-13T10:11:39Z</cp:lastPrinted>
  <dcterms:created xsi:type="dcterms:W3CDTF">2025-08-01T12:31:49Z</dcterms:created>
  <dcterms:modified xsi:type="dcterms:W3CDTF">2026-03-18T21:45:58Z</dcterms:modified>
</cp:coreProperties>
</file>