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5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6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7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8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9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0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1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848" r:id="rId3"/>
    <p:sldMasterId id="2147483833" r:id="rId4"/>
    <p:sldMasterId id="2147483754" r:id="rId5"/>
    <p:sldMasterId id="2147483821" r:id="rId6"/>
    <p:sldMasterId id="2147483729" r:id="rId7"/>
    <p:sldMasterId id="2147483786" r:id="rId8"/>
    <p:sldMasterId id="2147483801" r:id="rId9"/>
    <p:sldMasterId id="2147483853" r:id="rId10"/>
    <p:sldMasterId id="2147483867" r:id="rId11"/>
    <p:sldMasterId id="2147483872" r:id="rId12"/>
  </p:sldMasterIdLst>
  <p:notesMasterIdLst>
    <p:notesMasterId r:id="rId36"/>
  </p:notesMasterIdLst>
  <p:sldIdLst>
    <p:sldId id="257" r:id="rId13"/>
    <p:sldId id="1285" r:id="rId14"/>
    <p:sldId id="1310" r:id="rId15"/>
    <p:sldId id="1266" r:id="rId16"/>
    <p:sldId id="1287" r:id="rId17"/>
    <p:sldId id="1288" r:id="rId18"/>
    <p:sldId id="1289" r:id="rId19"/>
    <p:sldId id="1147" r:id="rId20"/>
    <p:sldId id="1292" r:id="rId21"/>
    <p:sldId id="1279" r:id="rId22"/>
    <p:sldId id="1294" r:id="rId23"/>
    <p:sldId id="1281" r:id="rId24"/>
    <p:sldId id="1305" r:id="rId25"/>
    <p:sldId id="1297" r:id="rId26"/>
    <p:sldId id="1303" r:id="rId27"/>
    <p:sldId id="1299" r:id="rId28"/>
    <p:sldId id="1304" r:id="rId29"/>
    <p:sldId id="1309" r:id="rId30"/>
    <p:sldId id="1306" r:id="rId31"/>
    <p:sldId id="1307" r:id="rId32"/>
    <p:sldId id="1290" r:id="rId33"/>
    <p:sldId id="1291" r:id="rId34"/>
    <p:sldId id="1302" r:id="rId35"/>
  </p:sldIdLst>
  <p:sldSz cx="9144000" cy="6858000" type="screen4x3"/>
  <p:notesSz cx="6735763" cy="9866313"/>
  <p:embeddedFontLst>
    <p:embeddedFont>
      <p:font typeface="Dosis" pitchFamily="2" charset="0"/>
      <p:regular r:id="rId37"/>
      <p:bold r:id="rId38"/>
    </p:embeddedFont>
    <p:embeddedFont>
      <p:font typeface="Dosis ExtraBold" pitchFamily="2" charset="0"/>
      <p:bold r:id="rId39"/>
    </p:embeddedFont>
    <p:embeddedFont>
      <p:font typeface="Dosis Medium" pitchFamily="2" charset="0"/>
      <p:regular r:id="rId40"/>
    </p:embeddedFont>
    <p:embeddedFont>
      <p:font typeface="Dosis SemiBold" pitchFamily="2" charset="0"/>
      <p:bold r:id="rId41"/>
    </p:embeddedFont>
    <p:embeddedFont>
      <p:font typeface="Mistral" panose="03090702030407020403" pitchFamily="66" charset="0"/>
      <p:regular r:id="rId4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A09F9F"/>
    <a:srgbClr val="E7E6E6"/>
    <a:srgbClr val="E6F3FA"/>
    <a:srgbClr val="AFABAB"/>
    <a:srgbClr val="9EE0F4"/>
    <a:srgbClr val="2196B1"/>
    <a:srgbClr val="565F88"/>
    <a:srgbClr val="2AB6D7"/>
    <a:srgbClr val="55B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978BF5-07F9-453F-8E10-501AB83F581A}" v="29" dt="2026-03-02T09:20:08.0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4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712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font" Target="fonts/font6.fntdata"/><Relationship Id="rId47" Type="http://schemas.microsoft.com/office/2016/11/relationships/changesInfo" Target="changesInfos/changesInfo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font" Target="fonts/font2.fntdata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notesMaster" Target="notesMasters/notesMaster1.xml"/><Relationship Id="rId49" Type="http://schemas.microsoft.com/office/2018/10/relationships/authors" Target="author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Master" Target="slideMasters/slideMaster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custSel modSld">
      <pc:chgData name="Jalila El Baraka" userId="ea93c961-285f-4edc-9e51-dff84fc1dbdc" providerId="ADAL" clId="{57C2819A-E835-47AA-9356-3BB7B51E441F}" dt="2026-02-18T23:25:49.878" v="2120" actId="1076"/>
      <pc:docMkLst>
        <pc:docMk/>
      </pc:docMkLst>
      <pc:sldChg chg="addSp delSp modSp mod">
        <pc:chgData name="Jalila El Baraka" userId="ea93c961-285f-4edc-9e51-dff84fc1dbdc" providerId="ADAL" clId="{57C2819A-E835-47AA-9356-3BB7B51E441F}" dt="2026-02-18T21:01:20.167" v="2116" actId="478"/>
        <pc:sldMkLst>
          <pc:docMk/>
          <pc:sldMk cId="56895326" sldId="257"/>
        </pc:sldMkLst>
      </pc:sldChg>
      <pc:sldChg chg="addSp delSp modSp mod">
        <pc:chgData name="Jalila El Baraka" userId="ea93c961-285f-4edc-9e51-dff84fc1dbdc" providerId="ADAL" clId="{57C2819A-E835-47AA-9356-3BB7B51E441F}" dt="2026-02-18T23:25:49.878" v="2120" actId="1076"/>
        <pc:sldMkLst>
          <pc:docMk/>
          <pc:sldMk cId="1677520056" sldId="1030"/>
        </pc:sldMkLst>
      </pc:sldChg>
    </pc:docChg>
  </pc:docChgLst>
  <pc:docChgLst>
    <pc:chgData name="Jalila El Baraka" userId="S::jalila.el-baraka@ifmaroc.com::ea93c961-285f-4edc-9e51-dff84fc1dbdc" providerId="AD" clId="Web-{B777E348-07D4-6CEC-2969-F447B39685B1}"/>
    <pc:docChg chg="addSld delSld modSld delMainMaster modMainMaster">
      <pc:chgData name="Jalila El Baraka" userId="S::jalila.el-baraka@ifmaroc.com::ea93c961-285f-4edc-9e51-dff84fc1dbdc" providerId="AD" clId="Web-{B777E348-07D4-6CEC-2969-F447B39685B1}" dt="2026-02-19T15:28:36.187" v="676" actId="14100"/>
      <pc:docMkLst>
        <pc:docMk/>
      </pc:docMkLst>
      <pc:sldChg chg="delSp modSp">
        <pc:chgData name="Jalila El Baraka" userId="S::jalila.el-baraka@ifmaroc.com::ea93c961-285f-4edc-9e51-dff84fc1dbdc" providerId="AD" clId="Web-{B777E348-07D4-6CEC-2969-F447B39685B1}" dt="2026-02-19T15:15:37.293" v="431" actId="20577"/>
        <pc:sldMkLst>
          <pc:docMk/>
          <pc:sldMk cId="2353545715" sldId="1044"/>
        </pc:sldMkLst>
        <pc:spChg chg="mod">
          <ac:chgData name="Jalila El Baraka" userId="S::jalila.el-baraka@ifmaroc.com::ea93c961-285f-4edc-9e51-dff84fc1dbdc" providerId="AD" clId="Web-{B777E348-07D4-6CEC-2969-F447B39685B1}" dt="2026-02-19T15:08:35.091" v="294" actId="20577"/>
          <ac:spMkLst>
            <pc:docMk/>
            <pc:sldMk cId="2353545715" sldId="1044"/>
            <ac:spMk id="2" creationId="{18018FAB-364E-2F6E-A76A-BD3DD15DCD93}"/>
          </ac:spMkLst>
        </pc:spChg>
        <pc:spChg chg="mod">
          <ac:chgData name="Jalila El Baraka" userId="S::jalila.el-baraka@ifmaroc.com::ea93c961-285f-4edc-9e51-dff84fc1dbdc" providerId="AD" clId="Web-{B777E348-07D4-6CEC-2969-F447B39685B1}" dt="2026-02-19T15:15:37.293" v="431" actId="20577"/>
          <ac:spMkLst>
            <pc:docMk/>
            <pc:sldMk cId="2353545715" sldId="1044"/>
            <ac:spMk id="3" creationId="{FFB038D7-47C9-0257-2C57-7BFAC461735F}"/>
          </ac:spMkLst>
        </pc:spChg>
        <pc:picChg chg="mod">
          <ac:chgData name="Jalila El Baraka" userId="S::jalila.el-baraka@ifmaroc.com::ea93c961-285f-4edc-9e51-dff84fc1dbdc" providerId="AD" clId="Web-{B777E348-07D4-6CEC-2969-F447B39685B1}" dt="2026-02-19T15:07:30.604" v="265" actId="1076"/>
          <ac:picMkLst>
            <pc:docMk/>
            <pc:sldMk cId="2353545715" sldId="1044"/>
            <ac:picMk id="18" creationId="{A8AB01F5-7A5F-B241-7998-3681C94B137F}"/>
          </ac:picMkLst>
        </pc:picChg>
      </pc:sldChg>
      <pc:sldChg chg="modSp">
        <pc:chgData name="Jalila El Baraka" userId="S::jalila.el-baraka@ifmaroc.com::ea93c961-285f-4edc-9e51-dff84fc1dbdc" providerId="AD" clId="Web-{B777E348-07D4-6CEC-2969-F447B39685B1}" dt="2026-02-19T15:14:55.682" v="408" actId="20577"/>
        <pc:sldMkLst>
          <pc:docMk/>
          <pc:sldMk cId="665763285" sldId="1146"/>
        </pc:sldMkLst>
        <pc:spChg chg="mod">
          <ac:chgData name="Jalila El Baraka" userId="S::jalila.el-baraka@ifmaroc.com::ea93c961-285f-4edc-9e51-dff84fc1dbdc" providerId="AD" clId="Web-{B777E348-07D4-6CEC-2969-F447B39685B1}" dt="2026-02-19T15:14:43.667" v="397" actId="20577"/>
          <ac:spMkLst>
            <pc:docMk/>
            <pc:sldMk cId="665763285" sldId="1146"/>
            <ac:spMk id="2" creationId="{8BA58BCB-9DAA-B016-ED4F-17C5E5E44906}"/>
          </ac:spMkLst>
        </pc:spChg>
        <pc:spChg chg="mod">
          <ac:chgData name="Jalila El Baraka" userId="S::jalila.el-baraka@ifmaroc.com::ea93c961-285f-4edc-9e51-dff84fc1dbdc" providerId="AD" clId="Web-{B777E348-07D4-6CEC-2969-F447B39685B1}" dt="2026-02-19T15:14:55.682" v="408" actId="20577"/>
          <ac:spMkLst>
            <pc:docMk/>
            <pc:sldMk cId="665763285" sldId="1146"/>
            <ac:spMk id="3" creationId="{A98B6987-69B7-D970-1FE5-DEF01CA4669A}"/>
          </ac:spMkLst>
        </pc:spChg>
      </pc:sldChg>
      <pc:sldChg chg="modSp">
        <pc:chgData name="Jalila El Baraka" userId="S::jalila.el-baraka@ifmaroc.com::ea93c961-285f-4edc-9e51-dff84fc1dbdc" providerId="AD" clId="Web-{B777E348-07D4-6CEC-2969-F447B39685B1}" dt="2026-02-19T15:17:25.299" v="486" actId="20577"/>
        <pc:sldMkLst>
          <pc:docMk/>
          <pc:sldMk cId="1050014391" sldId="1151"/>
        </pc:sldMkLst>
        <pc:spChg chg="mod">
          <ac:chgData name="Jalila El Baraka" userId="S::jalila.el-baraka@ifmaroc.com::ea93c961-285f-4edc-9e51-dff84fc1dbdc" providerId="AD" clId="Web-{B777E348-07D4-6CEC-2969-F447B39685B1}" dt="2026-02-19T15:17:25.299" v="486" actId="20577"/>
          <ac:spMkLst>
            <pc:docMk/>
            <pc:sldMk cId="1050014391" sldId="1151"/>
            <ac:spMk id="2" creationId="{C6B1A674-0120-1D37-27D4-80B8943F91E3}"/>
          </ac:spMkLst>
        </pc:spChg>
        <pc:spChg chg="mod">
          <ac:chgData name="Jalila El Baraka" userId="S::jalila.el-baraka@ifmaroc.com::ea93c961-285f-4edc-9e51-dff84fc1dbdc" providerId="AD" clId="Web-{B777E348-07D4-6CEC-2969-F447B39685B1}" dt="2026-02-19T15:17:12.797" v="469" actId="20577"/>
          <ac:spMkLst>
            <pc:docMk/>
            <pc:sldMk cId="1050014391" sldId="1151"/>
            <ac:spMk id="3" creationId="{2A80B723-9B1D-0375-85C5-CB5E55E55506}"/>
          </ac:spMkLst>
        </pc:spChg>
      </pc:sldChg>
      <pc:sldChg chg="modSp">
        <pc:chgData name="Jalila El Baraka" userId="S::jalila.el-baraka@ifmaroc.com::ea93c961-285f-4edc-9e51-dff84fc1dbdc" providerId="AD" clId="Web-{B777E348-07D4-6CEC-2969-F447B39685B1}" dt="2026-02-19T15:15:21.667" v="428" actId="20577"/>
        <pc:sldMkLst>
          <pc:docMk/>
          <pc:sldMk cId="2745884688" sldId="1154"/>
        </pc:sldMkLst>
        <pc:spChg chg="mod">
          <ac:chgData name="Jalila El Baraka" userId="S::jalila.el-baraka@ifmaroc.com::ea93c961-285f-4edc-9e51-dff84fc1dbdc" providerId="AD" clId="Web-{B777E348-07D4-6CEC-2969-F447B39685B1}" dt="2026-02-19T15:15:09.823" v="417" actId="20577"/>
          <ac:spMkLst>
            <pc:docMk/>
            <pc:sldMk cId="2745884688" sldId="1154"/>
            <ac:spMk id="2" creationId="{18018FAB-364E-2F6E-A76A-BD3DD15DCD93}"/>
          </ac:spMkLst>
        </pc:spChg>
        <pc:spChg chg="mod">
          <ac:chgData name="Jalila El Baraka" userId="S::jalila.el-baraka@ifmaroc.com::ea93c961-285f-4edc-9e51-dff84fc1dbdc" providerId="AD" clId="Web-{B777E348-07D4-6CEC-2969-F447B39685B1}" dt="2026-02-19T15:15:21.667" v="428" actId="20577"/>
          <ac:spMkLst>
            <pc:docMk/>
            <pc:sldMk cId="2745884688" sldId="1154"/>
            <ac:spMk id="3" creationId="{FFB038D7-47C9-0257-2C57-7BFAC461735F}"/>
          </ac:spMkLst>
        </pc:spChg>
      </pc:sldChg>
      <pc:sldChg chg="modSp">
        <pc:chgData name="Jalila El Baraka" userId="S::jalila.el-baraka@ifmaroc.com::ea93c961-285f-4edc-9e51-dff84fc1dbdc" providerId="AD" clId="Web-{B777E348-07D4-6CEC-2969-F447B39685B1}" dt="2026-02-19T15:21:15.302" v="629" actId="20577"/>
        <pc:sldMkLst>
          <pc:docMk/>
          <pc:sldMk cId="3889606308" sldId="1177"/>
        </pc:sldMkLst>
        <pc:spChg chg="mod">
          <ac:chgData name="Jalila El Baraka" userId="S::jalila.el-baraka@ifmaroc.com::ea93c961-285f-4edc-9e51-dff84fc1dbdc" providerId="AD" clId="Web-{B777E348-07D4-6CEC-2969-F447B39685B1}" dt="2026-02-19T15:21:15.302" v="629" actId="20577"/>
          <ac:spMkLst>
            <pc:docMk/>
            <pc:sldMk cId="3889606308" sldId="1177"/>
            <ac:spMk id="2" creationId="{C6FDD10A-F3A5-8A26-4BFD-175672876E71}"/>
          </ac:spMkLst>
        </pc:spChg>
        <pc:spChg chg="mod">
          <ac:chgData name="Jalila El Baraka" userId="S::jalila.el-baraka@ifmaroc.com::ea93c961-285f-4edc-9e51-dff84fc1dbdc" providerId="AD" clId="Web-{B777E348-07D4-6CEC-2969-F447B39685B1}" dt="2026-02-19T15:18:46.314" v="572" actId="1076"/>
          <ac:spMkLst>
            <pc:docMk/>
            <pc:sldMk cId="3889606308" sldId="1177"/>
            <ac:spMk id="3" creationId="{2ED8B759-5752-D7B6-8C77-3847D3C48564}"/>
          </ac:spMkLst>
        </pc:spChg>
        <pc:picChg chg="mod">
          <ac:chgData name="Jalila El Baraka" userId="S::jalila.el-baraka@ifmaroc.com::ea93c961-285f-4edc-9e51-dff84fc1dbdc" providerId="AD" clId="Web-{B777E348-07D4-6CEC-2969-F447B39685B1}" dt="2026-02-19T15:18:40.595" v="571" actId="1076"/>
          <ac:picMkLst>
            <pc:docMk/>
            <pc:sldMk cId="3889606308" sldId="1177"/>
            <ac:picMk id="18" creationId="{20AF5304-B8BA-2A5B-598C-BF7B38F66233}"/>
          </ac:picMkLst>
        </pc:picChg>
      </pc:sldChg>
      <pc:sldChg chg="modSp">
        <pc:chgData name="Jalila El Baraka" userId="S::jalila.el-baraka@ifmaroc.com::ea93c961-285f-4edc-9e51-dff84fc1dbdc" providerId="AD" clId="Web-{B777E348-07D4-6CEC-2969-F447B39685B1}" dt="2026-02-19T15:15:33.277" v="430" actId="20577"/>
        <pc:sldMkLst>
          <pc:docMk/>
          <pc:sldMk cId="2232221064" sldId="1178"/>
        </pc:sldMkLst>
        <pc:spChg chg="mod">
          <ac:chgData name="Jalila El Baraka" userId="S::jalila.el-baraka@ifmaroc.com::ea93c961-285f-4edc-9e51-dff84fc1dbdc" providerId="AD" clId="Web-{B777E348-07D4-6CEC-2969-F447B39685B1}" dt="2026-02-19T15:13:00.258" v="375" actId="20577"/>
          <ac:spMkLst>
            <pc:docMk/>
            <pc:sldMk cId="2232221064" sldId="1178"/>
            <ac:spMk id="2" creationId="{FEAEC10F-4B31-59AF-B0F5-7B48F3A533E5}"/>
          </ac:spMkLst>
        </pc:spChg>
        <pc:spChg chg="mod">
          <ac:chgData name="Jalila El Baraka" userId="S::jalila.el-baraka@ifmaroc.com::ea93c961-285f-4edc-9e51-dff84fc1dbdc" providerId="AD" clId="Web-{B777E348-07D4-6CEC-2969-F447B39685B1}" dt="2026-02-19T15:15:33.277" v="430" actId="20577"/>
          <ac:spMkLst>
            <pc:docMk/>
            <pc:sldMk cId="2232221064" sldId="1178"/>
            <ac:spMk id="3" creationId="{DC05F2CD-BB9F-D9EE-315A-C515E7C71577}"/>
          </ac:spMkLst>
        </pc:spChg>
      </pc:sldChg>
      <pc:sldChg chg="addSp delSp modSp">
        <pc:chgData name="Jalila El Baraka" userId="S::jalila.el-baraka@ifmaroc.com::ea93c961-285f-4edc-9e51-dff84fc1dbdc" providerId="AD" clId="Web-{B777E348-07D4-6CEC-2969-F447B39685B1}" dt="2026-02-19T15:12:35.663" v="372" actId="1076"/>
        <pc:sldMkLst>
          <pc:docMk/>
          <pc:sldMk cId="1399491581" sldId="1191"/>
        </pc:sldMkLst>
        <pc:spChg chg="mod">
          <ac:chgData name="Jalila El Baraka" userId="S::jalila.el-baraka@ifmaroc.com::ea93c961-285f-4edc-9e51-dff84fc1dbdc" providerId="AD" clId="Web-{B777E348-07D4-6CEC-2969-F447B39685B1}" dt="2026-02-19T15:09:46.485" v="368" actId="20577"/>
          <ac:spMkLst>
            <pc:docMk/>
            <pc:sldMk cId="1399491581" sldId="1191"/>
            <ac:spMk id="2" creationId="{5A557110-51C7-0EF5-C53D-7EFEAAD8DF1B}"/>
          </ac:spMkLst>
        </pc:spChg>
        <pc:spChg chg="mod">
          <ac:chgData name="Jalila El Baraka" userId="S::jalila.el-baraka@ifmaroc.com::ea93c961-285f-4edc-9e51-dff84fc1dbdc" providerId="AD" clId="Web-{B777E348-07D4-6CEC-2969-F447B39685B1}" dt="2026-02-19T15:09:33.672" v="350" actId="20577"/>
          <ac:spMkLst>
            <pc:docMk/>
            <pc:sldMk cId="1399491581" sldId="1191"/>
            <ac:spMk id="3" creationId="{E06DDE08-C705-81D0-09B4-EB1E2D25B23E}"/>
          </ac:spMkLst>
        </pc:spChg>
        <pc:picChg chg="add mod">
          <ac:chgData name="Jalila El Baraka" userId="S::jalila.el-baraka@ifmaroc.com::ea93c961-285f-4edc-9e51-dff84fc1dbdc" providerId="AD" clId="Web-{B777E348-07D4-6CEC-2969-F447B39685B1}" dt="2026-02-19T15:12:35.663" v="372" actId="1076"/>
          <ac:picMkLst>
            <pc:docMk/>
            <pc:sldMk cId="1399491581" sldId="1191"/>
            <ac:picMk id="5" creationId="{24D3AF82-8827-F5C5-5EA5-A714AD5F5730}"/>
          </ac:picMkLst>
        </pc:picChg>
        <pc:picChg chg="mod">
          <ac:chgData name="Jalila El Baraka" userId="S::jalila.el-baraka@ifmaroc.com::ea93c961-285f-4edc-9e51-dff84fc1dbdc" providerId="AD" clId="Web-{B777E348-07D4-6CEC-2969-F447B39685B1}" dt="2026-02-19T15:09:25.266" v="334" actId="1076"/>
          <ac:picMkLst>
            <pc:docMk/>
            <pc:sldMk cId="1399491581" sldId="1191"/>
            <ac:picMk id="18" creationId="{C005C6CC-1C09-867F-4FAB-4B561492F631}"/>
          </ac:picMkLst>
        </pc:picChg>
      </pc:sldChg>
      <pc:sldChg chg="addSp delSp modSp">
        <pc:chgData name="Jalila El Baraka" userId="S::jalila.el-baraka@ifmaroc.com::ea93c961-285f-4edc-9e51-dff84fc1dbdc" providerId="AD" clId="Web-{B777E348-07D4-6CEC-2969-F447B39685B1}" dt="2026-02-19T15:14:18.166" v="387" actId="1076"/>
        <pc:sldMkLst>
          <pc:docMk/>
          <pc:sldMk cId="608224064" sldId="1198"/>
        </pc:sldMkLst>
        <pc:spChg chg="mod">
          <ac:chgData name="Jalila El Baraka" userId="S::jalila.el-baraka@ifmaroc.com::ea93c961-285f-4edc-9e51-dff84fc1dbdc" providerId="AD" clId="Web-{B777E348-07D4-6CEC-2969-F447B39685B1}" dt="2026-02-19T15:12:47.648" v="374" actId="20577"/>
          <ac:spMkLst>
            <pc:docMk/>
            <pc:sldMk cId="608224064" sldId="1198"/>
            <ac:spMk id="2" creationId="{CECC5B2B-8FCC-3DBC-663F-512E6D64887D}"/>
          </ac:spMkLst>
        </pc:spChg>
        <pc:spChg chg="mod">
          <ac:chgData name="Jalila El Baraka" userId="S::jalila.el-baraka@ifmaroc.com::ea93c961-285f-4edc-9e51-dff84fc1dbdc" providerId="AD" clId="Web-{B777E348-07D4-6CEC-2969-F447B39685B1}" dt="2026-02-19T15:12:43.054" v="373" actId="20577"/>
          <ac:spMkLst>
            <pc:docMk/>
            <pc:sldMk cId="608224064" sldId="1198"/>
            <ac:spMk id="5" creationId="{94151922-5636-8485-561C-B07809B76561}"/>
          </ac:spMkLst>
        </pc:spChg>
        <pc:picChg chg="add mod">
          <ac:chgData name="Jalila El Baraka" userId="S::jalila.el-baraka@ifmaroc.com::ea93c961-285f-4edc-9e51-dff84fc1dbdc" providerId="AD" clId="Web-{B777E348-07D4-6CEC-2969-F447B39685B1}" dt="2026-02-19T15:14:18.166" v="387" actId="1076"/>
          <ac:picMkLst>
            <pc:docMk/>
            <pc:sldMk cId="608224064" sldId="1198"/>
            <ac:picMk id="6" creationId="{1B494E83-92C7-0285-BA96-8E716158BBD2}"/>
          </ac:picMkLst>
        </pc:picChg>
        <pc:picChg chg="mod">
          <ac:chgData name="Jalila El Baraka" userId="S::jalila.el-baraka@ifmaroc.com::ea93c961-285f-4edc-9e51-dff84fc1dbdc" providerId="AD" clId="Web-{B777E348-07D4-6CEC-2969-F447B39685B1}" dt="2026-02-19T15:08:59.483" v="295" actId="1076"/>
          <ac:picMkLst>
            <pc:docMk/>
            <pc:sldMk cId="608224064" sldId="1198"/>
            <ac:picMk id="18" creationId="{79164913-DD9F-C149-11A3-E964D74A30FE}"/>
          </ac:picMkLst>
        </pc:picChg>
      </pc:sldChg>
      <pc:sldChg chg="addSp delSp modSp mod setBg">
        <pc:chgData name="Jalila El Baraka" userId="S::jalila.el-baraka@ifmaroc.com::ea93c961-285f-4edc-9e51-dff84fc1dbdc" providerId="AD" clId="Web-{B777E348-07D4-6CEC-2969-F447B39685B1}" dt="2026-02-19T15:26:06.322" v="663"/>
        <pc:sldMkLst>
          <pc:docMk/>
          <pc:sldMk cId="1289704945" sldId="1238"/>
        </pc:sldMkLst>
        <pc:spChg chg="add mod">
          <ac:chgData name="Jalila El Baraka" userId="S::jalila.el-baraka@ifmaroc.com::ea93c961-285f-4edc-9e51-dff84fc1dbdc" providerId="AD" clId="Web-{B777E348-07D4-6CEC-2969-F447B39685B1}" dt="2026-02-19T15:26:04.525" v="662" actId="1076"/>
          <ac:spMkLst>
            <pc:docMk/>
            <pc:sldMk cId="1289704945" sldId="1238"/>
            <ac:spMk id="4" creationId="{87950200-F22C-ABA1-B078-CCCA5E786F7F}"/>
          </ac:spMkLst>
        </pc:spChg>
      </pc:sldChg>
      <pc:sldChg chg="addSp delSp modSp">
        <pc:chgData name="Jalila El Baraka" userId="S::jalila.el-baraka@ifmaroc.com::ea93c961-285f-4edc-9e51-dff84fc1dbdc" providerId="AD" clId="Web-{B777E348-07D4-6CEC-2969-F447B39685B1}" dt="2026-02-19T15:28:36.187" v="676" actId="14100"/>
        <pc:sldMkLst>
          <pc:docMk/>
          <pc:sldMk cId="1160743441" sldId="1239"/>
        </pc:sldMkLst>
        <pc:picChg chg="add mod">
          <ac:chgData name="Jalila El Baraka" userId="S::jalila.el-baraka@ifmaroc.com::ea93c961-285f-4edc-9e51-dff84fc1dbdc" providerId="AD" clId="Web-{B777E348-07D4-6CEC-2969-F447B39685B1}" dt="2026-02-19T15:28:23.436" v="673" actId="1076"/>
          <ac:picMkLst>
            <pc:docMk/>
            <pc:sldMk cId="1160743441" sldId="1239"/>
            <ac:picMk id="4" creationId="{CFA8983A-D2DA-E06D-FB01-93B58AD9B54C}"/>
          </ac:picMkLst>
        </pc:picChg>
        <pc:picChg chg="mod">
          <ac:chgData name="Jalila El Baraka" userId="S::jalila.el-baraka@ifmaroc.com::ea93c961-285f-4edc-9e51-dff84fc1dbdc" providerId="AD" clId="Web-{B777E348-07D4-6CEC-2969-F447B39685B1}" dt="2026-02-19T15:28:36.187" v="676" actId="14100"/>
          <ac:picMkLst>
            <pc:docMk/>
            <pc:sldMk cId="1160743441" sldId="1239"/>
            <ac:picMk id="12" creationId="{5C72FE1E-BE26-562A-32CD-EE1ADD931D2E}"/>
          </ac:picMkLst>
        </pc:picChg>
      </pc:sldChg>
      <pc:sldChg chg="modSp add replId">
        <pc:chgData name="Jalila El Baraka" userId="S::jalila.el-baraka@ifmaroc.com::ea93c961-285f-4edc-9e51-dff84fc1dbdc" providerId="AD" clId="Web-{B777E348-07D4-6CEC-2969-F447B39685B1}" dt="2026-02-19T15:20:46.549" v="601" actId="20577"/>
        <pc:sldMkLst>
          <pc:docMk/>
          <pc:sldMk cId="3534687103" sldId="1246"/>
        </pc:sldMkLst>
        <pc:spChg chg="mod">
          <ac:chgData name="Jalila El Baraka" userId="S::jalila.el-baraka@ifmaroc.com::ea93c961-285f-4edc-9e51-dff84fc1dbdc" providerId="AD" clId="Web-{B777E348-07D4-6CEC-2969-F447B39685B1}" dt="2026-02-19T15:20:46.549" v="601" actId="20577"/>
          <ac:spMkLst>
            <pc:docMk/>
            <pc:sldMk cId="3534687103" sldId="1246"/>
            <ac:spMk id="3" creationId="{9B24AA05-A9F8-C68A-4B37-2C7B8CECE8AE}"/>
          </ac:spMkLst>
        </pc:spChg>
      </pc:sldChg>
      <pc:sldChg chg="modSp add replId">
        <pc:chgData name="Jalila El Baraka" userId="S::jalila.el-baraka@ifmaroc.com::ea93c961-285f-4edc-9e51-dff84fc1dbdc" providerId="AD" clId="Web-{B777E348-07D4-6CEC-2969-F447B39685B1}" dt="2026-02-19T15:21:33.397" v="645" actId="20577"/>
        <pc:sldMkLst>
          <pc:docMk/>
          <pc:sldMk cId="2041501624" sldId="1247"/>
        </pc:sldMkLst>
        <pc:spChg chg="mod">
          <ac:chgData name="Jalila El Baraka" userId="S::jalila.el-baraka@ifmaroc.com::ea93c961-285f-4edc-9e51-dff84fc1dbdc" providerId="AD" clId="Web-{B777E348-07D4-6CEC-2969-F447B39685B1}" dt="2026-02-19T15:21:33.397" v="645" actId="20577"/>
          <ac:spMkLst>
            <pc:docMk/>
            <pc:sldMk cId="2041501624" sldId="1247"/>
            <ac:spMk id="2" creationId="{1BE93D7C-8244-F3F2-F18E-C17C805A3BF1}"/>
          </ac:spMkLst>
        </pc:spChg>
        <pc:spChg chg="mod">
          <ac:chgData name="Jalila El Baraka" userId="S::jalila.el-baraka@ifmaroc.com::ea93c961-285f-4edc-9e51-dff84fc1dbdc" providerId="AD" clId="Web-{B777E348-07D4-6CEC-2969-F447B39685B1}" dt="2026-02-19T15:19:05.427" v="585" actId="20577"/>
          <ac:spMkLst>
            <pc:docMk/>
            <pc:sldMk cId="2041501624" sldId="1247"/>
            <ac:spMk id="3" creationId="{39A74CD8-4C80-3122-27B8-127E4B3D87F6}"/>
          </ac:spMkLst>
        </pc:spChg>
      </pc:sldChg>
      <pc:sldChg chg="modSp add replId">
        <pc:chgData name="Jalila El Baraka" userId="S::jalila.el-baraka@ifmaroc.com::ea93c961-285f-4edc-9e51-dff84fc1dbdc" providerId="AD" clId="Web-{B777E348-07D4-6CEC-2969-F447B39685B1}" dt="2026-02-19T15:22:52.170" v="650" actId="20577"/>
        <pc:sldMkLst>
          <pc:docMk/>
          <pc:sldMk cId="798113471" sldId="1248"/>
        </pc:sldMkLst>
        <pc:spChg chg="mod">
          <ac:chgData name="Jalila El Baraka" userId="S::jalila.el-baraka@ifmaroc.com::ea93c961-285f-4edc-9e51-dff84fc1dbdc" providerId="AD" clId="Web-{B777E348-07D4-6CEC-2969-F447B39685B1}" dt="2026-02-19T15:22:52.170" v="650" actId="20577"/>
          <ac:spMkLst>
            <pc:docMk/>
            <pc:sldMk cId="798113471" sldId="1248"/>
            <ac:spMk id="2" creationId="{CE8D7E6B-86A1-579B-0418-76D477B48B41}"/>
          </ac:spMkLst>
        </pc:spChg>
        <pc:spChg chg="mod">
          <ac:chgData name="Jalila El Baraka" userId="S::jalila.el-baraka@ifmaroc.com::ea93c961-285f-4edc-9e51-dff84fc1dbdc" providerId="AD" clId="Web-{B777E348-07D4-6CEC-2969-F447B39685B1}" dt="2026-02-19T15:20:59.566" v="611" actId="20577"/>
          <ac:spMkLst>
            <pc:docMk/>
            <pc:sldMk cId="798113471" sldId="1248"/>
            <ac:spMk id="3" creationId="{73FCF11E-52ED-55AC-9E34-019126558538}"/>
          </ac:spMkLst>
        </pc:spChg>
      </pc:sldChg>
      <pc:sldMasterChg chg="modSldLayout sldLayoutOrd">
        <pc:chgData name="Jalila El Baraka" userId="S::jalila.el-baraka@ifmaroc.com::ea93c961-285f-4edc-9e51-dff84fc1dbdc" providerId="AD" clId="Web-{B777E348-07D4-6CEC-2969-F447B39685B1}" dt="2026-02-19T15:03:02.784" v="2"/>
        <pc:sldMasterMkLst>
          <pc:docMk/>
          <pc:sldMasterMk cId="257115762" sldId="2147483821"/>
        </pc:sldMasterMkLst>
        <pc:sldLayoutChg chg="modSp mod ord">
          <pc:chgData name="Jalila El Baraka" userId="S::jalila.el-baraka@ifmaroc.com::ea93c961-285f-4edc-9e51-dff84fc1dbdc" providerId="AD" clId="Web-{B777E348-07D4-6CEC-2969-F447B39685B1}" dt="2026-02-19T15:03:02.784" v="2"/>
          <pc:sldLayoutMkLst>
            <pc:docMk/>
            <pc:sldMasterMk cId="257115762" sldId="2147483821"/>
            <pc:sldLayoutMk cId="1425224035" sldId="2147483810"/>
          </pc:sldLayoutMkLst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1425224035" sldId="2147483810"/>
              <ac:spMk id="2" creationId="{5C12939F-D242-13B3-057B-E8357D4237E0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1425224035" sldId="2147483810"/>
              <ac:spMk id="3" creationId="{1FF58F68-53F9-326F-BF37-80789ED511C0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1425224035" sldId="2147483810"/>
              <ac:spMk id="4" creationId="{54E6C057-49C6-9CC3-4F2C-5CE45ED9A875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1425224035" sldId="2147483810"/>
              <ac:spMk id="5" creationId="{598469BC-7C7B-6355-D8DD-D7EAB2BFD44A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1425224035" sldId="2147483810"/>
              <ac:spMk id="6" creationId="{7A10D445-E8AC-14DE-B220-78BF2163CF1E}"/>
            </ac:spMkLst>
          </pc:spChg>
        </pc:sldLayoutChg>
        <pc:sldLayoutChg chg="modSp mod ord">
          <pc:chgData name="Jalila El Baraka" userId="S::jalila.el-baraka@ifmaroc.com::ea93c961-285f-4edc-9e51-dff84fc1dbdc" providerId="AD" clId="Web-{B777E348-07D4-6CEC-2969-F447B39685B1}" dt="2026-02-19T15:03:02.784" v="2"/>
          <pc:sldLayoutMkLst>
            <pc:docMk/>
            <pc:sldMasterMk cId="257115762" sldId="2147483821"/>
            <pc:sldLayoutMk cId="2048423348" sldId="2147483811"/>
          </pc:sldLayoutMkLst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2048423348" sldId="2147483811"/>
              <ac:spMk id="2" creationId="{AC0ABD73-8650-5D9C-643B-940D82E08F07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2048423348" sldId="2147483811"/>
              <ac:spMk id="3" creationId="{7730D810-498D-914D-CE75-B9641891AEB0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2048423348" sldId="2147483811"/>
              <ac:spMk id="4" creationId="{71528473-A0F2-DD0B-A6D0-D452A5B9DA22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2048423348" sldId="2147483811"/>
              <ac:spMk id="5" creationId="{AFAEA61E-E7D2-5EF5-EA28-A769A8E23D85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2048423348" sldId="2147483811"/>
              <ac:spMk id="6" creationId="{B6651717-3912-B98E-5E43-AADD652578B2}"/>
            </ac:spMkLst>
          </pc:spChg>
        </pc:sldLayoutChg>
        <pc:sldLayoutChg chg="modSp mod ord">
          <pc:chgData name="Jalila El Baraka" userId="S::jalila.el-baraka@ifmaroc.com::ea93c961-285f-4edc-9e51-dff84fc1dbdc" providerId="AD" clId="Web-{B777E348-07D4-6CEC-2969-F447B39685B1}" dt="2026-02-19T15:03:02.784" v="2"/>
          <pc:sldLayoutMkLst>
            <pc:docMk/>
            <pc:sldMasterMk cId="257115762" sldId="2147483821"/>
            <pc:sldLayoutMk cId="2765880412" sldId="2147483812"/>
          </pc:sldLayoutMkLst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2765880412" sldId="2147483812"/>
              <ac:spMk id="2" creationId="{584EF331-7FBF-FF67-87AB-C1B856BB6000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2765880412" sldId="2147483812"/>
              <ac:spMk id="3" creationId="{0F94EE8A-362F-C4B9-7BC7-AC73D5BB90D8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2765880412" sldId="2147483812"/>
              <ac:spMk id="4" creationId="{B92F0E45-9EB1-5493-C431-E490733AC326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2765880412" sldId="2147483812"/>
              <ac:spMk id="5" creationId="{B626C1D5-6331-A855-43FF-847829E397D4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2765880412" sldId="2147483812"/>
              <ac:spMk id="6" creationId="{CF2CBD20-28FE-167C-DA1E-600D8A075DD6}"/>
            </ac:spMkLst>
          </pc:spChg>
        </pc:sldLayoutChg>
        <pc:sldLayoutChg chg="modSp mod ord">
          <pc:chgData name="Jalila El Baraka" userId="S::jalila.el-baraka@ifmaroc.com::ea93c961-285f-4edc-9e51-dff84fc1dbdc" providerId="AD" clId="Web-{B777E348-07D4-6CEC-2969-F447B39685B1}" dt="2026-02-19T15:03:02.784" v="2"/>
          <pc:sldLayoutMkLst>
            <pc:docMk/>
            <pc:sldMasterMk cId="257115762" sldId="2147483821"/>
            <pc:sldLayoutMk cId="3898523878" sldId="2147483813"/>
          </pc:sldLayoutMkLst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3898523878" sldId="2147483813"/>
              <ac:spMk id="2" creationId="{9471F825-46AC-E061-F3AC-D105F0ADB96D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3898523878" sldId="2147483813"/>
              <ac:spMk id="3" creationId="{62C3FEC1-3AB8-CA7D-19B1-19C5ADD69413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3898523878" sldId="2147483813"/>
              <ac:spMk id="4" creationId="{705C6F3F-0CAE-B2B2-48D5-FCDB28FBECEA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3898523878" sldId="2147483813"/>
              <ac:spMk id="5" creationId="{AFF3FEA8-72B2-17D9-D052-36D65F9AC8F2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3898523878" sldId="2147483813"/>
              <ac:spMk id="6" creationId="{2C34DD63-5D19-15F3-920E-9E8943A6AFC4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3898523878" sldId="2147483813"/>
              <ac:spMk id="7" creationId="{5B1513AF-8726-C7A3-156D-96CEDBCF54A1}"/>
            </ac:spMkLst>
          </pc:spChg>
        </pc:sldLayoutChg>
        <pc:sldLayoutChg chg="modSp mod ord">
          <pc:chgData name="Jalila El Baraka" userId="S::jalila.el-baraka@ifmaroc.com::ea93c961-285f-4edc-9e51-dff84fc1dbdc" providerId="AD" clId="Web-{B777E348-07D4-6CEC-2969-F447B39685B1}" dt="2026-02-19T15:03:02.784" v="2"/>
          <pc:sldLayoutMkLst>
            <pc:docMk/>
            <pc:sldMasterMk cId="257115762" sldId="2147483821"/>
            <pc:sldLayoutMk cId="4014370767" sldId="2147483814"/>
          </pc:sldLayoutMkLst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4014370767" sldId="2147483814"/>
              <ac:spMk id="2" creationId="{5E274651-415E-D886-BBC9-A0FA30A1E55E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4014370767" sldId="2147483814"/>
              <ac:spMk id="3" creationId="{80CAFF76-EBD6-8555-9498-D3E109738D4A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4014370767" sldId="2147483814"/>
              <ac:spMk id="4" creationId="{8594198E-AB94-A8F7-948E-45FE8209AA10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4014370767" sldId="2147483814"/>
              <ac:spMk id="5" creationId="{B27DC8FA-3C9D-7F42-B2C7-4CBB9470646C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4014370767" sldId="2147483814"/>
              <ac:spMk id="6" creationId="{90AA5E16-FEC6-E76B-A966-EE34234DD01B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4014370767" sldId="2147483814"/>
              <ac:spMk id="7" creationId="{89D21ABC-668D-35C0-91D5-8E216FAD50EB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4014370767" sldId="2147483814"/>
              <ac:spMk id="8" creationId="{6CC29994-F308-0216-C5C3-D123B1429008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4014370767" sldId="2147483814"/>
              <ac:spMk id="9" creationId="{FB945907-DB95-FEA7-50E8-A6497CC32DD5}"/>
            </ac:spMkLst>
          </pc:spChg>
        </pc:sldLayoutChg>
        <pc:sldLayoutChg chg="modSp mod ord">
          <pc:chgData name="Jalila El Baraka" userId="S::jalila.el-baraka@ifmaroc.com::ea93c961-285f-4edc-9e51-dff84fc1dbdc" providerId="AD" clId="Web-{B777E348-07D4-6CEC-2969-F447B39685B1}" dt="2026-02-19T15:03:02.784" v="2"/>
          <pc:sldLayoutMkLst>
            <pc:docMk/>
            <pc:sldMasterMk cId="257115762" sldId="2147483821"/>
            <pc:sldLayoutMk cId="1027904950" sldId="2147483815"/>
          </pc:sldLayoutMkLst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1027904950" sldId="2147483815"/>
              <ac:spMk id="2" creationId="{B6345550-35B8-76D9-8795-C945DC8239B8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1027904950" sldId="2147483815"/>
              <ac:spMk id="3" creationId="{4B800584-4C3D-35CA-1ACB-5DF57D28245A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1027904950" sldId="2147483815"/>
              <ac:spMk id="4" creationId="{F692FF46-0171-FAB2-F1CD-4D160A3FD106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1027904950" sldId="2147483815"/>
              <ac:spMk id="5" creationId="{511A9572-F85E-2E45-46CC-2CE952A64A47}"/>
            </ac:spMkLst>
          </pc:spChg>
        </pc:sldLayoutChg>
        <pc:sldLayoutChg chg="modSp mod ord">
          <pc:chgData name="Jalila El Baraka" userId="S::jalila.el-baraka@ifmaroc.com::ea93c961-285f-4edc-9e51-dff84fc1dbdc" providerId="AD" clId="Web-{B777E348-07D4-6CEC-2969-F447B39685B1}" dt="2026-02-19T15:03:02.784" v="2"/>
          <pc:sldLayoutMkLst>
            <pc:docMk/>
            <pc:sldMasterMk cId="257115762" sldId="2147483821"/>
            <pc:sldLayoutMk cId="3770123215" sldId="2147483816"/>
          </pc:sldLayoutMkLst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3770123215" sldId="2147483816"/>
              <ac:spMk id="2" creationId="{33000B63-C099-BE0D-0114-1CA0A7026DF2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3770123215" sldId="2147483816"/>
              <ac:spMk id="3" creationId="{52E67D45-6EAF-2BEE-F84F-B925FFEFE6EB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3770123215" sldId="2147483816"/>
              <ac:spMk id="4" creationId="{3489AF9A-5256-A1D1-3D9F-1A058C5FDE22}"/>
            </ac:spMkLst>
          </pc:spChg>
        </pc:sldLayoutChg>
        <pc:sldLayoutChg chg="modSp mod ord">
          <pc:chgData name="Jalila El Baraka" userId="S::jalila.el-baraka@ifmaroc.com::ea93c961-285f-4edc-9e51-dff84fc1dbdc" providerId="AD" clId="Web-{B777E348-07D4-6CEC-2969-F447B39685B1}" dt="2026-02-19T15:03:02.784" v="2"/>
          <pc:sldLayoutMkLst>
            <pc:docMk/>
            <pc:sldMasterMk cId="257115762" sldId="2147483821"/>
            <pc:sldLayoutMk cId="680418700" sldId="2147483817"/>
          </pc:sldLayoutMkLst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680418700" sldId="2147483817"/>
              <ac:spMk id="2" creationId="{A6A8D27F-7606-5E4B-4B75-F66680D641E1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680418700" sldId="2147483817"/>
              <ac:spMk id="3" creationId="{90E80B7B-8DEC-9EC6-CD31-CBBE53F12E24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680418700" sldId="2147483817"/>
              <ac:spMk id="4" creationId="{B9576158-1E37-EDEC-6EF7-ED20571F99F8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680418700" sldId="2147483817"/>
              <ac:spMk id="5" creationId="{2DF3B506-CEF1-390C-EA9E-944EE2F8A8FA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680418700" sldId="2147483817"/>
              <ac:spMk id="6" creationId="{17EA95DA-4ACD-7F77-3E9A-C7F8039C81CC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680418700" sldId="2147483817"/>
              <ac:spMk id="7" creationId="{385477CB-80E2-126F-A7F9-94EEF6091E6F}"/>
            </ac:spMkLst>
          </pc:spChg>
        </pc:sldLayoutChg>
        <pc:sldLayoutChg chg="modSp mod ord">
          <pc:chgData name="Jalila El Baraka" userId="S::jalila.el-baraka@ifmaroc.com::ea93c961-285f-4edc-9e51-dff84fc1dbdc" providerId="AD" clId="Web-{B777E348-07D4-6CEC-2969-F447B39685B1}" dt="2026-02-19T15:03:02.784" v="2"/>
          <pc:sldLayoutMkLst>
            <pc:docMk/>
            <pc:sldMasterMk cId="257115762" sldId="2147483821"/>
            <pc:sldLayoutMk cId="1395582378" sldId="2147483818"/>
          </pc:sldLayoutMkLst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1395582378" sldId="2147483818"/>
              <ac:spMk id="2" creationId="{18B391BB-F3F4-0B94-416F-2B245D7F163A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1395582378" sldId="2147483818"/>
              <ac:spMk id="3" creationId="{063EF161-F51C-B789-4772-41A3CB3F22D5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1395582378" sldId="2147483818"/>
              <ac:spMk id="4" creationId="{5BFAE9CA-D362-9EC3-9603-5737A8D79D29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1395582378" sldId="2147483818"/>
              <ac:spMk id="5" creationId="{AD45659B-CE35-21F9-D7B0-B9C232CBC47F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1395582378" sldId="2147483818"/>
              <ac:spMk id="6" creationId="{2EE4D937-2E9D-F700-3404-BABB44ABF7EF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1395582378" sldId="2147483818"/>
              <ac:spMk id="7" creationId="{5C36E258-797F-AD21-B0D0-201EDA7B3D1D}"/>
            </ac:spMkLst>
          </pc:spChg>
        </pc:sldLayoutChg>
        <pc:sldLayoutChg chg="modSp mod ord">
          <pc:chgData name="Jalila El Baraka" userId="S::jalila.el-baraka@ifmaroc.com::ea93c961-285f-4edc-9e51-dff84fc1dbdc" providerId="AD" clId="Web-{B777E348-07D4-6CEC-2969-F447B39685B1}" dt="2026-02-19T15:03:02.784" v="2"/>
          <pc:sldLayoutMkLst>
            <pc:docMk/>
            <pc:sldMasterMk cId="257115762" sldId="2147483821"/>
            <pc:sldLayoutMk cId="3882608434" sldId="2147483819"/>
          </pc:sldLayoutMkLst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3882608434" sldId="2147483819"/>
              <ac:spMk id="2" creationId="{E87375CB-CDF0-54C7-3CEB-A56CC6FF155C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3882608434" sldId="2147483819"/>
              <ac:spMk id="3" creationId="{487073B6-4ECB-1F22-B324-0484C7BD0377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3882608434" sldId="2147483819"/>
              <ac:spMk id="4" creationId="{8606CFCC-D156-68BF-64E2-4CB20868888E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3882608434" sldId="2147483819"/>
              <ac:spMk id="5" creationId="{EAEEEA4D-FF24-50DC-B9E6-D13A70E98592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3882608434" sldId="2147483819"/>
              <ac:spMk id="6" creationId="{855EC91D-5680-9798-22C2-A34FB65C97E9}"/>
            </ac:spMkLst>
          </pc:spChg>
        </pc:sldLayoutChg>
        <pc:sldLayoutChg chg="modSp mod ord">
          <pc:chgData name="Jalila El Baraka" userId="S::jalila.el-baraka@ifmaroc.com::ea93c961-285f-4edc-9e51-dff84fc1dbdc" providerId="AD" clId="Web-{B777E348-07D4-6CEC-2969-F447B39685B1}" dt="2026-02-19T15:03:02.784" v="2"/>
          <pc:sldLayoutMkLst>
            <pc:docMk/>
            <pc:sldMasterMk cId="257115762" sldId="2147483821"/>
            <pc:sldLayoutMk cId="2282245773" sldId="2147483820"/>
          </pc:sldLayoutMkLst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2282245773" sldId="2147483820"/>
              <ac:spMk id="2" creationId="{B45C0095-77BE-C35A-BEE0-25985F426E10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2282245773" sldId="2147483820"/>
              <ac:spMk id="3" creationId="{03B753EB-E180-339C-2973-20D7B193BEDB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2282245773" sldId="2147483820"/>
              <ac:spMk id="4" creationId="{4889F192-3492-362E-44C3-7D51D9B1CE4E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2282245773" sldId="2147483820"/>
              <ac:spMk id="5" creationId="{2E7816C9-4253-2484-E900-C90723BF259C}"/>
            </ac:spMkLst>
          </pc:spChg>
          <pc:spChg chg="mod">
            <ac:chgData name="Jalila El Baraka" userId="S::jalila.el-baraka@ifmaroc.com::ea93c961-285f-4edc-9e51-dff84fc1dbdc" providerId="AD" clId="Web-{B777E348-07D4-6CEC-2969-F447B39685B1}" dt="2026-02-19T15:03:02.784" v="2"/>
            <ac:spMkLst>
              <pc:docMk/>
              <pc:sldMasterMk cId="257115762" sldId="2147483821"/>
              <pc:sldLayoutMk cId="2282245773" sldId="2147483820"/>
              <ac:spMk id="6" creationId="{B1ADFD0E-4839-5F72-0CF5-BCDFCD951EBD}"/>
            </ac:spMkLst>
          </pc:spChg>
        </pc:sldLayoutChg>
      </pc:sldMasterChg>
    </pc:docChg>
  </pc:docChgLst>
  <pc:docChgLst>
    <pc:chgData name="Jalila El Baraka" userId="S::jalila.el-baraka@ifmaroc.com::ea93c961-285f-4edc-9e51-dff84fc1dbdc" providerId="AD" clId="Web-{3667B021-B6C6-B8CD-67AE-A14A4817700C}"/>
    <pc:docChg chg="addSld modSld sldOrd">
      <pc:chgData name="Jalila El Baraka" userId="S::jalila.el-baraka@ifmaroc.com::ea93c961-285f-4edc-9e51-dff84fc1dbdc" providerId="AD" clId="Web-{3667B021-B6C6-B8CD-67AE-A14A4817700C}" dt="2026-02-20T15:45:45.335" v="454"/>
      <pc:docMkLst>
        <pc:docMk/>
      </pc:docMkLst>
      <pc:sldChg chg="modSp">
        <pc:chgData name="Jalila El Baraka" userId="S::jalila.el-baraka@ifmaroc.com::ea93c961-285f-4edc-9e51-dff84fc1dbdc" providerId="AD" clId="Web-{3667B021-B6C6-B8CD-67AE-A14A4817700C}" dt="2026-02-20T15:30:44.613" v="275" actId="20577"/>
        <pc:sldMkLst>
          <pc:docMk/>
          <pc:sldMk cId="2676537396" sldId="964"/>
        </pc:sldMkLst>
        <pc:spChg chg="mod">
          <ac:chgData name="Jalila El Baraka" userId="S::jalila.el-baraka@ifmaroc.com::ea93c961-285f-4edc-9e51-dff84fc1dbdc" providerId="AD" clId="Web-{3667B021-B6C6-B8CD-67AE-A14A4817700C}" dt="2026-02-20T15:30:44.613" v="275" actId="20577"/>
          <ac:spMkLst>
            <pc:docMk/>
            <pc:sldMk cId="2676537396" sldId="964"/>
            <ac:spMk id="8" creationId="{230A86AB-BFB2-6904-BF28-51993985EA66}"/>
          </ac:spMkLst>
        </pc:spChg>
      </pc:sldChg>
      <pc:sldChg chg="addSp delSp modSp">
        <pc:chgData name="Jalila El Baraka" userId="S::jalila.el-baraka@ifmaroc.com::ea93c961-285f-4edc-9e51-dff84fc1dbdc" providerId="AD" clId="Web-{3667B021-B6C6-B8CD-67AE-A14A4817700C}" dt="2026-02-20T15:45:45.335" v="454"/>
        <pc:sldMkLst>
          <pc:docMk/>
          <pc:sldMk cId="253054449" sldId="974"/>
        </pc:sldMkLst>
        <pc:spChg chg="mod">
          <ac:chgData name="Jalila El Baraka" userId="S::jalila.el-baraka@ifmaroc.com::ea93c961-285f-4edc-9e51-dff84fc1dbdc" providerId="AD" clId="Web-{3667B021-B6C6-B8CD-67AE-A14A4817700C}" dt="2026-02-20T15:21:48.367" v="84" actId="20577"/>
          <ac:spMkLst>
            <pc:docMk/>
            <pc:sldMk cId="253054449" sldId="974"/>
            <ac:spMk id="4" creationId="{E6384F8A-E656-6861-497C-5F80E75BA727}"/>
          </ac:spMkLst>
        </pc:spChg>
      </pc:sldChg>
      <pc:sldChg chg="delSp">
        <pc:chgData name="Jalila El Baraka" userId="S::jalila.el-baraka@ifmaroc.com::ea93c961-285f-4edc-9e51-dff84fc1dbdc" providerId="AD" clId="Web-{3667B021-B6C6-B8CD-67AE-A14A4817700C}" dt="2026-02-20T15:44:45.387" v="452"/>
        <pc:sldMkLst>
          <pc:docMk/>
          <pc:sldMk cId="3471369106" sldId="1010"/>
        </pc:sldMkLst>
      </pc:sldChg>
      <pc:sldChg chg="addSp delSp modSp">
        <pc:chgData name="Jalila El Baraka" userId="S::jalila.el-baraka@ifmaroc.com::ea93c961-285f-4edc-9e51-dff84fc1dbdc" providerId="AD" clId="Web-{3667B021-B6C6-B8CD-67AE-A14A4817700C}" dt="2026-02-20T15:16:42.687" v="15" actId="1076"/>
        <pc:sldMkLst>
          <pc:docMk/>
          <pc:sldMk cId="3889606308" sldId="1177"/>
        </pc:sldMkLst>
        <pc:spChg chg="mod">
          <ac:chgData name="Jalila El Baraka" userId="S::jalila.el-baraka@ifmaroc.com::ea93c961-285f-4edc-9e51-dff84fc1dbdc" providerId="AD" clId="Web-{3667B021-B6C6-B8CD-67AE-A14A4817700C}" dt="2026-02-20T15:14:20.336" v="3" actId="1076"/>
          <ac:spMkLst>
            <pc:docMk/>
            <pc:sldMk cId="3889606308" sldId="1177"/>
            <ac:spMk id="3" creationId="{2ED8B759-5752-D7B6-8C77-3847D3C48564}"/>
          </ac:spMkLst>
        </pc:spChg>
        <pc:picChg chg="add mod">
          <ac:chgData name="Jalila El Baraka" userId="S::jalila.el-baraka@ifmaroc.com::ea93c961-285f-4edc-9e51-dff84fc1dbdc" providerId="AD" clId="Web-{3667B021-B6C6-B8CD-67AE-A14A4817700C}" dt="2026-02-20T15:16:42.687" v="15" actId="1076"/>
          <ac:picMkLst>
            <pc:docMk/>
            <pc:sldMk cId="3889606308" sldId="1177"/>
            <ac:picMk id="7" creationId="{C384BAA1-CB4D-7BF2-91BB-DBE184A5D5AA}"/>
          </ac:picMkLst>
        </pc:picChg>
        <pc:picChg chg="mod">
          <ac:chgData name="Jalila El Baraka" userId="S::jalila.el-baraka@ifmaroc.com::ea93c961-285f-4edc-9e51-dff84fc1dbdc" providerId="AD" clId="Web-{3667B021-B6C6-B8CD-67AE-A14A4817700C}" dt="2026-02-20T15:14:16.352" v="2" actId="1076"/>
          <ac:picMkLst>
            <pc:docMk/>
            <pc:sldMk cId="3889606308" sldId="1177"/>
            <ac:picMk id="18" creationId="{20AF5304-B8BA-2A5B-598C-BF7B38F66233}"/>
          </ac:picMkLst>
        </pc:picChg>
      </pc:sldChg>
      <pc:sldChg chg="modSp">
        <pc:chgData name="Jalila El Baraka" userId="S::jalila.el-baraka@ifmaroc.com::ea93c961-285f-4edc-9e51-dff84fc1dbdc" providerId="AD" clId="Web-{3667B021-B6C6-B8CD-67AE-A14A4817700C}" dt="2026-02-20T15:21:06.960" v="80" actId="20577"/>
        <pc:sldMkLst>
          <pc:docMk/>
          <pc:sldMk cId="1289704945" sldId="1238"/>
        </pc:sldMkLst>
        <pc:spChg chg="mod">
          <ac:chgData name="Jalila El Baraka" userId="S::jalila.el-baraka@ifmaroc.com::ea93c961-285f-4edc-9e51-dff84fc1dbdc" providerId="AD" clId="Web-{3667B021-B6C6-B8CD-67AE-A14A4817700C}" dt="2026-02-20T15:21:06.960" v="80" actId="20577"/>
          <ac:spMkLst>
            <pc:docMk/>
            <pc:sldMk cId="1289704945" sldId="1238"/>
            <ac:spMk id="15" creationId="{4028D763-82A6-913A-5F00-0C18E140FD49}"/>
          </ac:spMkLst>
        </pc:spChg>
      </pc:sldChg>
      <pc:sldChg chg="modSp">
        <pc:chgData name="Jalila El Baraka" userId="S::jalila.el-baraka@ifmaroc.com::ea93c961-285f-4edc-9e51-dff84fc1dbdc" providerId="AD" clId="Web-{3667B021-B6C6-B8CD-67AE-A14A4817700C}" dt="2026-02-20T15:32:44.299" v="311" actId="20577"/>
        <pc:sldMkLst>
          <pc:docMk/>
          <pc:sldMk cId="73515141" sldId="1240"/>
        </pc:sldMkLst>
        <pc:spChg chg="mod">
          <ac:chgData name="Jalila El Baraka" userId="S::jalila.el-baraka@ifmaroc.com::ea93c961-285f-4edc-9e51-dff84fc1dbdc" providerId="AD" clId="Web-{3667B021-B6C6-B8CD-67AE-A14A4817700C}" dt="2026-02-20T15:32:44.299" v="311" actId="20577"/>
          <ac:spMkLst>
            <pc:docMk/>
            <pc:sldMk cId="73515141" sldId="1240"/>
            <ac:spMk id="7" creationId="{795BA7BE-B4ED-8572-0C59-74C6466975D3}"/>
          </ac:spMkLst>
        </pc:spChg>
      </pc:sldChg>
      <pc:sldChg chg="addSp delSp modSp">
        <pc:chgData name="Jalila El Baraka" userId="S::jalila.el-baraka@ifmaroc.com::ea93c961-285f-4edc-9e51-dff84fc1dbdc" providerId="AD" clId="Web-{3667B021-B6C6-B8CD-67AE-A14A4817700C}" dt="2026-02-20T15:33:03.723" v="314"/>
        <pc:sldMkLst>
          <pc:docMk/>
          <pc:sldMk cId="2361872233" sldId="1241"/>
        </pc:sldMkLst>
        <pc:spChg chg="add">
          <ac:chgData name="Jalila El Baraka" userId="S::jalila.el-baraka@ifmaroc.com::ea93c961-285f-4edc-9e51-dff84fc1dbdc" providerId="AD" clId="Web-{3667B021-B6C6-B8CD-67AE-A14A4817700C}" dt="2026-02-20T15:33:03.723" v="314"/>
          <ac:spMkLst>
            <pc:docMk/>
            <pc:sldMk cId="2361872233" sldId="1241"/>
            <ac:spMk id="8" creationId="{CA4494DA-A5DF-C999-266B-BEA95BDDEE17}"/>
          </ac:spMkLst>
        </pc:spChg>
      </pc:sldChg>
      <pc:sldChg chg="addSp delSp modSp">
        <pc:chgData name="Jalila El Baraka" userId="S::jalila.el-baraka@ifmaroc.com::ea93c961-285f-4edc-9e51-dff84fc1dbdc" providerId="AD" clId="Web-{3667B021-B6C6-B8CD-67AE-A14A4817700C}" dt="2026-02-20T15:39:41.307" v="451" actId="1076"/>
        <pc:sldMkLst>
          <pc:docMk/>
          <pc:sldMk cId="2983745865" sldId="1243"/>
        </pc:sldMkLst>
        <pc:spChg chg="add mod">
          <ac:chgData name="Jalila El Baraka" userId="S::jalila.el-baraka@ifmaroc.com::ea93c961-285f-4edc-9e51-dff84fc1dbdc" providerId="AD" clId="Web-{3667B021-B6C6-B8CD-67AE-A14A4817700C}" dt="2026-02-20T15:39:28.573" v="450" actId="20577"/>
          <ac:spMkLst>
            <pc:docMk/>
            <pc:sldMk cId="2983745865" sldId="1243"/>
            <ac:spMk id="5" creationId="{35065101-AE2B-D202-967A-4C8F1B77C502}"/>
          </ac:spMkLst>
        </pc:spChg>
        <pc:spChg chg="mod">
          <ac:chgData name="Jalila El Baraka" userId="S::jalila.el-baraka@ifmaroc.com::ea93c961-285f-4edc-9e51-dff84fc1dbdc" providerId="AD" clId="Web-{3667B021-B6C6-B8CD-67AE-A14A4817700C}" dt="2026-02-20T15:35:58.533" v="333" actId="14100"/>
          <ac:spMkLst>
            <pc:docMk/>
            <pc:sldMk cId="2983745865" sldId="1243"/>
            <ac:spMk id="24" creationId="{24AC5096-6B1B-AF98-1D4E-732A0774047F}"/>
          </ac:spMkLst>
        </pc:spChg>
        <pc:picChg chg="mod">
          <ac:chgData name="Jalila El Baraka" userId="S::jalila.el-baraka@ifmaroc.com::ea93c961-285f-4edc-9e51-dff84fc1dbdc" providerId="AD" clId="Web-{3667B021-B6C6-B8CD-67AE-A14A4817700C}" dt="2026-02-20T15:39:41.307" v="451" actId="1076"/>
          <ac:picMkLst>
            <pc:docMk/>
            <pc:sldMk cId="2983745865" sldId="1243"/>
            <ac:picMk id="26" creationId="{C64FF5B0-C17A-6BE8-AFFF-22C2DE3E7CD2}"/>
          </ac:picMkLst>
        </pc:picChg>
      </pc:sldChg>
      <pc:sldChg chg="addSp delSp modSp">
        <pc:chgData name="Jalila El Baraka" userId="S::jalila.el-baraka@ifmaroc.com::ea93c961-285f-4edc-9e51-dff84fc1dbdc" providerId="AD" clId="Web-{3667B021-B6C6-B8CD-67AE-A14A4817700C}" dt="2026-02-20T15:28:19.898" v="227" actId="20577"/>
        <pc:sldMkLst>
          <pc:docMk/>
          <pc:sldMk cId="2183194495" sldId="1245"/>
        </pc:sldMkLst>
        <pc:spChg chg="mod">
          <ac:chgData name="Jalila El Baraka" userId="S::jalila.el-baraka@ifmaroc.com::ea93c961-285f-4edc-9e51-dff84fc1dbdc" providerId="AD" clId="Web-{3667B021-B6C6-B8CD-67AE-A14A4817700C}" dt="2026-02-20T15:28:19.898" v="227" actId="20577"/>
          <ac:spMkLst>
            <pc:docMk/>
            <pc:sldMk cId="2183194495" sldId="1245"/>
            <ac:spMk id="6" creationId="{26C10F3B-4DB6-6449-1ADF-6B80D7EB3D77}"/>
          </ac:spMkLst>
        </pc:spChg>
        <pc:picChg chg="add mod">
          <ac:chgData name="Jalila El Baraka" userId="S::jalila.el-baraka@ifmaroc.com::ea93c961-285f-4edc-9e51-dff84fc1dbdc" providerId="AD" clId="Web-{3667B021-B6C6-B8CD-67AE-A14A4817700C}" dt="2026-02-20T15:27:43.732" v="188" actId="14100"/>
          <ac:picMkLst>
            <pc:docMk/>
            <pc:sldMk cId="2183194495" sldId="1245"/>
            <ac:picMk id="2" creationId="{0EA828CE-0C0D-0DDE-DE95-207E73CC9642}"/>
          </ac:picMkLst>
        </pc:picChg>
      </pc:sldChg>
      <pc:sldChg chg="modSp ord">
        <pc:chgData name="Jalila El Baraka" userId="S::jalila.el-baraka@ifmaroc.com::ea93c961-285f-4edc-9e51-dff84fc1dbdc" providerId="AD" clId="Web-{3667B021-B6C6-B8CD-67AE-A14A4817700C}" dt="2026-02-20T15:19:41.349" v="77" actId="20577"/>
        <pc:sldMkLst>
          <pc:docMk/>
          <pc:sldMk cId="3534687103" sldId="1246"/>
        </pc:sldMkLst>
        <pc:spChg chg="mod">
          <ac:chgData name="Jalila El Baraka" userId="S::jalila.el-baraka@ifmaroc.com::ea93c961-285f-4edc-9e51-dff84fc1dbdc" providerId="AD" clId="Web-{3667B021-B6C6-B8CD-67AE-A14A4817700C}" dt="2026-02-20T15:19:41.349" v="77" actId="20577"/>
          <ac:spMkLst>
            <pc:docMk/>
            <pc:sldMk cId="3534687103" sldId="1246"/>
            <ac:spMk id="2" creationId="{A1C7A6E0-B9AC-4251-4B2B-96DA1808256B}"/>
          </ac:spMkLst>
        </pc:spChg>
        <pc:spChg chg="mod">
          <ac:chgData name="Jalila El Baraka" userId="S::jalila.el-baraka@ifmaroc.com::ea93c961-285f-4edc-9e51-dff84fc1dbdc" providerId="AD" clId="Web-{3667B021-B6C6-B8CD-67AE-A14A4817700C}" dt="2026-02-20T15:18:58.879" v="47" actId="20577"/>
          <ac:spMkLst>
            <pc:docMk/>
            <pc:sldMk cId="3534687103" sldId="1246"/>
            <ac:spMk id="3" creationId="{9B24AA05-A9F8-C68A-4B37-2C7B8CECE8AE}"/>
          </ac:spMkLst>
        </pc:spChg>
      </pc:sldChg>
      <pc:sldChg chg="addSp modSp">
        <pc:chgData name="Jalila El Baraka" userId="S::jalila.el-baraka@ifmaroc.com::ea93c961-285f-4edc-9e51-dff84fc1dbdc" providerId="AD" clId="Web-{3667B021-B6C6-B8CD-67AE-A14A4817700C}" dt="2026-02-20T15:17:56.330" v="23" actId="1076"/>
        <pc:sldMkLst>
          <pc:docMk/>
          <pc:sldMk cId="2041501624" sldId="1247"/>
        </pc:sldMkLst>
        <pc:spChg chg="mod">
          <ac:chgData name="Jalila El Baraka" userId="S::jalila.el-baraka@ifmaroc.com::ea93c961-285f-4edc-9e51-dff84fc1dbdc" providerId="AD" clId="Web-{3667B021-B6C6-B8CD-67AE-A14A4817700C}" dt="2026-02-20T15:17:39.486" v="21" actId="1076"/>
          <ac:spMkLst>
            <pc:docMk/>
            <pc:sldMk cId="2041501624" sldId="1247"/>
            <ac:spMk id="3" creationId="{39A74CD8-4C80-3122-27B8-127E4B3D87F6}"/>
          </ac:spMkLst>
        </pc:spChg>
        <pc:picChg chg="add mod">
          <ac:chgData name="Jalila El Baraka" userId="S::jalila.el-baraka@ifmaroc.com::ea93c961-285f-4edc-9e51-dff84fc1dbdc" providerId="AD" clId="Web-{3667B021-B6C6-B8CD-67AE-A14A4817700C}" dt="2026-02-20T15:17:56.330" v="23" actId="1076"/>
          <ac:picMkLst>
            <pc:docMk/>
            <pc:sldMk cId="2041501624" sldId="1247"/>
            <ac:picMk id="5" creationId="{57678A01-3AF5-3CF2-4045-6CC53AF52C70}"/>
          </ac:picMkLst>
        </pc:picChg>
        <pc:picChg chg="mod">
          <ac:chgData name="Jalila El Baraka" userId="S::jalila.el-baraka@ifmaroc.com::ea93c961-285f-4edc-9e51-dff84fc1dbdc" providerId="AD" clId="Web-{3667B021-B6C6-B8CD-67AE-A14A4817700C}" dt="2026-02-20T15:17:35.689" v="20" actId="1076"/>
          <ac:picMkLst>
            <pc:docMk/>
            <pc:sldMk cId="2041501624" sldId="1247"/>
            <ac:picMk id="18" creationId="{BD748444-B17B-30DB-D771-E2603967C037}"/>
          </ac:picMkLst>
        </pc:picChg>
      </pc:sldChg>
      <pc:sldChg chg="modSp add replId">
        <pc:chgData name="Jalila El Baraka" userId="S::jalila.el-baraka@ifmaroc.com::ea93c961-285f-4edc-9e51-dff84fc1dbdc" providerId="AD" clId="Web-{3667B021-B6C6-B8CD-67AE-A14A4817700C}" dt="2026-02-20T15:45:05.172" v="453" actId="20577"/>
        <pc:sldMkLst>
          <pc:docMk/>
          <pc:sldMk cId="3465600628" sldId="1249"/>
        </pc:sldMkLst>
        <pc:spChg chg="mod">
          <ac:chgData name="Jalila El Baraka" userId="S::jalila.el-baraka@ifmaroc.com::ea93c961-285f-4edc-9e51-dff84fc1dbdc" providerId="AD" clId="Web-{3667B021-B6C6-B8CD-67AE-A14A4817700C}" dt="2026-02-20T15:45:05.172" v="453" actId="20577"/>
          <ac:spMkLst>
            <pc:docMk/>
            <pc:sldMk cId="3465600628" sldId="1249"/>
            <ac:spMk id="3" creationId="{A5BDE048-7F57-54E1-BB29-C80D79EAA00D}"/>
          </ac:spMkLst>
        </pc:spChg>
      </pc:sldChg>
    </pc:docChg>
  </pc:docChgLst>
  <pc:docChgLst>
    <pc:chgData name="Jalila El Baraka" userId="ea93c961-285f-4edc-9e51-dff84fc1dbdc" providerId="ADAL" clId="{AF35D566-9458-4FCB-BB0C-F789683C5E1A}"/>
    <pc:docChg chg="undo custSel addSld delSld modSld">
      <pc:chgData name="Jalila El Baraka" userId="ea93c961-285f-4edc-9e51-dff84fc1dbdc" providerId="ADAL" clId="{AF35D566-9458-4FCB-BB0C-F789683C5E1A}" dt="2026-03-02T09:22:43.354" v="249" actId="1076"/>
      <pc:docMkLst>
        <pc:docMk/>
      </pc:docMkLst>
      <pc:sldChg chg="del">
        <pc:chgData name="Jalila El Baraka" userId="ea93c961-285f-4edc-9e51-dff84fc1dbdc" providerId="ADAL" clId="{AF35D566-9458-4FCB-BB0C-F789683C5E1A}" dt="2026-03-02T09:17:13.095" v="190" actId="2696"/>
        <pc:sldMkLst>
          <pc:docMk/>
          <pc:sldMk cId="2191222266" sldId="798"/>
        </pc:sldMkLst>
      </pc:sldChg>
      <pc:sldChg chg="modSp mod">
        <pc:chgData name="Jalila El Baraka" userId="ea93c961-285f-4edc-9e51-dff84fc1dbdc" providerId="ADAL" clId="{AF35D566-9458-4FCB-BB0C-F789683C5E1A}" dt="2026-02-20T19:19:43.236" v="42" actId="20577"/>
        <pc:sldMkLst>
          <pc:docMk/>
          <pc:sldMk cId="2676537396" sldId="964"/>
        </pc:sldMkLst>
        <pc:spChg chg="mod">
          <ac:chgData name="Jalila El Baraka" userId="ea93c961-285f-4edc-9e51-dff84fc1dbdc" providerId="ADAL" clId="{AF35D566-9458-4FCB-BB0C-F789683C5E1A}" dt="2026-02-20T19:19:43.236" v="42" actId="20577"/>
          <ac:spMkLst>
            <pc:docMk/>
            <pc:sldMk cId="2676537396" sldId="964"/>
            <ac:spMk id="8" creationId="{230A86AB-BFB2-6904-BF28-51993985EA66}"/>
          </ac:spMkLst>
        </pc:spChg>
      </pc:sldChg>
      <pc:sldChg chg="modSp mod">
        <pc:chgData name="Jalila El Baraka" userId="ea93c961-285f-4edc-9e51-dff84fc1dbdc" providerId="ADAL" clId="{AF35D566-9458-4FCB-BB0C-F789683C5E1A}" dt="2026-02-20T19:57:53.816" v="44" actId="1076"/>
        <pc:sldMkLst>
          <pc:docMk/>
          <pc:sldMk cId="253054449" sldId="974"/>
        </pc:sldMkLst>
        <pc:spChg chg="mod">
          <ac:chgData name="Jalila El Baraka" userId="ea93c961-285f-4edc-9e51-dff84fc1dbdc" providerId="ADAL" clId="{AF35D566-9458-4FCB-BB0C-F789683C5E1A}" dt="2026-02-20T19:57:53.816" v="44" actId="1076"/>
          <ac:spMkLst>
            <pc:docMk/>
            <pc:sldMk cId="253054449" sldId="974"/>
            <ac:spMk id="12" creationId="{8516A397-3D43-F851-04BA-D685C2342210}"/>
          </ac:spMkLst>
        </pc:spChg>
      </pc:sldChg>
      <pc:sldChg chg="addSp modSp mod">
        <pc:chgData name="Jalila El Baraka" userId="ea93c961-285f-4edc-9e51-dff84fc1dbdc" providerId="ADAL" clId="{AF35D566-9458-4FCB-BB0C-F789683C5E1A}" dt="2026-02-20T19:58:26.785" v="48" actId="1076"/>
        <pc:sldMkLst>
          <pc:docMk/>
          <pc:sldMk cId="3471369106" sldId="1010"/>
        </pc:sldMkLst>
        <pc:spChg chg="mod">
          <ac:chgData name="Jalila El Baraka" userId="ea93c961-285f-4edc-9e51-dff84fc1dbdc" providerId="ADAL" clId="{AF35D566-9458-4FCB-BB0C-F789683C5E1A}" dt="2026-02-20T19:58:26.785" v="48" actId="1076"/>
          <ac:spMkLst>
            <pc:docMk/>
            <pc:sldMk cId="3471369106" sldId="1010"/>
            <ac:spMk id="3" creationId="{199FA74C-E512-3F58-0669-DA7449420F72}"/>
          </ac:spMkLst>
        </pc:spChg>
      </pc:sldChg>
      <pc:sldChg chg="add del">
        <pc:chgData name="Jalila El Baraka" userId="ea93c961-285f-4edc-9e51-dff84fc1dbdc" providerId="ADAL" clId="{AF35D566-9458-4FCB-BB0C-F789683C5E1A}" dt="2026-03-02T08:59:20.612" v="51"/>
        <pc:sldMkLst>
          <pc:docMk/>
          <pc:sldMk cId="4281358666" sldId="1147"/>
        </pc:sldMkLst>
      </pc:sldChg>
      <pc:sldChg chg="modSp mod">
        <pc:chgData name="Jalila El Baraka" userId="ea93c961-285f-4edc-9e51-dff84fc1dbdc" providerId="ADAL" clId="{AF35D566-9458-4FCB-BB0C-F789683C5E1A}" dt="2026-02-20T19:18:09.453" v="5" actId="20577"/>
        <pc:sldMkLst>
          <pc:docMk/>
          <pc:sldMk cId="2745884688" sldId="1154"/>
        </pc:sldMkLst>
        <pc:spChg chg="mod">
          <ac:chgData name="Jalila El Baraka" userId="ea93c961-285f-4edc-9e51-dff84fc1dbdc" providerId="ADAL" clId="{AF35D566-9458-4FCB-BB0C-F789683C5E1A}" dt="2026-02-20T19:18:09.453" v="5" actId="20577"/>
          <ac:spMkLst>
            <pc:docMk/>
            <pc:sldMk cId="2745884688" sldId="1154"/>
            <ac:spMk id="2" creationId="{18018FAB-364E-2F6E-A76A-BD3DD15DCD93}"/>
          </ac:spMkLst>
        </pc:spChg>
      </pc:sldChg>
      <pc:sldChg chg="modSp mod">
        <pc:chgData name="Jalila El Baraka" userId="ea93c961-285f-4edc-9e51-dff84fc1dbdc" providerId="ADAL" clId="{AF35D566-9458-4FCB-BB0C-F789683C5E1A}" dt="2026-02-20T19:19:22.839" v="41" actId="1076"/>
        <pc:sldMkLst>
          <pc:docMk/>
          <pc:sldMk cId="1289704945" sldId="1238"/>
        </pc:sldMkLst>
      </pc:sldChg>
      <pc:sldChg chg="modSp mod">
        <pc:chgData name="Jalila El Baraka" userId="ea93c961-285f-4edc-9e51-dff84fc1dbdc" providerId="ADAL" clId="{AF35D566-9458-4FCB-BB0C-F789683C5E1A}" dt="2026-02-20T19:19:06.517" v="40" actId="20577"/>
        <pc:sldMkLst>
          <pc:docMk/>
          <pc:sldMk cId="3465600628" sldId="1249"/>
        </pc:sldMkLst>
        <pc:spChg chg="mod">
          <ac:chgData name="Jalila El Baraka" userId="ea93c961-285f-4edc-9e51-dff84fc1dbdc" providerId="ADAL" clId="{AF35D566-9458-4FCB-BB0C-F789683C5E1A}" dt="2026-02-20T19:19:06.517" v="40" actId="20577"/>
          <ac:spMkLst>
            <pc:docMk/>
            <pc:sldMk cId="3465600628" sldId="1249"/>
            <ac:spMk id="2" creationId="{8E5757B2-6DE8-5A9E-4E7A-4EE34F0996F7}"/>
          </ac:spMkLst>
        </pc:spChg>
      </pc:sldChg>
      <pc:sldChg chg="addSp delSp modSp add mod">
        <pc:chgData name="Jalila El Baraka" userId="ea93c961-285f-4edc-9e51-dff84fc1dbdc" providerId="ADAL" clId="{AF35D566-9458-4FCB-BB0C-F789683C5E1A}" dt="2026-03-02T09:15:29.183" v="188" actId="14100"/>
        <pc:sldMkLst>
          <pc:docMk/>
          <pc:sldMk cId="311375831" sldId="1279"/>
        </pc:sldMkLst>
        <pc:picChg chg="add del mod">
          <ac:chgData name="Jalila El Baraka" userId="ea93c961-285f-4edc-9e51-dff84fc1dbdc" providerId="ADAL" clId="{AF35D566-9458-4FCB-BB0C-F789683C5E1A}" dt="2026-03-02T09:14:21.527" v="176" actId="478"/>
          <ac:picMkLst>
            <pc:docMk/>
            <pc:sldMk cId="311375831" sldId="1279"/>
            <ac:picMk id="7" creationId="{19B712D1-467B-210A-79F7-FC5A13BF3A23}"/>
          </ac:picMkLst>
        </pc:picChg>
        <pc:picChg chg="del">
          <ac:chgData name="Jalila El Baraka" userId="ea93c961-285f-4edc-9e51-dff84fc1dbdc" providerId="ADAL" clId="{AF35D566-9458-4FCB-BB0C-F789683C5E1A}" dt="2026-03-02T09:13:44.225" v="170" actId="478"/>
          <ac:picMkLst>
            <pc:docMk/>
            <pc:sldMk cId="311375831" sldId="1279"/>
            <ac:picMk id="8" creationId="{5602DE19-BDD2-5AF2-F9A2-F4F6FDDFD8EF}"/>
          </ac:picMkLst>
        </pc:picChg>
        <pc:picChg chg="del">
          <ac:chgData name="Jalila El Baraka" userId="ea93c961-285f-4edc-9e51-dff84fc1dbdc" providerId="ADAL" clId="{AF35D566-9458-4FCB-BB0C-F789683C5E1A}" dt="2026-03-02T09:15:24.167" v="185" actId="478"/>
          <ac:picMkLst>
            <pc:docMk/>
            <pc:sldMk cId="311375831" sldId="1279"/>
            <ac:picMk id="9" creationId="{9E55EEC6-042C-7691-A38E-F028F79453DF}"/>
          </ac:picMkLst>
        </pc:picChg>
        <pc:picChg chg="add mod">
          <ac:chgData name="Jalila El Baraka" userId="ea93c961-285f-4edc-9e51-dff84fc1dbdc" providerId="ADAL" clId="{AF35D566-9458-4FCB-BB0C-F789683C5E1A}" dt="2026-03-02T09:14:05.636" v="175" actId="1076"/>
          <ac:picMkLst>
            <pc:docMk/>
            <pc:sldMk cId="311375831" sldId="1279"/>
            <ac:picMk id="10" creationId="{E67611DE-EA99-4772-1923-3F635B98DD6F}"/>
          </ac:picMkLst>
        </pc:picChg>
        <pc:picChg chg="del">
          <ac:chgData name="Jalila El Baraka" userId="ea93c961-285f-4edc-9e51-dff84fc1dbdc" providerId="ADAL" clId="{AF35D566-9458-4FCB-BB0C-F789683C5E1A}" dt="2026-03-02T09:14:01.083" v="173" actId="478"/>
          <ac:picMkLst>
            <pc:docMk/>
            <pc:sldMk cId="311375831" sldId="1279"/>
            <ac:picMk id="11" creationId="{74DB7C4A-BA80-C3BE-2917-11C8A5FBFDD6}"/>
          </ac:picMkLst>
        </pc:picChg>
        <pc:picChg chg="add mod">
          <ac:chgData name="Jalila El Baraka" userId="ea93c961-285f-4edc-9e51-dff84fc1dbdc" providerId="ADAL" clId="{AF35D566-9458-4FCB-BB0C-F789683C5E1A}" dt="2026-03-02T09:14:26.386" v="178" actId="1076"/>
          <ac:picMkLst>
            <pc:docMk/>
            <pc:sldMk cId="311375831" sldId="1279"/>
            <ac:picMk id="12" creationId="{E1A8863C-16DC-F088-0F31-02754767DCFC}"/>
          </ac:picMkLst>
        </pc:picChg>
        <pc:picChg chg="del">
          <ac:chgData name="Jalila El Baraka" userId="ea93c961-285f-4edc-9e51-dff84fc1dbdc" providerId="ADAL" clId="{AF35D566-9458-4FCB-BB0C-F789683C5E1A}" dt="2026-03-02T09:14:52.545" v="182" actId="478"/>
          <ac:picMkLst>
            <pc:docMk/>
            <pc:sldMk cId="311375831" sldId="1279"/>
            <ac:picMk id="13" creationId="{A2118FE1-527A-3805-A93F-CBF3B12AFFE4}"/>
          </ac:picMkLst>
        </pc:picChg>
        <pc:picChg chg="add mod">
          <ac:chgData name="Jalila El Baraka" userId="ea93c961-285f-4edc-9e51-dff84fc1dbdc" providerId="ADAL" clId="{AF35D566-9458-4FCB-BB0C-F789683C5E1A}" dt="2026-03-02T09:14:39.979" v="181" actId="1076"/>
          <ac:picMkLst>
            <pc:docMk/>
            <pc:sldMk cId="311375831" sldId="1279"/>
            <ac:picMk id="14" creationId="{40E66729-2A01-83EF-1133-F2CFB85411C6}"/>
          </ac:picMkLst>
        </pc:picChg>
        <pc:picChg chg="add mod">
          <ac:chgData name="Jalila El Baraka" userId="ea93c961-285f-4edc-9e51-dff84fc1dbdc" providerId="ADAL" clId="{AF35D566-9458-4FCB-BB0C-F789683C5E1A}" dt="2026-03-02T09:14:58.013" v="184" actId="1076"/>
          <ac:picMkLst>
            <pc:docMk/>
            <pc:sldMk cId="311375831" sldId="1279"/>
            <ac:picMk id="15" creationId="{01F387EA-542F-398A-2193-CA2023BF14C6}"/>
          </ac:picMkLst>
        </pc:picChg>
        <pc:picChg chg="del">
          <ac:chgData name="Jalila El Baraka" userId="ea93c961-285f-4edc-9e51-dff84fc1dbdc" providerId="ADAL" clId="{AF35D566-9458-4FCB-BB0C-F789683C5E1A}" dt="2026-03-02T09:14:35.495" v="179" actId="478"/>
          <ac:picMkLst>
            <pc:docMk/>
            <pc:sldMk cId="311375831" sldId="1279"/>
            <ac:picMk id="16" creationId="{DBF0E661-2A10-DEE4-06D6-126555E3BEE3}"/>
          </ac:picMkLst>
        </pc:picChg>
        <pc:picChg chg="add mod">
          <ac:chgData name="Jalila El Baraka" userId="ea93c961-285f-4edc-9e51-dff84fc1dbdc" providerId="ADAL" clId="{AF35D566-9458-4FCB-BB0C-F789683C5E1A}" dt="2026-03-02T09:15:29.183" v="188" actId="14100"/>
          <ac:picMkLst>
            <pc:docMk/>
            <pc:sldMk cId="311375831" sldId="1279"/>
            <ac:picMk id="17" creationId="{B3E08117-BB7E-1C86-CEEB-E25925F22938}"/>
          </ac:picMkLst>
        </pc:picChg>
      </pc:sldChg>
      <pc:sldChg chg="add del">
        <pc:chgData name="Jalila El Baraka" userId="ea93c961-285f-4edc-9e51-dff84fc1dbdc" providerId="ADAL" clId="{AF35D566-9458-4FCB-BB0C-F789683C5E1A}" dt="2026-03-02T09:02:31.727" v="56"/>
        <pc:sldMkLst>
          <pc:docMk/>
          <pc:sldMk cId="2220139191" sldId="1280"/>
        </pc:sldMkLst>
      </pc:sldChg>
      <pc:sldChg chg="add">
        <pc:chgData name="Jalila El Baraka" userId="ea93c961-285f-4edc-9e51-dff84fc1dbdc" providerId="ADAL" clId="{AF35D566-9458-4FCB-BB0C-F789683C5E1A}" dt="2026-03-02T09:19:54.273" v="191"/>
        <pc:sldMkLst>
          <pc:docMk/>
          <pc:sldMk cId="3478475009" sldId="1281"/>
        </pc:sldMkLst>
      </pc:sldChg>
      <pc:sldChg chg="add del">
        <pc:chgData name="Jalila El Baraka" userId="ea93c961-285f-4edc-9e51-dff84fc1dbdc" providerId="ADAL" clId="{AF35D566-9458-4FCB-BB0C-F789683C5E1A}" dt="2026-03-02T08:59:20.612" v="51"/>
        <pc:sldMkLst>
          <pc:docMk/>
          <pc:sldMk cId="230841888" sldId="1285"/>
        </pc:sldMkLst>
      </pc:sldChg>
      <pc:sldChg chg="add del">
        <pc:chgData name="Jalila El Baraka" userId="ea93c961-285f-4edc-9e51-dff84fc1dbdc" providerId="ADAL" clId="{AF35D566-9458-4FCB-BB0C-F789683C5E1A}" dt="2026-03-02T08:59:20.612" v="51"/>
        <pc:sldMkLst>
          <pc:docMk/>
          <pc:sldMk cId="1081674142" sldId="1286"/>
        </pc:sldMkLst>
      </pc:sldChg>
      <pc:sldChg chg="add del">
        <pc:chgData name="Jalila El Baraka" userId="ea93c961-285f-4edc-9e51-dff84fc1dbdc" providerId="ADAL" clId="{AF35D566-9458-4FCB-BB0C-F789683C5E1A}" dt="2026-03-02T08:59:20.612" v="51"/>
        <pc:sldMkLst>
          <pc:docMk/>
          <pc:sldMk cId="941468883" sldId="1287"/>
        </pc:sldMkLst>
      </pc:sldChg>
      <pc:sldChg chg="add del">
        <pc:chgData name="Jalila El Baraka" userId="ea93c961-285f-4edc-9e51-dff84fc1dbdc" providerId="ADAL" clId="{AF35D566-9458-4FCB-BB0C-F789683C5E1A}" dt="2026-03-02T08:59:20.612" v="51"/>
        <pc:sldMkLst>
          <pc:docMk/>
          <pc:sldMk cId="4210246522" sldId="1288"/>
        </pc:sldMkLst>
      </pc:sldChg>
      <pc:sldChg chg="add del">
        <pc:chgData name="Jalila El Baraka" userId="ea93c961-285f-4edc-9e51-dff84fc1dbdc" providerId="ADAL" clId="{AF35D566-9458-4FCB-BB0C-F789683C5E1A}" dt="2026-03-02T08:59:20.612" v="51"/>
        <pc:sldMkLst>
          <pc:docMk/>
          <pc:sldMk cId="2978975811" sldId="1289"/>
        </pc:sldMkLst>
      </pc:sldChg>
      <pc:sldChg chg="add del">
        <pc:chgData name="Jalila El Baraka" userId="ea93c961-285f-4edc-9e51-dff84fc1dbdc" providerId="ADAL" clId="{AF35D566-9458-4FCB-BB0C-F789683C5E1A}" dt="2026-03-02T08:59:20.612" v="51"/>
        <pc:sldMkLst>
          <pc:docMk/>
          <pc:sldMk cId="568285701" sldId="1290"/>
        </pc:sldMkLst>
      </pc:sldChg>
      <pc:sldChg chg="modSp add del">
        <pc:chgData name="Jalila El Baraka" userId="ea93c961-285f-4edc-9e51-dff84fc1dbdc" providerId="ADAL" clId="{AF35D566-9458-4FCB-BB0C-F789683C5E1A}" dt="2026-03-02T09:12:26.760" v="169"/>
        <pc:sldMkLst>
          <pc:docMk/>
          <pc:sldMk cId="574258613" sldId="1291"/>
        </pc:sldMkLst>
        <pc:spChg chg="mod">
          <ac:chgData name="Jalila El Baraka" userId="ea93c961-285f-4edc-9e51-dff84fc1dbdc" providerId="ADAL" clId="{AF35D566-9458-4FCB-BB0C-F789683C5E1A}" dt="2026-03-02T09:12:26.760" v="169"/>
          <ac:spMkLst>
            <pc:docMk/>
            <pc:sldMk cId="574258613" sldId="1291"/>
            <ac:spMk id="10" creationId="{AD598027-3405-1CD4-850B-95F8E0CBDCF4}"/>
          </ac:spMkLst>
        </pc:spChg>
      </pc:sldChg>
      <pc:sldChg chg="add del">
        <pc:chgData name="Jalila El Baraka" userId="ea93c961-285f-4edc-9e51-dff84fc1dbdc" providerId="ADAL" clId="{AF35D566-9458-4FCB-BB0C-F789683C5E1A}" dt="2026-03-02T08:59:20.612" v="51"/>
        <pc:sldMkLst>
          <pc:docMk/>
          <pc:sldMk cId="1896525894" sldId="1292"/>
        </pc:sldMkLst>
      </pc:sldChg>
      <pc:sldChg chg="add del">
        <pc:chgData name="Jalila El Baraka" userId="ea93c961-285f-4edc-9e51-dff84fc1dbdc" providerId="ADAL" clId="{AF35D566-9458-4FCB-BB0C-F789683C5E1A}" dt="2026-03-02T09:01:22.281" v="53" actId="2696"/>
        <pc:sldMkLst>
          <pc:docMk/>
          <pc:sldMk cId="681213415" sldId="1293"/>
        </pc:sldMkLst>
      </pc:sldChg>
      <pc:sldChg chg="add del">
        <pc:chgData name="Jalila El Baraka" userId="ea93c961-285f-4edc-9e51-dff84fc1dbdc" providerId="ADAL" clId="{AF35D566-9458-4FCB-BB0C-F789683C5E1A}" dt="2026-03-02T09:20:07.996" v="192"/>
        <pc:sldMkLst>
          <pc:docMk/>
          <pc:sldMk cId="3523452490" sldId="1294"/>
        </pc:sldMkLst>
      </pc:sldChg>
      <pc:sldChg chg="add del">
        <pc:chgData name="Jalila El Baraka" userId="ea93c961-285f-4edc-9e51-dff84fc1dbdc" providerId="ADAL" clId="{AF35D566-9458-4FCB-BB0C-F789683C5E1A}" dt="2026-03-02T09:02:48.382" v="58" actId="2696"/>
        <pc:sldMkLst>
          <pc:docMk/>
          <pc:sldMk cId="2191973393" sldId="1295"/>
        </pc:sldMkLst>
      </pc:sldChg>
      <pc:sldChg chg="add del">
        <pc:chgData name="Jalila El Baraka" userId="ea93c961-285f-4edc-9e51-dff84fc1dbdc" providerId="ADAL" clId="{AF35D566-9458-4FCB-BB0C-F789683C5E1A}" dt="2026-03-02T08:59:20.612" v="51"/>
        <pc:sldMkLst>
          <pc:docMk/>
          <pc:sldMk cId="17727860" sldId="1296"/>
        </pc:sldMkLst>
      </pc:sldChg>
      <pc:sldChg chg="addSp delSp modSp add del mod">
        <pc:chgData name="Jalila El Baraka" userId="ea93c961-285f-4edc-9e51-dff84fc1dbdc" providerId="ADAL" clId="{AF35D566-9458-4FCB-BB0C-F789683C5E1A}" dt="2026-03-02T09:09:37.454" v="84" actId="14100"/>
        <pc:sldMkLst>
          <pc:docMk/>
          <pc:sldMk cId="839524258" sldId="1297"/>
        </pc:sldMkLst>
        <pc:picChg chg="del">
          <ac:chgData name="Jalila El Baraka" userId="ea93c961-285f-4edc-9e51-dff84fc1dbdc" providerId="ADAL" clId="{AF35D566-9458-4FCB-BB0C-F789683C5E1A}" dt="2026-03-02T09:07:39.975" v="59" actId="478"/>
          <ac:picMkLst>
            <pc:docMk/>
            <pc:sldMk cId="839524258" sldId="1297"/>
            <ac:picMk id="2" creationId="{92FA8A8A-2CAE-6EF5-D2C0-82D5DBC2EDE5}"/>
          </ac:picMkLst>
        </pc:picChg>
        <pc:picChg chg="add mod">
          <ac:chgData name="Jalila El Baraka" userId="ea93c961-285f-4edc-9e51-dff84fc1dbdc" providerId="ADAL" clId="{AF35D566-9458-4FCB-BB0C-F789683C5E1A}" dt="2026-03-02T09:07:43.631" v="61" actId="1076"/>
          <ac:picMkLst>
            <pc:docMk/>
            <pc:sldMk cId="839524258" sldId="1297"/>
            <ac:picMk id="3" creationId="{8FBACE07-609A-360A-0BA2-63BCF7AD1B93}"/>
          </ac:picMkLst>
        </pc:picChg>
        <pc:picChg chg="add del">
          <ac:chgData name="Jalila El Baraka" userId="ea93c961-285f-4edc-9e51-dff84fc1dbdc" providerId="ADAL" clId="{AF35D566-9458-4FCB-BB0C-F789683C5E1A}" dt="2026-03-02T09:08:41.436" v="72" actId="478"/>
          <ac:picMkLst>
            <pc:docMk/>
            <pc:sldMk cId="839524258" sldId="1297"/>
            <ac:picMk id="4" creationId="{5BD390E0-6658-0AF4-C0C6-BD94EFFE03B2}"/>
          </ac:picMkLst>
        </pc:picChg>
        <pc:picChg chg="add mod">
          <ac:chgData name="Jalila El Baraka" userId="ea93c961-285f-4edc-9e51-dff84fc1dbdc" providerId="ADAL" clId="{AF35D566-9458-4FCB-BB0C-F789683C5E1A}" dt="2026-03-02T09:08:10.547" v="65" actId="14100"/>
          <ac:picMkLst>
            <pc:docMk/>
            <pc:sldMk cId="839524258" sldId="1297"/>
            <ac:picMk id="5" creationId="{3E16BB28-1146-D5CB-7540-19FB9D373DC5}"/>
          </ac:picMkLst>
        </pc:picChg>
        <pc:picChg chg="del">
          <ac:chgData name="Jalila El Baraka" userId="ea93c961-285f-4edc-9e51-dff84fc1dbdc" providerId="ADAL" clId="{AF35D566-9458-4FCB-BB0C-F789683C5E1A}" dt="2026-03-02T09:08:21.781" v="66" actId="478"/>
          <ac:picMkLst>
            <pc:docMk/>
            <pc:sldMk cId="839524258" sldId="1297"/>
            <ac:picMk id="6" creationId="{42932E04-3F9A-DDE2-1730-202372BF1B45}"/>
          </ac:picMkLst>
        </pc:picChg>
        <pc:picChg chg="add del mod">
          <ac:chgData name="Jalila El Baraka" userId="ea93c961-285f-4edc-9e51-dff84fc1dbdc" providerId="ADAL" clId="{AF35D566-9458-4FCB-BB0C-F789683C5E1A}" dt="2026-03-02T09:09:37.454" v="84" actId="14100"/>
          <ac:picMkLst>
            <pc:docMk/>
            <pc:sldMk cId="839524258" sldId="1297"/>
            <ac:picMk id="7" creationId="{8F96EBA6-CFD6-97D6-21AA-4A78317CD245}"/>
          </ac:picMkLst>
        </pc:picChg>
        <pc:picChg chg="del">
          <ac:chgData name="Jalila El Baraka" userId="ea93c961-285f-4edc-9e51-dff84fc1dbdc" providerId="ADAL" clId="{AF35D566-9458-4FCB-BB0C-F789683C5E1A}" dt="2026-03-02T09:08:05.782" v="62" actId="478"/>
          <ac:picMkLst>
            <pc:docMk/>
            <pc:sldMk cId="839524258" sldId="1297"/>
            <ac:picMk id="10" creationId="{A259D8B0-65B1-2DA2-C63E-3E8CE84A38C5}"/>
          </ac:picMkLst>
        </pc:picChg>
        <pc:picChg chg="del">
          <ac:chgData name="Jalila El Baraka" userId="ea93c961-285f-4edc-9e51-dff84fc1dbdc" providerId="ADAL" clId="{AF35D566-9458-4FCB-BB0C-F789683C5E1A}" dt="2026-03-02T09:09:19.502" v="78" actId="478"/>
          <ac:picMkLst>
            <pc:docMk/>
            <pc:sldMk cId="839524258" sldId="1297"/>
            <ac:picMk id="12" creationId="{2FE7A635-13C5-8D05-C75A-759DD9C98FD9}"/>
          </ac:picMkLst>
        </pc:picChg>
        <pc:picChg chg="add mod">
          <ac:chgData name="Jalila El Baraka" userId="ea93c961-285f-4edc-9e51-dff84fc1dbdc" providerId="ADAL" clId="{AF35D566-9458-4FCB-BB0C-F789683C5E1A}" dt="2026-03-02T09:09:32.095" v="82" actId="1076"/>
          <ac:picMkLst>
            <pc:docMk/>
            <pc:sldMk cId="839524258" sldId="1297"/>
            <ac:picMk id="13" creationId="{985A0D0C-3E61-E9A9-1FCD-0B7ED67B58A6}"/>
          </ac:picMkLst>
        </pc:picChg>
        <pc:picChg chg="add mod">
          <ac:chgData name="Jalila El Baraka" userId="ea93c961-285f-4edc-9e51-dff84fc1dbdc" providerId="ADAL" clId="{AF35D566-9458-4FCB-BB0C-F789683C5E1A}" dt="2026-03-02T09:09:30.205" v="81" actId="14100"/>
          <ac:picMkLst>
            <pc:docMk/>
            <pc:sldMk cId="839524258" sldId="1297"/>
            <ac:picMk id="15" creationId="{E7E7F82C-8C83-DD9D-E485-4337860F26AF}"/>
          </ac:picMkLst>
        </pc:picChg>
      </pc:sldChg>
      <pc:sldChg chg="modSp add del mod">
        <pc:chgData name="Jalila El Baraka" userId="ea93c961-285f-4edc-9e51-dff84fc1dbdc" providerId="ADAL" clId="{AF35D566-9458-4FCB-BB0C-F789683C5E1A}" dt="2026-03-02T09:21:19.729" v="215" actId="20577"/>
        <pc:sldMkLst>
          <pc:docMk/>
          <pc:sldMk cId="266047087" sldId="1299"/>
        </pc:sldMkLst>
        <pc:spChg chg="mod">
          <ac:chgData name="Jalila El Baraka" userId="ea93c961-285f-4edc-9e51-dff84fc1dbdc" providerId="ADAL" clId="{AF35D566-9458-4FCB-BB0C-F789683C5E1A}" dt="2026-03-02T09:21:19.729" v="215" actId="20577"/>
          <ac:spMkLst>
            <pc:docMk/>
            <pc:sldMk cId="266047087" sldId="1299"/>
            <ac:spMk id="4" creationId="{F5FAAA9E-4E02-5C8A-37BC-EE0BB72C16D6}"/>
          </ac:spMkLst>
        </pc:spChg>
      </pc:sldChg>
      <pc:sldChg chg="add del">
        <pc:chgData name="Jalila El Baraka" userId="ea93c961-285f-4edc-9e51-dff84fc1dbdc" providerId="ADAL" clId="{AF35D566-9458-4FCB-BB0C-F789683C5E1A}" dt="2026-03-02T08:59:20.612" v="51"/>
        <pc:sldMkLst>
          <pc:docMk/>
          <pc:sldMk cId="585458268" sldId="1302"/>
        </pc:sldMkLst>
      </pc:sldChg>
      <pc:sldChg chg="add del">
        <pc:chgData name="Jalila El Baraka" userId="ea93c961-285f-4edc-9e51-dff84fc1dbdc" providerId="ADAL" clId="{AF35D566-9458-4FCB-BB0C-F789683C5E1A}" dt="2026-03-02T08:59:20.612" v="51"/>
        <pc:sldMkLst>
          <pc:docMk/>
          <pc:sldMk cId="2673822374" sldId="1303"/>
        </pc:sldMkLst>
      </pc:sldChg>
      <pc:sldChg chg="add del">
        <pc:chgData name="Jalila El Baraka" userId="ea93c961-285f-4edc-9e51-dff84fc1dbdc" providerId="ADAL" clId="{AF35D566-9458-4FCB-BB0C-F789683C5E1A}" dt="2026-03-02T08:59:20.612" v="51"/>
        <pc:sldMkLst>
          <pc:docMk/>
          <pc:sldMk cId="4177258591" sldId="1304"/>
        </pc:sldMkLst>
      </pc:sldChg>
      <pc:sldChg chg="add del">
        <pc:chgData name="Jalila El Baraka" userId="ea93c961-285f-4edc-9e51-dff84fc1dbdc" providerId="ADAL" clId="{AF35D566-9458-4FCB-BB0C-F789683C5E1A}" dt="2026-03-02T08:59:20.612" v="51"/>
        <pc:sldMkLst>
          <pc:docMk/>
          <pc:sldMk cId="4088186468" sldId="1305"/>
        </pc:sldMkLst>
      </pc:sldChg>
      <pc:sldChg chg="add del">
        <pc:chgData name="Jalila El Baraka" userId="ea93c961-285f-4edc-9e51-dff84fc1dbdc" providerId="ADAL" clId="{AF35D566-9458-4FCB-BB0C-F789683C5E1A}" dt="2026-03-02T08:59:20.612" v="51"/>
        <pc:sldMkLst>
          <pc:docMk/>
          <pc:sldMk cId="1915003365" sldId="1306"/>
        </pc:sldMkLst>
      </pc:sldChg>
      <pc:sldChg chg="addSp delSp modSp add del mod">
        <pc:chgData name="Jalila El Baraka" userId="ea93c961-285f-4edc-9e51-dff84fc1dbdc" providerId="ADAL" clId="{AF35D566-9458-4FCB-BB0C-F789683C5E1A}" dt="2026-03-02T09:22:43.354" v="249" actId="1076"/>
        <pc:sldMkLst>
          <pc:docMk/>
          <pc:sldMk cId="3195323805" sldId="1307"/>
        </pc:sldMkLst>
        <pc:spChg chg="add mod">
          <ac:chgData name="Jalila El Baraka" userId="ea93c961-285f-4edc-9e51-dff84fc1dbdc" providerId="ADAL" clId="{AF35D566-9458-4FCB-BB0C-F789683C5E1A}" dt="2026-03-02T09:22:43.354" v="249" actId="1076"/>
          <ac:spMkLst>
            <pc:docMk/>
            <pc:sldMk cId="3195323805" sldId="1307"/>
            <ac:spMk id="2" creationId="{E143BB96-0638-D05A-01B2-CC785C0AEFA6}"/>
          </ac:spMkLst>
        </pc:spChg>
        <pc:spChg chg="del">
          <ac:chgData name="Jalila El Baraka" userId="ea93c961-285f-4edc-9e51-dff84fc1dbdc" providerId="ADAL" clId="{AF35D566-9458-4FCB-BB0C-F789683C5E1A}" dt="2026-03-02T09:10:55.161" v="93" actId="478"/>
          <ac:spMkLst>
            <pc:docMk/>
            <pc:sldMk cId="3195323805" sldId="1307"/>
            <ac:spMk id="6" creationId="{8B47C0F2-884F-A0F5-ECA3-74786B439756}"/>
          </ac:spMkLst>
        </pc:spChg>
      </pc:sldChg>
      <pc:sldChg chg="add">
        <pc:chgData name="Jalila El Baraka" userId="ea93c961-285f-4edc-9e51-dff84fc1dbdc" providerId="ADAL" clId="{AF35D566-9458-4FCB-BB0C-F789683C5E1A}" dt="2026-03-02T09:17:09.954" v="189"/>
        <pc:sldMkLst>
          <pc:docMk/>
          <pc:sldMk cId="2783409851" sldId="1308"/>
        </pc:sldMkLst>
      </pc:sldChg>
      <pc:sldChg chg="add del">
        <pc:chgData name="Jalila El Baraka" userId="ea93c961-285f-4edc-9e51-dff84fc1dbdc" providerId="ADAL" clId="{AF35D566-9458-4FCB-BB0C-F789683C5E1A}" dt="2026-03-02T08:57:56.802" v="50"/>
        <pc:sldMkLst>
          <pc:docMk/>
          <pc:sldMk cId="1011863703" sldId="1309"/>
        </pc:sldMkLst>
      </pc:sldChg>
      <pc:sldChg chg="add">
        <pc:chgData name="Jalila El Baraka" userId="ea93c961-285f-4edc-9e51-dff84fc1dbdc" providerId="ADAL" clId="{AF35D566-9458-4FCB-BB0C-F789683C5E1A}" dt="2026-03-02T08:59:20.612" v="51"/>
        <pc:sldMkLst>
          <pc:docMk/>
          <pc:sldMk cId="1434429685" sldId="1309"/>
        </pc:sldMkLst>
      </pc:sldChg>
    </pc:docChg>
  </pc:docChgLst>
  <pc:docChgLst>
    <pc:chgData name="Jalila El Baraka" userId="ea93c961-285f-4edc-9e51-dff84fc1dbdc" providerId="ADAL" clId="{F2DB4326-1773-40AF-ABF6-454663976D9D}"/>
    <pc:docChg chg="undo custSel addSld delSld modSld sldOrd">
      <pc:chgData name="Jalila El Baraka" userId="ea93c961-285f-4edc-9e51-dff84fc1dbdc" providerId="ADAL" clId="{F2DB4326-1773-40AF-ABF6-454663976D9D}" dt="2026-02-26T12:50:24.871" v="346" actId="20577"/>
      <pc:docMkLst>
        <pc:docMk/>
      </pc:docMkLst>
      <pc:sldChg chg="addSp delSp modSp mod">
        <pc:chgData name="Jalila El Baraka" userId="ea93c961-285f-4edc-9e51-dff84fc1dbdc" providerId="ADAL" clId="{F2DB4326-1773-40AF-ABF6-454663976D9D}" dt="2026-02-26T12:17:48.235" v="72" actId="26606"/>
        <pc:sldMkLst>
          <pc:docMk/>
          <pc:sldMk cId="56895326" sldId="257"/>
        </pc:sldMkLst>
        <pc:spChg chg="add">
          <ac:chgData name="Jalila El Baraka" userId="ea93c961-285f-4edc-9e51-dff84fc1dbdc" providerId="ADAL" clId="{F2DB4326-1773-40AF-ABF6-454663976D9D}" dt="2026-02-26T12:17:48.235" v="72" actId="26606"/>
          <ac:spMkLst>
            <pc:docMk/>
            <pc:sldMk cId="56895326" sldId="257"/>
            <ac:spMk id="23" creationId="{42A4FC2C-047E-45A5-965D-8E1E3BF09BC6}"/>
          </ac:spMkLst>
        </pc:spChg>
        <pc:picChg chg="add mod">
          <ac:chgData name="Jalila El Baraka" userId="ea93c961-285f-4edc-9e51-dff84fc1dbdc" providerId="ADAL" clId="{F2DB4326-1773-40AF-ABF6-454663976D9D}" dt="2026-02-26T12:17:48.235" v="72" actId="26606"/>
          <ac:picMkLst>
            <pc:docMk/>
            <pc:sldMk cId="56895326" sldId="257"/>
            <ac:picMk id="3" creationId="{691DB677-9EEE-C5E8-653D-4C54E4ADC65F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6T12:19:46.625" v="90" actId="1076"/>
        <pc:sldMkLst>
          <pc:docMk/>
          <pc:sldMk cId="253054449" sldId="974"/>
        </pc:sldMkLst>
        <pc:spChg chg="mod">
          <ac:chgData name="Jalila El Baraka" userId="ea93c961-285f-4edc-9e51-dff84fc1dbdc" providerId="ADAL" clId="{F2DB4326-1773-40AF-ABF6-454663976D9D}" dt="2026-02-26T12:19:46.625" v="90" actId="1076"/>
          <ac:spMkLst>
            <pc:docMk/>
            <pc:sldMk cId="253054449" sldId="974"/>
            <ac:spMk id="12" creationId="{8516A397-3D43-F851-04BA-D685C2342210}"/>
          </ac:spMkLst>
        </pc:spChg>
        <pc:picChg chg="add mod ord">
          <ac:chgData name="Jalila El Baraka" userId="ea93c961-285f-4edc-9e51-dff84fc1dbdc" providerId="ADAL" clId="{F2DB4326-1773-40AF-ABF6-454663976D9D}" dt="2026-02-26T12:19:43.847" v="89" actId="167"/>
          <ac:picMkLst>
            <pc:docMk/>
            <pc:sldMk cId="253054449" sldId="974"/>
            <ac:picMk id="2" creationId="{0957F695-81CC-B03F-F3FA-086615BBAA7E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6T12:20:11.195" v="98" actId="1076"/>
        <pc:sldMkLst>
          <pc:docMk/>
          <pc:sldMk cId="3471369106" sldId="1010"/>
        </pc:sldMkLst>
        <pc:spChg chg="mod">
          <ac:chgData name="Jalila El Baraka" userId="ea93c961-285f-4edc-9e51-dff84fc1dbdc" providerId="ADAL" clId="{F2DB4326-1773-40AF-ABF6-454663976D9D}" dt="2026-02-26T12:20:11.195" v="98" actId="1076"/>
          <ac:spMkLst>
            <pc:docMk/>
            <pc:sldMk cId="3471369106" sldId="1010"/>
            <ac:spMk id="3" creationId="{199FA74C-E512-3F58-0669-DA7449420F72}"/>
          </ac:spMkLst>
        </pc:spChg>
        <pc:picChg chg="add mod ord">
          <ac:chgData name="Jalila El Baraka" userId="ea93c961-285f-4edc-9e51-dff84fc1dbdc" providerId="ADAL" clId="{F2DB4326-1773-40AF-ABF6-454663976D9D}" dt="2026-02-26T12:20:06.833" v="97" actId="14100"/>
          <ac:picMkLst>
            <pc:docMk/>
            <pc:sldMk cId="3471369106" sldId="1010"/>
            <ac:picMk id="6" creationId="{AF34D85D-D708-4788-5187-5AB1C191A272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6T12:17:37.584" v="68" actId="14100"/>
        <pc:sldMkLst>
          <pc:docMk/>
          <pc:sldMk cId="1677520056" sldId="1030"/>
        </pc:sldMkLst>
        <pc:picChg chg="add mod">
          <ac:chgData name="Jalila El Baraka" userId="ea93c961-285f-4edc-9e51-dff84fc1dbdc" providerId="ADAL" clId="{F2DB4326-1773-40AF-ABF6-454663976D9D}" dt="2026-02-26T12:17:37.584" v="68" actId="14100"/>
          <ac:picMkLst>
            <pc:docMk/>
            <pc:sldMk cId="1677520056" sldId="1030"/>
            <ac:picMk id="10" creationId="{149B9774-0CDB-7969-AD90-755AC8EF5B5E}"/>
          </ac:picMkLst>
        </pc:picChg>
      </pc:sldChg>
      <pc:sldChg chg="modSp mod">
        <pc:chgData name="Jalila El Baraka" userId="ea93c961-285f-4edc-9e51-dff84fc1dbdc" providerId="ADAL" clId="{F2DB4326-1773-40AF-ABF6-454663976D9D}" dt="2026-02-26T09:03:39.805" v="0" actId="20577"/>
        <pc:sldMkLst>
          <pc:docMk/>
          <pc:sldMk cId="2353545715" sldId="1044"/>
        </pc:sldMkLst>
        <pc:spChg chg="mod">
          <ac:chgData name="Jalila El Baraka" userId="ea93c961-285f-4edc-9e51-dff84fc1dbdc" providerId="ADAL" clId="{F2DB4326-1773-40AF-ABF6-454663976D9D}" dt="2026-02-26T09:03:39.805" v="0" actId="20577"/>
          <ac:spMkLst>
            <pc:docMk/>
            <pc:sldMk cId="2353545715" sldId="1044"/>
            <ac:spMk id="3" creationId="{FFB038D7-47C9-0257-2C57-7BFAC461735F}"/>
          </ac:spMkLst>
        </pc:spChg>
      </pc:sldChg>
      <pc:sldChg chg="modSp mod">
        <pc:chgData name="Jalila El Baraka" userId="ea93c961-285f-4edc-9e51-dff84fc1dbdc" providerId="ADAL" clId="{F2DB4326-1773-40AF-ABF6-454663976D9D}" dt="2026-02-26T12:20:55.805" v="107" actId="20577"/>
        <pc:sldMkLst>
          <pc:docMk/>
          <pc:sldMk cId="665763285" sldId="1146"/>
        </pc:sldMkLst>
        <pc:spChg chg="mod">
          <ac:chgData name="Jalila El Baraka" userId="ea93c961-285f-4edc-9e51-dff84fc1dbdc" providerId="ADAL" clId="{F2DB4326-1773-40AF-ABF6-454663976D9D}" dt="2026-02-26T12:20:51.814" v="106" actId="20577"/>
          <ac:spMkLst>
            <pc:docMk/>
            <pc:sldMk cId="665763285" sldId="1146"/>
            <ac:spMk id="2" creationId="{8BA58BCB-9DAA-B016-ED4F-17C5E5E44906}"/>
          </ac:spMkLst>
        </pc:spChg>
        <pc:spChg chg="mod">
          <ac:chgData name="Jalila El Baraka" userId="ea93c961-285f-4edc-9e51-dff84fc1dbdc" providerId="ADAL" clId="{F2DB4326-1773-40AF-ABF6-454663976D9D}" dt="2026-02-26T12:20:55.805" v="107" actId="20577"/>
          <ac:spMkLst>
            <pc:docMk/>
            <pc:sldMk cId="665763285" sldId="1146"/>
            <ac:spMk id="3" creationId="{A98B6987-69B7-D970-1FE5-DEF01CA4669A}"/>
          </ac:spMkLst>
        </pc:spChg>
      </pc:sldChg>
      <pc:sldChg chg="ord">
        <pc:chgData name="Jalila El Baraka" userId="ea93c961-285f-4edc-9e51-dff84fc1dbdc" providerId="ADAL" clId="{F2DB4326-1773-40AF-ABF6-454663976D9D}" dt="2026-02-26T09:04:08.374" v="2"/>
        <pc:sldMkLst>
          <pc:docMk/>
          <pc:sldMk cId="1050014391" sldId="1151"/>
        </pc:sldMkLst>
      </pc:sldChg>
      <pc:sldChg chg="modSp mod">
        <pc:chgData name="Jalila El Baraka" userId="ea93c961-285f-4edc-9e51-dff84fc1dbdc" providerId="ADAL" clId="{F2DB4326-1773-40AF-ABF6-454663976D9D}" dt="2026-02-26T12:21:10.516" v="111" actId="20577"/>
        <pc:sldMkLst>
          <pc:docMk/>
          <pc:sldMk cId="2745884688" sldId="1154"/>
        </pc:sldMkLst>
        <pc:spChg chg="mod">
          <ac:chgData name="Jalila El Baraka" userId="ea93c961-285f-4edc-9e51-dff84fc1dbdc" providerId="ADAL" clId="{F2DB4326-1773-40AF-ABF6-454663976D9D}" dt="2026-02-26T12:21:06.995" v="109" actId="20577"/>
          <ac:spMkLst>
            <pc:docMk/>
            <pc:sldMk cId="2745884688" sldId="1154"/>
            <ac:spMk id="2" creationId="{18018FAB-364E-2F6E-A76A-BD3DD15DCD93}"/>
          </ac:spMkLst>
        </pc:spChg>
        <pc:spChg chg="mod">
          <ac:chgData name="Jalila El Baraka" userId="ea93c961-285f-4edc-9e51-dff84fc1dbdc" providerId="ADAL" clId="{F2DB4326-1773-40AF-ABF6-454663976D9D}" dt="2026-02-26T12:21:10.516" v="111" actId="20577"/>
          <ac:spMkLst>
            <pc:docMk/>
            <pc:sldMk cId="2745884688" sldId="1154"/>
            <ac:spMk id="3" creationId="{FFB038D7-47C9-0257-2C57-7BFAC461735F}"/>
          </ac:spMkLst>
        </pc:spChg>
      </pc:sldChg>
      <pc:sldChg chg="addSp delSp modSp mod">
        <pc:chgData name="Jalila El Baraka" userId="ea93c961-285f-4edc-9e51-dff84fc1dbdc" providerId="ADAL" clId="{F2DB4326-1773-40AF-ABF6-454663976D9D}" dt="2026-02-26T12:19:06.759" v="83" actId="1076"/>
        <pc:sldMkLst>
          <pc:docMk/>
          <pc:sldMk cId="1289704945" sldId="1238"/>
        </pc:sldMkLst>
        <pc:spChg chg="mod">
          <ac:chgData name="Jalila El Baraka" userId="ea93c961-285f-4edc-9e51-dff84fc1dbdc" providerId="ADAL" clId="{F2DB4326-1773-40AF-ABF6-454663976D9D}" dt="2026-02-26T12:19:06.759" v="83" actId="1076"/>
          <ac:spMkLst>
            <pc:docMk/>
            <pc:sldMk cId="1289704945" sldId="1238"/>
            <ac:spMk id="4" creationId="{87950200-F22C-ABA1-B078-CCCA5E786F7F}"/>
          </ac:spMkLst>
        </pc:spChg>
        <pc:picChg chg="add mod ord">
          <ac:chgData name="Jalila El Baraka" userId="ea93c961-285f-4edc-9e51-dff84fc1dbdc" providerId="ADAL" clId="{F2DB4326-1773-40AF-ABF6-454663976D9D}" dt="2026-02-26T12:19:03.384" v="82" actId="14100"/>
          <ac:picMkLst>
            <pc:docMk/>
            <pc:sldMk cId="1289704945" sldId="1238"/>
            <ac:picMk id="3" creationId="{19F48EE4-C8D8-DB64-03EF-DF7F13FFDF35}"/>
          </ac:picMkLst>
        </pc:picChg>
      </pc:sldChg>
      <pc:sldChg chg="modSp mod">
        <pc:chgData name="Jalila El Baraka" userId="ea93c961-285f-4edc-9e51-dff84fc1dbdc" providerId="ADAL" clId="{F2DB4326-1773-40AF-ABF6-454663976D9D}" dt="2026-02-26T12:19:30.652" v="84" actId="20577"/>
        <pc:sldMkLst>
          <pc:docMk/>
          <pc:sldMk cId="2983745865" sldId="1243"/>
        </pc:sldMkLst>
        <pc:spChg chg="mod">
          <ac:chgData name="Jalila El Baraka" userId="ea93c961-285f-4edc-9e51-dff84fc1dbdc" providerId="ADAL" clId="{F2DB4326-1773-40AF-ABF6-454663976D9D}" dt="2026-02-26T12:19:30.652" v="84" actId="20577"/>
          <ac:spMkLst>
            <pc:docMk/>
            <pc:sldMk cId="2983745865" sldId="1243"/>
            <ac:spMk id="5" creationId="{35065101-AE2B-D202-967A-4C8F1B77C502}"/>
          </ac:spMkLst>
        </pc:spChg>
      </pc:sldChg>
      <pc:sldChg chg="ord">
        <pc:chgData name="Jalila El Baraka" userId="ea93c961-285f-4edc-9e51-dff84fc1dbdc" providerId="ADAL" clId="{F2DB4326-1773-40AF-ABF6-454663976D9D}" dt="2026-02-26T12:25:51.694" v="318"/>
        <pc:sldMkLst>
          <pc:docMk/>
          <pc:sldMk cId="3465600628" sldId="1249"/>
        </pc:sldMkLst>
      </pc:sldChg>
      <pc:sldChg chg="modSp add mod">
        <pc:chgData name="Jalila El Baraka" userId="ea93c961-285f-4edc-9e51-dff84fc1dbdc" providerId="ADAL" clId="{F2DB4326-1773-40AF-ABF6-454663976D9D}" dt="2026-02-26T12:20:46.313" v="105" actId="20577"/>
        <pc:sldMkLst>
          <pc:docMk/>
          <pc:sldMk cId="894106813" sldId="1250"/>
        </pc:sldMkLst>
        <pc:spChg chg="mod">
          <ac:chgData name="Jalila El Baraka" userId="ea93c961-285f-4edc-9e51-dff84fc1dbdc" providerId="ADAL" clId="{F2DB4326-1773-40AF-ABF6-454663976D9D}" dt="2026-02-26T12:20:38.812" v="101" actId="20577"/>
          <ac:spMkLst>
            <pc:docMk/>
            <pc:sldMk cId="894106813" sldId="1250"/>
            <ac:spMk id="2" creationId="{D94BA041-A40F-3D6C-E5F4-193626B96C9F}"/>
          </ac:spMkLst>
        </pc:spChg>
        <pc:spChg chg="mod">
          <ac:chgData name="Jalila El Baraka" userId="ea93c961-285f-4edc-9e51-dff84fc1dbdc" providerId="ADAL" clId="{F2DB4326-1773-40AF-ABF6-454663976D9D}" dt="2026-02-26T12:20:46.313" v="105" actId="20577"/>
          <ac:spMkLst>
            <pc:docMk/>
            <pc:sldMk cId="894106813" sldId="1250"/>
            <ac:spMk id="3" creationId="{FAB1467F-0259-04AB-664C-E700432778AA}"/>
          </ac:spMkLst>
        </pc:spChg>
      </pc:sldChg>
      <pc:sldChg chg="modSp add mod">
        <pc:chgData name="Jalila El Baraka" userId="ea93c961-285f-4edc-9e51-dff84fc1dbdc" providerId="ADAL" clId="{F2DB4326-1773-40AF-ABF6-454663976D9D}" dt="2026-02-26T12:21:25.497" v="120" actId="14100"/>
        <pc:sldMkLst>
          <pc:docMk/>
          <pc:sldMk cId="2591335735" sldId="1251"/>
        </pc:sldMkLst>
        <pc:spChg chg="mod">
          <ac:chgData name="Jalila El Baraka" userId="ea93c961-285f-4edc-9e51-dff84fc1dbdc" providerId="ADAL" clId="{F2DB4326-1773-40AF-ABF6-454663976D9D}" dt="2026-02-26T12:21:20.972" v="116" actId="20577"/>
          <ac:spMkLst>
            <pc:docMk/>
            <pc:sldMk cId="2591335735" sldId="1251"/>
            <ac:spMk id="2" creationId="{BD9FA2D3-32D8-C041-60AD-423E96527F64}"/>
          </ac:spMkLst>
        </pc:spChg>
        <pc:spChg chg="mod">
          <ac:chgData name="Jalila El Baraka" userId="ea93c961-285f-4edc-9e51-dff84fc1dbdc" providerId="ADAL" clId="{F2DB4326-1773-40AF-ABF6-454663976D9D}" dt="2026-02-26T12:21:25.497" v="120" actId="14100"/>
          <ac:spMkLst>
            <pc:docMk/>
            <pc:sldMk cId="2591335735" sldId="1251"/>
            <ac:spMk id="3" creationId="{B1A09975-E07C-39B7-AB8F-AB637AFBE20B}"/>
          </ac:spMkLst>
        </pc:spChg>
      </pc:sldChg>
      <pc:sldChg chg="addSp delSp modSp add mod">
        <pc:chgData name="Jalila El Baraka" userId="ea93c961-285f-4edc-9e51-dff84fc1dbdc" providerId="ADAL" clId="{F2DB4326-1773-40AF-ABF6-454663976D9D}" dt="2026-02-26T12:22:15.779" v="148" actId="1076"/>
        <pc:sldMkLst>
          <pc:docMk/>
          <pc:sldMk cId="3655361423" sldId="1252"/>
        </pc:sldMkLst>
        <pc:spChg chg="mod">
          <ac:chgData name="Jalila El Baraka" userId="ea93c961-285f-4edc-9e51-dff84fc1dbdc" providerId="ADAL" clId="{F2DB4326-1773-40AF-ABF6-454663976D9D}" dt="2026-02-26T12:21:52.692" v="135" actId="20577"/>
          <ac:spMkLst>
            <pc:docMk/>
            <pc:sldMk cId="3655361423" sldId="1252"/>
            <ac:spMk id="2" creationId="{DD2029AA-85BC-9DB3-44B7-304AF6247A7D}"/>
          </ac:spMkLst>
        </pc:spChg>
        <pc:spChg chg="mod">
          <ac:chgData name="Jalila El Baraka" userId="ea93c961-285f-4edc-9e51-dff84fc1dbdc" providerId="ADAL" clId="{F2DB4326-1773-40AF-ABF6-454663976D9D}" dt="2026-02-26T12:21:57.550" v="144" actId="20577"/>
          <ac:spMkLst>
            <pc:docMk/>
            <pc:sldMk cId="3655361423" sldId="1252"/>
            <ac:spMk id="5" creationId="{973DB181-15E8-C846-8DF7-926170159F00}"/>
          </ac:spMkLst>
        </pc:spChg>
        <pc:picChg chg="add mod">
          <ac:chgData name="Jalila El Baraka" userId="ea93c961-285f-4edc-9e51-dff84fc1dbdc" providerId="ADAL" clId="{F2DB4326-1773-40AF-ABF6-454663976D9D}" dt="2026-02-26T12:22:15.779" v="148" actId="1076"/>
          <ac:picMkLst>
            <pc:docMk/>
            <pc:sldMk cId="3655361423" sldId="1252"/>
            <ac:picMk id="3" creationId="{86178FC4-CA13-7AAC-B6B6-1B84D03C697C}"/>
          </ac:picMkLst>
        </pc:picChg>
      </pc:sldChg>
      <pc:sldChg chg="addSp delSp modSp add mod">
        <pc:chgData name="Jalila El Baraka" userId="ea93c961-285f-4edc-9e51-dff84fc1dbdc" providerId="ADAL" clId="{F2DB4326-1773-40AF-ABF6-454663976D9D}" dt="2026-02-26T12:23:07.361" v="177" actId="1076"/>
        <pc:sldMkLst>
          <pc:docMk/>
          <pc:sldMk cId="52693322" sldId="1253"/>
        </pc:sldMkLst>
        <pc:spChg chg="mod">
          <ac:chgData name="Jalila El Baraka" userId="ea93c961-285f-4edc-9e51-dff84fc1dbdc" providerId="ADAL" clId="{F2DB4326-1773-40AF-ABF6-454663976D9D}" dt="2026-02-26T12:22:41.147" v="163" actId="20577"/>
          <ac:spMkLst>
            <pc:docMk/>
            <pc:sldMk cId="52693322" sldId="1253"/>
            <ac:spMk id="2" creationId="{782CB078-6F46-EB65-FFAD-12FF1ACE2DD1}"/>
          </ac:spMkLst>
        </pc:spChg>
        <pc:spChg chg="mod">
          <ac:chgData name="Jalila El Baraka" userId="ea93c961-285f-4edc-9e51-dff84fc1dbdc" providerId="ADAL" clId="{F2DB4326-1773-40AF-ABF6-454663976D9D}" dt="2026-02-26T12:22:46.277" v="174" actId="20577"/>
          <ac:spMkLst>
            <pc:docMk/>
            <pc:sldMk cId="52693322" sldId="1253"/>
            <ac:spMk id="3" creationId="{2A2AB4E6-B3D2-2BDE-FC3A-507666B20E89}"/>
          </ac:spMkLst>
        </pc:spChg>
        <pc:picChg chg="add mod">
          <ac:chgData name="Jalila El Baraka" userId="ea93c961-285f-4edc-9e51-dff84fc1dbdc" providerId="ADAL" clId="{F2DB4326-1773-40AF-ABF6-454663976D9D}" dt="2026-02-26T12:23:07.361" v="177" actId="1076"/>
          <ac:picMkLst>
            <pc:docMk/>
            <pc:sldMk cId="52693322" sldId="1253"/>
            <ac:picMk id="7" creationId="{639DC218-9590-CEC0-C8C5-776DD6B0132D}"/>
          </ac:picMkLst>
        </pc:picChg>
      </pc:sldChg>
      <pc:sldChg chg="modSp add mod">
        <pc:chgData name="Jalila El Baraka" userId="ea93c961-285f-4edc-9e51-dff84fc1dbdc" providerId="ADAL" clId="{F2DB4326-1773-40AF-ABF6-454663976D9D}" dt="2026-02-26T12:50:24.871" v="346" actId="20577"/>
        <pc:sldMkLst>
          <pc:docMk/>
          <pc:sldMk cId="765693463" sldId="1254"/>
        </pc:sldMkLst>
        <pc:spChg chg="mod">
          <ac:chgData name="Jalila El Baraka" userId="ea93c961-285f-4edc-9e51-dff84fc1dbdc" providerId="ADAL" clId="{F2DB4326-1773-40AF-ABF6-454663976D9D}" dt="2026-02-26T12:50:24.871" v="346" actId="20577"/>
          <ac:spMkLst>
            <pc:docMk/>
            <pc:sldMk cId="765693463" sldId="1254"/>
            <ac:spMk id="2" creationId="{66788DF4-0478-0ED0-912B-D88AEC73DA51}"/>
          </ac:spMkLst>
        </pc:spChg>
        <pc:spChg chg="mod">
          <ac:chgData name="Jalila El Baraka" userId="ea93c961-285f-4edc-9e51-dff84fc1dbdc" providerId="ADAL" clId="{F2DB4326-1773-40AF-ABF6-454663976D9D}" dt="2026-02-26T12:50:20.842" v="338" actId="20577"/>
          <ac:spMkLst>
            <pc:docMk/>
            <pc:sldMk cId="765693463" sldId="1254"/>
            <ac:spMk id="3" creationId="{465EE2DA-9EB8-3EA6-55DF-BD541DB02E28}"/>
          </ac:spMkLst>
        </pc:spChg>
      </pc:sldChg>
      <pc:sldChg chg="addSp modSp add mod">
        <pc:chgData name="Jalila El Baraka" userId="ea93c961-285f-4edc-9e51-dff84fc1dbdc" providerId="ADAL" clId="{F2DB4326-1773-40AF-ABF6-454663976D9D}" dt="2026-02-26T12:25:09.859" v="280" actId="1076"/>
        <pc:sldMkLst>
          <pc:docMk/>
          <pc:sldMk cId="2323540192" sldId="1255"/>
        </pc:sldMkLst>
        <pc:spChg chg="mod">
          <ac:chgData name="Jalila El Baraka" userId="ea93c961-285f-4edc-9e51-dff84fc1dbdc" providerId="ADAL" clId="{F2DB4326-1773-40AF-ABF6-454663976D9D}" dt="2026-02-26T12:24:39.691" v="276" actId="20577"/>
          <ac:spMkLst>
            <pc:docMk/>
            <pc:sldMk cId="2323540192" sldId="1255"/>
            <ac:spMk id="2" creationId="{518A29E0-8BD4-2365-A22F-9D3EEE4E5196}"/>
          </ac:spMkLst>
        </pc:spChg>
        <pc:spChg chg="mod">
          <ac:chgData name="Jalila El Baraka" userId="ea93c961-285f-4edc-9e51-dff84fc1dbdc" providerId="ADAL" clId="{F2DB4326-1773-40AF-ABF6-454663976D9D}" dt="2026-02-26T12:25:08.793" v="279" actId="1076"/>
          <ac:spMkLst>
            <pc:docMk/>
            <pc:sldMk cId="2323540192" sldId="1255"/>
            <ac:spMk id="3" creationId="{8D9AE685-738E-910A-E048-FD488EBBCF5F}"/>
          </ac:spMkLst>
        </pc:spChg>
        <pc:picChg chg="add mod">
          <ac:chgData name="Jalila El Baraka" userId="ea93c961-285f-4edc-9e51-dff84fc1dbdc" providerId="ADAL" clId="{F2DB4326-1773-40AF-ABF6-454663976D9D}" dt="2026-02-26T12:25:09.859" v="280" actId="1076"/>
          <ac:picMkLst>
            <pc:docMk/>
            <pc:sldMk cId="2323540192" sldId="1255"/>
            <ac:picMk id="6" creationId="{45C1B400-10AF-68F9-D4DE-D278084608FC}"/>
          </ac:picMkLst>
        </pc:picChg>
        <pc:picChg chg="mod">
          <ac:chgData name="Jalila El Baraka" userId="ea93c961-285f-4edc-9e51-dff84fc1dbdc" providerId="ADAL" clId="{F2DB4326-1773-40AF-ABF6-454663976D9D}" dt="2026-02-26T12:24:27.755" v="257" actId="1076"/>
          <ac:picMkLst>
            <pc:docMk/>
            <pc:sldMk cId="2323540192" sldId="1255"/>
            <ac:picMk id="18" creationId="{44A52117-1B6A-31CD-185B-3FDBBCA0BA8F}"/>
          </ac:picMkLst>
        </pc:picChg>
      </pc:sldChg>
      <pc:sldChg chg="addSp delSp modSp add mod">
        <pc:chgData name="Jalila El Baraka" userId="ea93c961-285f-4edc-9e51-dff84fc1dbdc" providerId="ADAL" clId="{F2DB4326-1773-40AF-ABF6-454663976D9D}" dt="2026-02-26T12:25:45.714" v="316" actId="1076"/>
        <pc:sldMkLst>
          <pc:docMk/>
          <pc:sldMk cId="3535931535" sldId="1256"/>
        </pc:sldMkLst>
        <pc:spChg chg="mod">
          <ac:chgData name="Jalila El Baraka" userId="ea93c961-285f-4edc-9e51-dff84fc1dbdc" providerId="ADAL" clId="{F2DB4326-1773-40AF-ABF6-454663976D9D}" dt="2026-02-26T12:25:20.765" v="296" actId="20577"/>
          <ac:spMkLst>
            <pc:docMk/>
            <pc:sldMk cId="3535931535" sldId="1256"/>
            <ac:spMk id="2" creationId="{BE9B58FA-16A4-E543-9A6C-97CB4AFCF524}"/>
          </ac:spMkLst>
        </pc:spChg>
        <pc:spChg chg="mod">
          <ac:chgData name="Jalila El Baraka" userId="ea93c961-285f-4edc-9e51-dff84fc1dbdc" providerId="ADAL" clId="{F2DB4326-1773-40AF-ABF6-454663976D9D}" dt="2026-02-26T12:25:26.070" v="311" actId="20577"/>
          <ac:spMkLst>
            <pc:docMk/>
            <pc:sldMk cId="3535931535" sldId="1256"/>
            <ac:spMk id="3" creationId="{6889E38B-789B-8D48-082F-97A504FC3F69}"/>
          </ac:spMkLst>
        </pc:spChg>
        <pc:picChg chg="add mod">
          <ac:chgData name="Jalila El Baraka" userId="ea93c961-285f-4edc-9e51-dff84fc1dbdc" providerId="ADAL" clId="{F2DB4326-1773-40AF-ABF6-454663976D9D}" dt="2026-02-26T12:25:45.714" v="316" actId="1076"/>
          <ac:picMkLst>
            <pc:docMk/>
            <pc:sldMk cId="3535931535" sldId="1256"/>
            <ac:picMk id="7" creationId="{42B59187-4D87-C909-2B0C-F37BD12A297E}"/>
          </ac:picMkLst>
        </pc:picChg>
      </pc:sldChg>
      <pc:sldChg chg="addSp delSp modSp add mod">
        <pc:chgData name="Jalila El Baraka" userId="ea93c961-285f-4edc-9e51-dff84fc1dbdc" providerId="ADAL" clId="{F2DB4326-1773-40AF-ABF6-454663976D9D}" dt="2026-02-26T12:26:51.132" v="324" actId="1076"/>
        <pc:sldMkLst>
          <pc:docMk/>
          <pc:sldMk cId="443997892" sldId="1257"/>
        </pc:sldMkLst>
        <pc:picChg chg="add mod">
          <ac:chgData name="Jalila El Baraka" userId="ea93c961-285f-4edc-9e51-dff84fc1dbdc" providerId="ADAL" clId="{F2DB4326-1773-40AF-ABF6-454663976D9D}" dt="2026-02-26T12:26:51.132" v="324" actId="1076"/>
          <ac:picMkLst>
            <pc:docMk/>
            <pc:sldMk cId="443997892" sldId="1257"/>
            <ac:picMk id="6" creationId="{25014647-2F86-E9D3-E137-1D5C9B75F71E}"/>
          </ac:picMkLst>
        </pc:picChg>
      </pc:sldChg>
      <pc:sldChg chg="addSp delSp modSp add mod">
        <pc:chgData name="Jalila El Baraka" userId="ea93c961-285f-4edc-9e51-dff84fc1dbdc" providerId="ADAL" clId="{F2DB4326-1773-40AF-ABF6-454663976D9D}" dt="2026-02-26T12:27:12.395" v="330" actId="1076"/>
        <pc:sldMkLst>
          <pc:docMk/>
          <pc:sldMk cId="2828917687" sldId="1258"/>
        </pc:sldMkLst>
        <pc:picChg chg="add mod">
          <ac:chgData name="Jalila El Baraka" userId="ea93c961-285f-4edc-9e51-dff84fc1dbdc" providerId="ADAL" clId="{F2DB4326-1773-40AF-ABF6-454663976D9D}" dt="2026-02-26T12:27:12.395" v="330" actId="1076"/>
          <ac:picMkLst>
            <pc:docMk/>
            <pc:sldMk cId="2828917687" sldId="1258"/>
            <ac:picMk id="7" creationId="{7EA5CC6A-A037-FF58-2C65-8D6E96C2326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B69ACF-4DAF-046C-0FC0-2707C01AAD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94" y="0"/>
            <a:ext cx="9170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Plan de la séance 2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3827040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079526" y="3889277"/>
            <a:ext cx="16914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Prise de parole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2330447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079526" y="2435330"/>
            <a:ext cx="28616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 des actes de paroles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51983" y="28767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Actes de paroles étudiés pendant la période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5DF98A2-5A1C-3E53-74BC-D575AF0F00A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03669" y="421535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Prise de parole pour se présenter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A4711D-51B2-240E-C5E7-420DD7308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0143" y="5081604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24B8F2BF-037B-3B47-F95B-8798929FE5B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15002" y="54532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Travail sur le livret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EEEC69B-011D-75A0-230C-4A432EC5697D}"/>
              </a:ext>
            </a:extLst>
          </p:cNvPr>
          <p:cNvSpPr txBox="1"/>
          <p:nvPr userDrawn="1"/>
        </p:nvSpPr>
        <p:spPr>
          <a:xfrm>
            <a:off x="1544924" y="5114700"/>
            <a:ext cx="27606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3.  Activités orales sur le livret</a:t>
            </a:r>
          </a:p>
        </p:txBody>
      </p:sp>
      <p:pic>
        <p:nvPicPr>
          <p:cNvPr id="16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EA04CB3-4F01-E22B-1F0B-197FCEC06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115487" y="2303595"/>
            <a:ext cx="540000" cy="540000"/>
          </a:xfrm>
          <a:prstGeom prst="rect">
            <a:avLst/>
          </a:prstGeom>
        </p:spPr>
      </p:pic>
      <p:pic>
        <p:nvPicPr>
          <p:cNvPr id="17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BF236806-7ABD-5B66-EE57-9DC1F6A178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64731" y="3778198"/>
            <a:ext cx="540000" cy="540000"/>
          </a:xfrm>
          <a:prstGeom prst="rect">
            <a:avLst/>
          </a:prstGeom>
          <a:noFill/>
        </p:spPr>
      </p:pic>
      <p:pic>
        <p:nvPicPr>
          <p:cNvPr id="20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9CBDCA13-3B7F-5444-3279-2ABA893DEE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88874" y="4954249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308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04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63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372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441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35145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320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6206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818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98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4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674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49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294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3166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367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787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222245-1166-2CCE-E3C1-C5E763F856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7120BFB-E849-73D4-0D10-B58AB1347B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154411-5462-4586-F8FF-88AAC0120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7E5B1D-D9FB-B01C-42B5-852F6871E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ED8E32-8FB1-B655-D574-408711E0C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640872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B53178-611B-7674-A3BE-97FBCF2C7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0749F9C-E002-0F28-8848-10E3ECB71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CC5A96-3946-F891-003B-0FF1404A6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988059F-876D-5D5B-5FCF-E5FA04754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614696-C7B4-3F0E-1A77-481F89382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1755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D50DB4-920B-3C27-7B32-33F4C707E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6310FD0-5391-BF53-A43F-F7C23A2F2F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42BF86-5CC5-A599-DC41-C90F26A14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D572F2-6D02-863C-FB71-A5CC14654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F9F50B5-29B8-652C-74F3-D1A9A42E8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6000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C9DA23-31E9-1C43-D971-BB6C5509B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F0A9294-3F7B-9426-EB7D-56F73792FC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403683D-1AF0-3756-F60B-3CFBB5D1F9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7D89AB-610C-97E7-E87A-8947DD2FE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A53F3C4-CB08-C965-0DFE-4322E9F6F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253E917-723C-0A81-5FFE-5CBDC1AD5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944752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44C0D0-6502-EE1B-E459-2B71089CA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2C10599-F26C-A2AF-2288-03508DE4F3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5187FAA-DA46-DB01-1E3A-FE27C272B7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8ED077E-1D26-7A47-2EAD-9CE853D165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33BA75D-2141-22F9-ADEA-B369B2D5AE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5283145-D762-6C27-0D0C-D74DCB29C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B276663-B55E-81C6-DA69-E5C8AC660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7DE1762-D73D-5AA5-D605-16325D475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800851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3369F3-7A4B-2494-8B8A-057CCF276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AD5E0CC-8780-8D73-276A-7D135E13E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B2EEB15-D634-8E3A-9729-75D1A2B8B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F718DAB-374B-9FAA-D34E-2FCD9F9FE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579363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B6D19D1-05AA-C1F6-3084-51A353C69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EA97666-4825-84A5-AE38-8929A91BC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62F4D3D-691A-4481-72C6-D8B26A188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586441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5C2DC5-776E-6306-CAA0-508DF1E66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16D353A-CC70-9575-012B-F4406BC27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EDBB0B4-D7FA-E6C5-BE3C-63DC6D22AD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93F65A-CFDC-588B-471E-09EC9EB40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8DD2FCA-B76E-54FA-E8A9-CD0D7354A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8DAF792-A546-1504-EBDD-863F38F58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247807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A9CA62-C555-C927-301C-8949C93EA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F5269AE-0B41-0A66-BEE6-9F6DEEC7E0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2B95F87-4EE8-8857-F6CA-07D079623C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8FE8590-330F-BC3B-135E-65E8E0950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FA2C4A-AAF3-672D-35D4-5DC4AB6E6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19AA9CF-2BCB-D125-13F7-31E76633C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113989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3111FA-BA6A-27D8-CA34-9A9D89636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E2A2F9-C51F-DF50-B087-6EBDE0297C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1B3EA9-3F26-3268-2ED4-278A244C5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88833B9-A0DF-CFE4-BA4D-162FF085E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D3A484-E870-2BEE-85E9-2E2B21865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381428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5E88D8A-C2A6-980F-1C08-C1C9FCFBF8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33F6C55-F19E-CE62-55FC-C070575C2E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CBA48B-755A-68F8-210A-DD2A6344D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01572EE-5ADB-FB1F-BC23-81F0398FA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6F09AA-A42F-11D8-95BA-A04C3A1EE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200290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12939F-D242-13B3-057B-E8357D4237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FF58F68-53F9-326F-BF37-80789ED511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E6C057-49C6-9CC3-4F2C-5CE45ED9A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8469BC-7C7B-6355-D8DD-D7EAB2BFD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10D445-E8AC-14DE-B220-78BF2163C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522403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0ABD73-8650-5D9C-643B-940D82E08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30D810-498D-914D-CE75-B9641891AE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1528473-A0F2-DD0B-A6D0-D452A5B9D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FAEA61E-E7D2-5EF5-EA28-A769A8E23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651717-3912-B98E-5E43-AADD65257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42334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4EF331-7FBF-FF67-87AB-C1B856BB6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F94EE8A-362F-C4B9-7BC7-AC73D5BB90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2F0E45-9EB1-5493-C431-E490733AC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26C1D5-6331-A855-43FF-847829E39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F2CBD20-28FE-167C-DA1E-600D8A075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588041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71F825-46AC-E061-F3AC-D105F0ADB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C3FEC1-3AB8-CA7D-19B1-19C5ADD694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05C6F3F-0CAE-B2B2-48D5-FCDB28FBE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FF3FEA8-72B2-17D9-D052-36D65F9AC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C34DD63-5D19-15F3-920E-9E8943A6A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B1513AF-8726-C7A3-156D-96CEDBCF5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85238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274651-415E-D886-BBC9-A0FA30A1E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0CAFF76-EBD6-8555-9498-D3E109738D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594198E-AB94-A8F7-948E-45FE8209AA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27DC8FA-3C9D-7F42-B2C7-4CBB947064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0AA5E16-FEC6-E76B-A966-EE34234DD0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9D21ABC-668D-35C0-91D5-8E216FAD5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CC29994-F308-0216-C5C3-D123B1429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B945907-DB95-FEA7-50E8-A6497CC32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37076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345550-35B8-76D9-8795-C945DC823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B800584-4C3D-35CA-1ACB-5DF57D282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692FF46-0171-FAB2-F1CD-4D160A3FD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11A9572-F85E-2E45-46CC-2CE952A64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90495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3000B63-C099-BE0D-0114-1CA0A7026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2E67D45-6EAF-2BEE-F84F-B925FFEFE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489AF9A-5256-A1D1-3D9F-1A058C5FD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012321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A8D27F-7606-5E4B-4B75-F66680D64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E80B7B-8DEC-9EC6-CD31-CBBE53F12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9576158-1E37-EDEC-6EF7-ED20571F9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DF3B506-CEF1-390C-EA9E-944EE2F8A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EA95DA-4ACD-7F77-3E9A-C7F8039C8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85477CB-80E2-126F-A7F9-94EEF6091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041870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B391BB-F3F4-0B94-416F-2B245D7F1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63EF161-F51C-B789-4772-41A3CB3F22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BFAE9CA-D362-9EC3-9603-5737A8D79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D45659B-CE35-21F9-D7B0-B9C232CBC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EE4D937-2E9D-F700-3404-BABB44ABF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C36E258-797F-AD21-B0D0-201EDA7B3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558237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7375CB-CDF0-54C7-3CEB-A56CC6FF1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87073B6-4ECB-1F22-B324-0484C7BD03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606CFCC-D156-68BF-64E2-4CB208688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AEEEA4D-FF24-50DC-B9E6-D13A70E98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55EC91D-5680-9798-22C2-A34FB65C9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260843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45C0095-77BE-C35A-BEE0-25985F426E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3B753EB-E180-339C-2973-20D7B193BE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89F192-3492-362E-44C3-7D51D9B1C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7816C9-4253-2484-E900-C90723BF2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1ADFD0E-4839-5F72-0CF5-BCDFCD951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224577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10665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213498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565694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638457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681034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876525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1063069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223374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819335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908123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99069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235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33184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7791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075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73195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524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405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239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2026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515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0039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731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5802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3240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2463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1466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108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044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0203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639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116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49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451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1561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40285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9738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478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549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44253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6675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jp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image" Target="../media/image12.png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image" Target="../media/image10.jpg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image" Target="../media/image10.jpg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3.xml"/><Relationship Id="rId21" Type="http://schemas.openxmlformats.org/officeDocument/2006/relationships/slideLayout" Target="../slideLayouts/slideLayout61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slideLayout" Target="../slideLayouts/slideLayout60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59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Relationship Id="rId22" Type="http://schemas.openxmlformats.org/officeDocument/2006/relationships/slideLayout" Target="../slideLayouts/slideLayout6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67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66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5.xml"/><Relationship Id="rId9" Type="http://schemas.openxmlformats.org/officeDocument/2006/relationships/image" Target="../media/image3.jp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10.jpg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10.jpg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10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slideLayout" Target="../slideLayouts/slideLayout108.xml"/><Relationship Id="rId7" Type="http://schemas.openxmlformats.org/officeDocument/2006/relationships/theme" Target="../theme/theme12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10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109.xml"/><Relationship Id="rId9" Type="http://schemas.openxmlformats.org/officeDocument/2006/relationships/image" Target="../media/image1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2835505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74374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  <p:sldLayoutId id="2147483845" r:id="rId12"/>
    <p:sldLayoutId id="2147483846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3727344" y="144877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257C11-890E-4A0F-7113-45A6C0FB2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07E62BE-22E0-590F-66F4-BE95DE3FB5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05B4AD0-F4C8-6525-8859-83B98A877E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EE9CEE-24CF-4648-8A3D-859FEB2E9E61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0C1DA48-05C3-4740-8A8C-BE4FEBC079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EEC7B6-A119-969B-14E0-7A1AFF0A8E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115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10" r:id="rId12"/>
    <p:sldLayoutId id="2147483811" r:id="rId13"/>
    <p:sldLayoutId id="2147483812" r:id="rId14"/>
    <p:sldLayoutId id="2147483813" r:id="rId15"/>
    <p:sldLayoutId id="2147483814" r:id="rId16"/>
    <p:sldLayoutId id="2147483815" r:id="rId17"/>
    <p:sldLayoutId id="2147483816" r:id="rId18"/>
    <p:sldLayoutId id="2147483817" r:id="rId19"/>
    <p:sldLayoutId id="2147483818" r:id="rId20"/>
    <p:sldLayoutId id="2147483819" r:id="rId21"/>
    <p:sldLayoutId id="2147483820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B8FAC96-8C79-CA29-FBD0-F930A21CE10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D8BE46F-8089-CC07-B549-9DA15183F7EA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19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3497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3362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205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234795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19.png"/><Relationship Id="rId7" Type="http://schemas.openxmlformats.org/officeDocument/2006/relationships/image" Target="../media/image23.jpg"/><Relationship Id="rId2" Type="http://schemas.openxmlformats.org/officeDocument/2006/relationships/slideLayout" Target="../slideLayouts/slideLayout102.xml"/><Relationship Id="rId1" Type="http://schemas.openxmlformats.org/officeDocument/2006/relationships/tags" Target="../tags/tag6.xml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openxmlformats.org/officeDocument/2006/relationships/image" Target="../media/image20.png"/><Relationship Id="rId9" Type="http://schemas.openxmlformats.org/officeDocument/2006/relationships/image" Target="../media/image2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102.xml"/><Relationship Id="rId1" Type="http://schemas.openxmlformats.org/officeDocument/2006/relationships/tags" Target="../tags/tag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19.png"/><Relationship Id="rId7" Type="http://schemas.openxmlformats.org/officeDocument/2006/relationships/image" Target="../media/image33.jpg"/><Relationship Id="rId2" Type="http://schemas.openxmlformats.org/officeDocument/2006/relationships/slideLayout" Target="../slideLayouts/slideLayout105.xml"/><Relationship Id="rId1" Type="http://schemas.openxmlformats.org/officeDocument/2006/relationships/tags" Target="../tags/tag10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20.png"/><Relationship Id="rId9" Type="http://schemas.openxmlformats.org/officeDocument/2006/relationships/image" Target="../media/image35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105.xml"/><Relationship Id="rId1" Type="http://schemas.openxmlformats.org/officeDocument/2006/relationships/tags" Target="../tags/tag12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6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100.xml"/><Relationship Id="rId1" Type="http://schemas.openxmlformats.org/officeDocument/2006/relationships/tags" Target="../tags/tag15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0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microsoft.com/office/2007/relationships/media" Target="../media/media2.mp4"/><Relationship Id="rId7" Type="http://schemas.openxmlformats.org/officeDocument/2006/relationships/image" Target="../media/image3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8.png"/><Relationship Id="rId5" Type="http://schemas.openxmlformats.org/officeDocument/2006/relationships/slideLayout" Target="../slideLayouts/slideLayout102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1DB677-9EEE-C5E8-653D-4C54E4ADC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F56BB87-8A31-645F-0F1D-8F37E0AAED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1634" y="5139344"/>
            <a:ext cx="853514" cy="56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3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200516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175316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223397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individuelle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6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839143" y="200001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55143" y="174801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5019143" y="219929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collective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Correction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C54FC56-5F75-BA7D-CA77-3D244223F002}"/>
              </a:ext>
            </a:extLst>
          </p:cNvPr>
          <p:cNvGrpSpPr/>
          <p:nvPr/>
        </p:nvGrpSpPr>
        <p:grpSpPr>
          <a:xfrm>
            <a:off x="385064" y="3196391"/>
            <a:ext cx="4143780" cy="1365622"/>
            <a:chOff x="-908803" y="706993"/>
            <a:chExt cx="4143780" cy="1365622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2D821F4D-459F-10F8-037F-9FC307E61A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908803" y="706993"/>
              <a:ext cx="3828620" cy="1365622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B4DDBFF-D324-3E3C-39D9-A0E8D4DE4E9D}"/>
                </a:ext>
              </a:extLst>
            </p:cNvPr>
            <p:cNvSpPr txBox="1"/>
            <p:nvPr/>
          </p:nvSpPr>
          <p:spPr>
            <a:xfrm>
              <a:off x="-596443" y="1377446"/>
              <a:ext cx="383142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69875" marR="0" lvl="0" indent="-2698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Évaluation individuelle 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73267" y="49756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89267" y="472363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653267" y="520444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individuelle 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Compilation et renseignement des livrets de compétences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653267" y="3205978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990020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50AC4AF-65C1-0790-9725-6F2C1900FEF7}"/>
              </a:ext>
            </a:extLst>
          </p:cNvPr>
          <p:cNvSpPr txBox="1"/>
          <p:nvPr/>
        </p:nvSpPr>
        <p:spPr>
          <a:xfrm>
            <a:off x="555733" y="1602020"/>
            <a:ext cx="8336019" cy="4518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LC1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et comprendre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Ecrire des mots et des phrases correctement.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l'écrit, des phrases pour partager des informations, décrire ou raconter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OL1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Utiliser les outils de langue pour produire des énoncés oraux ou écrits.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séances 1, 2 et 3 sont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consacrées à l’évaluation des compétences suivantes  : 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CO1 – C02– PO1 – PO2 – PO3 -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LF1 – LF2 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223091" y="2613392"/>
            <a:ext cx="9686431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21024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80 et de relire en silence les mots de l’activité 1.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E81D9CA-6E19-EC92-2A43-62347706F4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491" y="1096802"/>
            <a:ext cx="3436632" cy="527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D9F02-1045-52E6-A3D2-503A58CB7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60B10BE-744D-AFE7-8300-36A339DF635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3250F4B-C3C4-97AC-F24F-EF24E5CB9F0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12A0391-2836-8F46-0939-083BB4B188F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1B174510-05C4-4C8E-F673-22F128067DA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EAD3974-0905-015E-0118-12D983B799B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C01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mots de vocabulaire .</a:t>
            </a:r>
          </a:p>
        </p:txBody>
      </p:sp>
    </p:spTree>
    <p:extLst>
      <p:ext uri="{BB962C8B-B14F-4D97-AF65-F5344CB8AC3E}">
        <p14:creationId xmlns:p14="http://schemas.microsoft.com/office/powerpoint/2010/main" val="189652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images, écoute le mot et montre la bonne image. Je vais te dire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cinq mots : Les parents – Sortir - Le placard – Un cadeau – Fatigué.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521255E-2DF8-9383-48FD-9F72FA7A263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1E62064-B88C-8652-7EAA-5F9A2196D5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0439B7D-DB55-D6F8-6344-C1B14BD185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C6E5E9CC-9695-A5CB-A555-C5221208915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12699" y="6102000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Image 9" descr="Une image contenant meubles, armoire, placard, intérieur&#10;&#10;Le contenu généré par l’IA peut être incorrect.">
            <a:extLst>
              <a:ext uri="{FF2B5EF4-FFF2-40B4-BE49-F238E27FC236}">
                <a16:creationId xmlns:a16="http://schemas.microsoft.com/office/drawing/2014/main" id="{E67611DE-EA99-4772-1923-3F635B98DD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084" y="4154609"/>
            <a:ext cx="1648931" cy="1803943"/>
          </a:xfrm>
          <a:prstGeom prst="rect">
            <a:avLst/>
          </a:prstGeom>
        </p:spPr>
      </p:pic>
      <p:pic>
        <p:nvPicPr>
          <p:cNvPr id="12" name="Image 11" descr="Une image contenant habits, garçon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E1A8863C-16DC-F088-0F31-02754767DC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716" y="2020142"/>
            <a:ext cx="1676834" cy="1834283"/>
          </a:xfrm>
          <a:prstGeom prst="rect">
            <a:avLst/>
          </a:prstGeom>
        </p:spPr>
      </p:pic>
      <p:pic>
        <p:nvPicPr>
          <p:cNvPr id="14" name="Image 13" descr="Une image contenant ruban, Cadeau, boîte, Souvenirs de mariage&#10;&#10;Le contenu généré par l’IA peut être incorrect.">
            <a:extLst>
              <a:ext uri="{FF2B5EF4-FFF2-40B4-BE49-F238E27FC236}">
                <a16:creationId xmlns:a16="http://schemas.microsoft.com/office/drawing/2014/main" id="{40E66729-2A01-83EF-1133-F2CFB85411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233" y="2027284"/>
            <a:ext cx="1670136" cy="1827141"/>
          </a:xfrm>
          <a:prstGeom prst="rect">
            <a:avLst/>
          </a:prstGeom>
        </p:spPr>
      </p:pic>
      <p:pic>
        <p:nvPicPr>
          <p:cNvPr id="15" name="Image 14" descr="Une image contenant garçon, habits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01F387EA-542F-398A-2193-CA2023BF14C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908" y="2020142"/>
            <a:ext cx="1626361" cy="1779251"/>
          </a:xfrm>
          <a:prstGeom prst="rect">
            <a:avLst/>
          </a:prstGeom>
        </p:spPr>
      </p:pic>
      <p:pic>
        <p:nvPicPr>
          <p:cNvPr id="17" name="Image 16" descr="Une image contenant porte, dessin humoristique, jouet&#10;&#10;Le contenu généré par l’IA peut être incorrect.">
            <a:extLst>
              <a:ext uri="{FF2B5EF4-FFF2-40B4-BE49-F238E27FC236}">
                <a16:creationId xmlns:a16="http://schemas.microsoft.com/office/drawing/2014/main" id="{B3E08117-BB7E-1C86-CEEB-E25925F229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00" y="4114362"/>
            <a:ext cx="1648932" cy="1803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7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720D8-3AF4-F990-4E30-94E211D10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7530102-7699-3DC2-D763-2769ADE5AFF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4E11677-6153-7174-A83A-04E01EABD00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A3FB7DE-CFD0-16EA-B46F-82CE60E0FBA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C03C30-D14D-0C83-EC9C-A4B38C1429F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BF53631-6F1A-764E-7092-5F41B0C367E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C02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352345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6274A-D127-8A99-C8A4-2CB2BAB51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DCFF77-2046-5C7E-4A49-1F4FF0803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images, écoute les phrases et montre les bonnes images : Sara est dans sa chambre avec sa sœur – Le garçon prend son petit-déjeuner – Le lit est à côté du placard – C’est l’anniversaire de Nour  - Sami est content.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E617931-6914-B694-4318-FF0A1444B76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8A04B63-F10B-4D8A-9565-D62E6BD7F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8525B8-E667-09C3-F5F4-E332C24244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5933BCB1-B47D-C727-5ED1-9EAE52D55C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4" name="Image 13" descr="Une image contenant meubles, lit, intérieur, mur&#10;&#10;Le contenu généré par l’IA peut être incorrect.">
            <a:extLst>
              <a:ext uri="{FF2B5EF4-FFF2-40B4-BE49-F238E27FC236}">
                <a16:creationId xmlns:a16="http://schemas.microsoft.com/office/drawing/2014/main" id="{26AEF8EF-6492-4FAE-C0FD-84CCBF8ABA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208" y="1949044"/>
            <a:ext cx="1660114" cy="1881463"/>
          </a:xfrm>
          <a:prstGeom prst="roundRect">
            <a:avLst/>
          </a:prstGeom>
        </p:spPr>
      </p:pic>
      <p:pic>
        <p:nvPicPr>
          <p:cNvPr id="6" name="Image 5" descr="Une image contenant jouet, Jouets de bébé, intérieur, Set de jeu&#10;&#10;Le contenu généré par l’IA peut être incorrect.">
            <a:extLst>
              <a:ext uri="{FF2B5EF4-FFF2-40B4-BE49-F238E27FC236}">
                <a16:creationId xmlns:a16="http://schemas.microsoft.com/office/drawing/2014/main" id="{4F5B456C-EC4A-705C-21C1-751B36C737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350" y="4224548"/>
            <a:ext cx="1786858" cy="1786858"/>
          </a:xfrm>
          <a:prstGeom prst="round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10CB30A-6E1D-BB24-60A3-7BE2E5338B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1626" y="2086588"/>
            <a:ext cx="2307006" cy="1759581"/>
          </a:xfrm>
          <a:prstGeom prst="round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B3D7146-BC5D-D5C4-36E9-DE975DE7C2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0336" y="1933383"/>
            <a:ext cx="1928027" cy="1912786"/>
          </a:xfrm>
          <a:prstGeom prst="round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6D3C81F-2561-B27A-680A-CD113D91E63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2327" y="4186900"/>
            <a:ext cx="2647323" cy="182450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478475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0B184-B893-2D04-39AA-57A08A362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5A88DFF5-A993-6C1E-17BD-79F0649CF6A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D0118B-0E59-03CD-06BD-0D640A64705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968F0CE-2AE9-B1B5-B650-5F6828B004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0231F949-7403-35F8-3E5D-12305689100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26B677A-7119-5A6D-4EDF-9B4A1F15985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P01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408818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sp>
        <p:nvSpPr>
          <p:cNvPr id="18" name="Titre 1">
            <a:extLst>
              <a:ext uri="{FF2B5EF4-FFF2-40B4-BE49-F238E27FC236}">
                <a16:creationId xmlns:a16="http://schemas.microsoft.com/office/drawing/2014/main" id="{9AA80D66-A615-7526-C4BA-36101A909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2548" y="777795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français.</a:t>
            </a:r>
          </a:p>
        </p:txBody>
      </p:sp>
      <p:pic>
        <p:nvPicPr>
          <p:cNvPr id="3" name="Image 2" descr="Une image contenant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FBACE07-609A-360A-0BA2-63BCF7AD1B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391" y="1946374"/>
            <a:ext cx="1519727" cy="1662592"/>
          </a:xfrm>
          <a:prstGeom prst="rect">
            <a:avLst/>
          </a:prstGeom>
        </p:spPr>
      </p:pic>
      <p:pic>
        <p:nvPicPr>
          <p:cNvPr id="5" name="Image 4" descr="Une image contenant dessert, gâteau d’anniversaire, Décoration de gâteau, produits de boulangerie&#10;&#10;Le contenu généré par l’IA peut être incorrect.">
            <a:extLst>
              <a:ext uri="{FF2B5EF4-FFF2-40B4-BE49-F238E27FC236}">
                <a16:creationId xmlns:a16="http://schemas.microsoft.com/office/drawing/2014/main" id="{3E16BB28-1146-D5CB-7540-19FB9D373D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600" y="1946374"/>
            <a:ext cx="1519727" cy="1662592"/>
          </a:xfrm>
          <a:prstGeom prst="rect">
            <a:avLst/>
          </a:prstGeom>
        </p:spPr>
      </p:pic>
      <p:pic>
        <p:nvPicPr>
          <p:cNvPr id="7" name="Image 6" descr="Une image contenant Visage humain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F96EBA6-CFD6-97D6-21AA-4A78317CD2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76" y="3856454"/>
            <a:ext cx="1549400" cy="1695054"/>
          </a:xfrm>
          <a:prstGeom prst="rect">
            <a:avLst/>
          </a:prstGeom>
        </p:spPr>
      </p:pic>
      <p:pic>
        <p:nvPicPr>
          <p:cNvPr id="13" name="Image 12" descr="Une image contenant habits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985A0D0C-3E61-E9A9-1FCD-0B7ED67B58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84" y="3856454"/>
            <a:ext cx="1549400" cy="1695054"/>
          </a:xfrm>
          <a:prstGeom prst="rect">
            <a:avLst/>
          </a:prstGeom>
        </p:spPr>
      </p:pic>
      <p:pic>
        <p:nvPicPr>
          <p:cNvPr id="15" name="Image 14" descr="Une image contenant bâtiment, fenêtre, maison, maison de poupée&#10;&#10;Le contenu généré par l’IA peut être incorrect.">
            <a:extLst>
              <a:ext uri="{FF2B5EF4-FFF2-40B4-BE49-F238E27FC236}">
                <a16:creationId xmlns:a16="http://schemas.microsoft.com/office/drawing/2014/main" id="{E7E7F82C-8C83-DD9D-E485-4337860F26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885" y="1979613"/>
            <a:ext cx="1511952" cy="1654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52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D90CB-A46C-0421-1768-6A8C5E7F4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55DC10A1-A0AC-8BC2-CE31-B6863DA9A8A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93E5D2A-D11A-6FDB-9184-2E69418A651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FA7FAD-5F51-900C-A44C-7A725312B1C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F16943BB-2708-A35C-620E-0D7FD5FB61F6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A926E54-32B6-D223-FE66-55AEC026C1C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267382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A7EB6-8C4F-B1C5-611B-FEAD73074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200DBCE7-D75E-A34F-27D7-358EC8952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B86BA2D-7BC1-12FD-B38B-B367E08B893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884C14C-BEAD-ED1B-C730-AE517B33D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78B347-0B28-CC61-CC85-1F6DB0BB53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45C4797-5AB5-9DA1-31A4-873EC9E5240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FAAA9E-4E02-5C8A-37BC-EE0BB72C16D6}"/>
              </a:ext>
            </a:extLst>
          </p:cNvPr>
          <p:cNvSpPr txBox="1"/>
          <p:nvPr/>
        </p:nvSpPr>
        <p:spPr>
          <a:xfrm>
            <a:off x="447763" y="1966901"/>
            <a:ext cx="8351775" cy="3655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ça va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des frères et sœurs 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Qu’est-ce que tu fais avec tes cousins et tes cousines 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Dans ta maison, où est la salle de bain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veux pour ton anniversaire ?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047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90033-E638-786C-00CC-A31433EBD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E16EE71-3DDD-96B4-8793-4BF7BEAA63AE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1673BCB-433D-54FF-BFC1-63DD381B4AA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F96180E-C427-5328-05F2-EED385AF341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F98D96-60B8-ECFE-94C9-1AD66E43C99B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47D36ACF-37DA-2FC7-8955-9E997949676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62770" y="2618412"/>
            <a:ext cx="7095864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P03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 ma famille et de ma maison.</a:t>
            </a:r>
          </a:p>
        </p:txBody>
      </p:sp>
    </p:spTree>
    <p:extLst>
      <p:ext uri="{BB962C8B-B14F-4D97-AF65-F5344CB8AC3E}">
        <p14:creationId xmlns:p14="http://schemas.microsoft.com/office/powerpoint/2010/main" val="417725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F664-2ABF-A95B-EC29-49C53FB8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C4375F2-CE50-8EAC-9701-86A50FD9D7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2871-AB84-3200-48FC-EC6D5F03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15E0A2-92F1-9BD2-2F44-71E1601F6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21378CFD-C034-4418-944D-6095B6D342F6}"/>
              </a:ext>
            </a:extLst>
          </p:cNvPr>
          <p:cNvGrpSpPr/>
          <p:nvPr/>
        </p:nvGrpSpPr>
        <p:grpSpPr>
          <a:xfrm>
            <a:off x="3205057" y="2883965"/>
            <a:ext cx="2230032" cy="2839474"/>
            <a:chOff x="3029352" y="3081840"/>
            <a:chExt cx="2617338" cy="334647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D98087D-9127-FE94-A9A4-EA19F6CFB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20782" y="3689448"/>
              <a:ext cx="1825908" cy="273886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D7A1219-85ED-CF98-3D23-A62C8908D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29352" y="3081840"/>
              <a:ext cx="938876" cy="1048901"/>
            </a:xfrm>
            <a:prstGeom prst="rect">
              <a:avLst/>
            </a:prstGeom>
          </p:spPr>
        </p:pic>
      </p:grpSp>
      <p:sp>
        <p:nvSpPr>
          <p:cNvPr id="17" name="Titre 1">
            <a:extLst>
              <a:ext uri="{FF2B5EF4-FFF2-40B4-BE49-F238E27FC236}">
                <a16:creationId xmlns:a16="http://schemas.microsoft.com/office/drawing/2014/main" id="{8E130A73-E7BC-1D79-63C8-F44A538B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41" y="777795"/>
            <a:ext cx="725369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Présente-toi, puis parle de ta famille, de ta maison. Dis comment tu te sens et parle de ce que tu veux pour ton anniversaire. Tu dois dire 5 phrases. 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Expliquer la consigne avec la langue de l’apprenant.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564C76-30BA-4748-A411-1520C2C88262}"/>
              </a:ext>
            </a:extLst>
          </p:cNvPr>
          <p:cNvSpPr/>
          <p:nvPr/>
        </p:nvSpPr>
        <p:spPr>
          <a:xfrm>
            <a:off x="2402913" y="622001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0586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=  2 points (10 pts)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39772D5-B770-A7C4-5694-4B6C07E1D40B}"/>
              </a:ext>
            </a:extLst>
          </p:cNvPr>
          <p:cNvSpPr txBox="1"/>
          <p:nvPr/>
        </p:nvSpPr>
        <p:spPr>
          <a:xfrm>
            <a:off x="1507437" y="1905349"/>
            <a:ext cx="62995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Présente-toi, puis parle de ta famille, de ta maison. Dis comment tu te sens et parle de ce que tu veux pour ton anniversaire.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442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1489" y="3110113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correctement.</a:t>
            </a:r>
          </a:p>
        </p:txBody>
      </p:sp>
    </p:spTree>
    <p:extLst>
      <p:ext uri="{BB962C8B-B14F-4D97-AF65-F5344CB8AC3E}">
        <p14:creationId xmlns:p14="http://schemas.microsoft.com/office/powerpoint/2010/main" val="19150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 points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143BB96-0638-D05A-01B2-CC785C0AEFA6}"/>
              </a:ext>
            </a:extLst>
          </p:cNvPr>
          <p:cNvSpPr txBox="1"/>
          <p:nvPr/>
        </p:nvSpPr>
        <p:spPr>
          <a:xfrm>
            <a:off x="200846" y="2625217"/>
            <a:ext cx="8199009" cy="1950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8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      coccinelle            chien            coq           poussin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fr-FR" sz="2800" b="1" dirty="0">
                <a:ln w="0"/>
                <a:solidFill>
                  <a:srgbClr val="424D7B"/>
                </a:solidFill>
                <a:latin typeface="Dosis SemiBold" pitchFamily="2" charset="0"/>
              </a:rPr>
              <a:t>champignon       photo          œuf         vase   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fr-FR" sz="2800" b="1" dirty="0">
                <a:ln w="0"/>
                <a:solidFill>
                  <a:srgbClr val="424D7B"/>
                </a:solidFill>
                <a:latin typeface="Dosis SemiBold" pitchFamily="2" charset="0"/>
              </a:rPr>
              <a:t>chaise           neuf         hibou         pourquoi   </a:t>
            </a:r>
            <a:endParaRPr lang="fr-FR" sz="2800" b="1" dirty="0">
              <a:ln w="0"/>
              <a:solidFill>
                <a:srgbClr val="00ACA4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phrases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A7EB6-8C4F-B1C5-611B-FEAD73074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200DBCE7-D75E-A34F-27D7-358EC8952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 phrases correctement et avec fluidité.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B86BA2D-7BC1-12FD-B38B-B367E08B893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884C14C-BEAD-ED1B-C730-AE517B33D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78B347-0B28-CC61-CC85-1F6DB0BB53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AD598027-3405-1CD4-850B-95F8E0CBDCF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43975" y="2619267"/>
            <a:ext cx="7788166" cy="12118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Je prends le petit-déjeuner avec mon frère.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800" b="1" dirty="0" err="1">
                <a:solidFill>
                  <a:srgbClr val="565F88"/>
                </a:solidFill>
                <a:latin typeface="Dosis SemiBold" pitchFamily="2" charset="0"/>
              </a:rPr>
              <a:t>Majd</a:t>
            </a: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 s’amuse avec ses cousins.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23283F7-8054-3E9F-0C28-BD1DDFFF66C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842362" y="5382645"/>
            <a:ext cx="407704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4 points ( 2 points par phrase)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6  points ( 0,5 par mot)</a:t>
            </a:r>
          </a:p>
        </p:txBody>
      </p:sp>
    </p:spTree>
    <p:extLst>
      <p:ext uri="{BB962C8B-B14F-4D97-AF65-F5344CB8AC3E}">
        <p14:creationId xmlns:p14="http://schemas.microsoft.com/office/powerpoint/2010/main" val="57425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45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8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6308</TotalTime>
  <Words>864</Words>
  <Application>Microsoft Office PowerPoint</Application>
  <PresentationFormat>Affichage à l'écran (4:3)</PresentationFormat>
  <Paragraphs>89</Paragraphs>
  <Slides>23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23</vt:i4>
      </vt:variant>
    </vt:vector>
  </HeadingPairs>
  <TitlesOfParts>
    <vt:vector size="45" baseType="lpstr">
      <vt:lpstr>Calibri</vt:lpstr>
      <vt:lpstr>Arial</vt:lpstr>
      <vt:lpstr>Dosis</vt:lpstr>
      <vt:lpstr>Dosis SemiBold</vt:lpstr>
      <vt:lpstr>Aptos Display</vt:lpstr>
      <vt:lpstr>Dosis ExtraBold</vt:lpstr>
      <vt:lpstr>Mistral</vt:lpstr>
      <vt:lpstr>Aptos</vt:lpstr>
      <vt:lpstr>Wingdings</vt:lpstr>
      <vt:lpstr>Dosis Medium</vt:lpstr>
      <vt:lpstr>2_Conception personnalisée</vt:lpstr>
      <vt:lpstr>00_Env-Enseignant</vt:lpstr>
      <vt:lpstr>5_New Voc_01-Livret</vt:lpstr>
      <vt:lpstr>1_Révision</vt:lpstr>
      <vt:lpstr>Révision</vt:lpstr>
      <vt:lpstr>3_Conception personnalisée</vt:lpstr>
      <vt:lpstr>Vocab_04- Entrainement livret</vt:lpstr>
      <vt:lpstr>Thème Office</vt:lpstr>
      <vt:lpstr>2_Env-Enseignant</vt:lpstr>
      <vt:lpstr>2_Révision</vt:lpstr>
      <vt:lpstr>6_New Voc_01-Livret</vt:lpstr>
      <vt:lpstr>8_New Voc_01-Livret</vt:lpstr>
      <vt:lpstr>Présentation PowerPoint</vt:lpstr>
      <vt:lpstr>Présentation PowerPoint</vt:lpstr>
      <vt:lpstr>Organisation de la semaine 6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images, écoute le mot et montre la bonne image. Je vais te dire  cinq mots : Les parents – Sortir - Le placard – Un cadeau – Fatigué. </vt:lpstr>
      <vt:lpstr>Présentation PowerPoint</vt:lpstr>
      <vt:lpstr>Regarde les images, écoute les phrases et montre les bonnes images : Sara est dans sa chambre avec sa sœur – Le garçon prend son petit-déjeuner – Le lit est à côté du placard – C’est l’anniversaire de Nour  - Sami est content.</vt:lpstr>
      <vt:lpstr>Présentation PowerPoint</vt:lpstr>
      <vt:lpstr>Mets ton doigt sur chaque image, dis-moi le mot en français.</vt:lpstr>
      <vt:lpstr>Présentation PowerPoint</vt:lpstr>
      <vt:lpstr>Je vais te poser des questions et tu dois répondre correctement. </vt:lpstr>
      <vt:lpstr>Présentation PowerPoint</vt:lpstr>
      <vt:lpstr>Présente-toi, puis parle de ta famille, de ta maison. Dis comment tu te sens et parle de ce que tu veux pour ton anniversaire. Tu dois dire 5 phrases. Expliquer la consigne avec la langue de l’apprenant.</vt:lpstr>
      <vt:lpstr>Présentation PowerPoint</vt:lpstr>
      <vt:lpstr>Je vais te montrer des mots et tu dois les lire. L’enseignant choisit 5 mots.</vt:lpstr>
      <vt:lpstr>Présentation PowerPoint</vt:lpstr>
      <vt:lpstr>Lis les  phrases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229</cp:revision>
  <cp:lastPrinted>2025-08-13T10:11:39Z</cp:lastPrinted>
  <dcterms:created xsi:type="dcterms:W3CDTF">2025-08-01T12:31:49Z</dcterms:created>
  <dcterms:modified xsi:type="dcterms:W3CDTF">2026-03-08T21:12:09Z</dcterms:modified>
</cp:coreProperties>
</file>