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0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954" r:id="rId2"/>
    <p:sldMasterId id="2147483964" r:id="rId3"/>
    <p:sldMasterId id="2147483978" r:id="rId4"/>
    <p:sldMasterId id="2147483959" r:id="rId5"/>
    <p:sldMasterId id="2147483744" r:id="rId6"/>
    <p:sldMasterId id="2147483753" r:id="rId7"/>
    <p:sldMasterId id="2147483867" r:id="rId8"/>
    <p:sldMasterId id="2147483895" r:id="rId9"/>
    <p:sldMasterId id="2147483993" r:id="rId10"/>
    <p:sldMasterId id="2147484007" r:id="rId11"/>
    <p:sldMasterId id="2147484012" r:id="rId12"/>
  </p:sldMasterIdLst>
  <p:notesMasterIdLst>
    <p:notesMasterId r:id="rId36"/>
  </p:notesMasterIdLst>
  <p:handoutMasterIdLst>
    <p:handoutMasterId r:id="rId37"/>
  </p:handoutMasterIdLst>
  <p:sldIdLst>
    <p:sldId id="256" r:id="rId13"/>
    <p:sldId id="1285" r:id="rId14"/>
    <p:sldId id="1310" r:id="rId15"/>
    <p:sldId id="1266" r:id="rId16"/>
    <p:sldId id="1287" r:id="rId17"/>
    <p:sldId id="1288" r:id="rId18"/>
    <p:sldId id="1289" r:id="rId19"/>
    <p:sldId id="1147" r:id="rId20"/>
    <p:sldId id="1292" r:id="rId21"/>
    <p:sldId id="1293" r:id="rId22"/>
    <p:sldId id="1294" r:id="rId23"/>
    <p:sldId id="1295" r:id="rId24"/>
    <p:sldId id="1305" r:id="rId25"/>
    <p:sldId id="1297" r:id="rId26"/>
    <p:sldId id="1303" r:id="rId27"/>
    <p:sldId id="1299" r:id="rId28"/>
    <p:sldId id="1304" r:id="rId29"/>
    <p:sldId id="1309" r:id="rId30"/>
    <p:sldId id="1306" r:id="rId31"/>
    <p:sldId id="1307" r:id="rId32"/>
    <p:sldId id="1290" r:id="rId33"/>
    <p:sldId id="1291" r:id="rId34"/>
    <p:sldId id="1302" r:id="rId35"/>
  </p:sldIdLst>
  <p:sldSz cx="9144000" cy="6858000" type="screen4x3"/>
  <p:notesSz cx="6735763" cy="9866313"/>
  <p:embeddedFontLst>
    <p:embeddedFont>
      <p:font typeface="Dosis" pitchFamily="2" charset="0"/>
      <p:regular r:id="rId38"/>
      <p:bold r:id="rId39"/>
    </p:embeddedFont>
    <p:embeddedFont>
      <p:font typeface="Dosis ExtraBold" pitchFamily="2" charset="0"/>
      <p:bold r:id="rId40"/>
    </p:embeddedFont>
    <p:embeddedFont>
      <p:font typeface="Dosis Medium" pitchFamily="2" charset="0"/>
      <p:regular r:id="rId41"/>
    </p:embeddedFont>
    <p:embeddedFont>
      <p:font typeface="Dosis SemiBold" pitchFamily="2" charset="0"/>
      <p:bold r:id="rId42"/>
    </p:embeddedFont>
    <p:embeddedFont>
      <p:font typeface="Mistral" panose="03090702030407020403" pitchFamily="66" charset="0"/>
      <p:regular r:id="rId4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A1D6EC"/>
    <a:srgbClr val="9EE0F4"/>
    <a:srgbClr val="E6F3FA"/>
    <a:srgbClr val="565F88"/>
    <a:srgbClr val="CEE2E8"/>
    <a:srgbClr val="424D7B"/>
    <a:srgbClr val="D45469"/>
    <a:srgbClr val="00ACA4"/>
    <a:srgbClr val="94C0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47D34E-58F9-4606-82EB-4EBBDA9CFF30}" v="2" dt="2026-02-26T12:09:00.3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99" autoAdjust="0"/>
    <p:restoredTop sz="94660"/>
  </p:normalViewPr>
  <p:slideViewPr>
    <p:cSldViewPr snapToGrid="0">
      <p:cViewPr varScale="1">
        <p:scale>
          <a:sx n="73" d="100"/>
          <a:sy n="73" d="100"/>
        </p:scale>
        <p:origin x="896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font" Target="fonts/font5.fntdata"/><Relationship Id="rId47" Type="http://schemas.openxmlformats.org/officeDocument/2006/relationships/tableStyles" Target="tableStyles.xml"/><Relationship Id="rId50" Type="http://schemas.microsoft.com/office/2018/10/relationships/authors" Target="author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font" Target="fonts/font1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notesMaster" Target="notesMasters/notesMaster1.xml"/><Relationship Id="rId49" Type="http://schemas.microsoft.com/office/2015/10/relationships/revisionInfo" Target="revisionInfo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font" Target="fonts/font6.fntdata"/><Relationship Id="rId48" Type="http://schemas.microsoft.com/office/2016/11/relationships/changesInfo" Target="changesInfos/changesInfo1.xml"/><Relationship Id="rId8" Type="http://schemas.openxmlformats.org/officeDocument/2006/relationships/slideMaster" Target="slideMasters/slideMaster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2-18T23:24:33.633" v="4844" actId="1076"/>
      <pc:docMkLst>
        <pc:docMk/>
      </pc:docMkLst>
      <pc:sldChg chg="delSp mod">
        <pc:chgData name="Jalila El Baraka" userId="ea93c961-285f-4edc-9e51-dff84fc1dbdc" providerId="ADAL" clId="{57C2819A-E835-47AA-9356-3BB7B51E441F}" dt="2026-02-18T21:02:36.005" v="2968" actId="478"/>
        <pc:sldMkLst>
          <pc:docMk/>
          <pc:sldMk cId="1846773998" sldId="256"/>
        </pc:sldMkLst>
      </pc:sldChg>
      <pc:sldChg chg="addSp delSp modSp mod">
        <pc:chgData name="Jalila El Baraka" userId="ea93c961-285f-4edc-9e51-dff84fc1dbdc" providerId="ADAL" clId="{57C2819A-E835-47AA-9356-3BB7B51E441F}" dt="2026-02-18T23:21:28.927" v="4813" actId="166"/>
        <pc:sldMkLst>
          <pc:docMk/>
          <pc:sldMk cId="613695729" sldId="645"/>
        </pc:sldMkLst>
        <pc:spChg chg="mod ord">
          <ac:chgData name="Jalila El Baraka" userId="ea93c961-285f-4edc-9e51-dff84fc1dbdc" providerId="ADAL" clId="{57C2819A-E835-47AA-9356-3BB7B51E441F}" dt="2026-02-18T23:21:28.927" v="4813" actId="166"/>
          <ac:spMkLst>
            <pc:docMk/>
            <pc:sldMk cId="613695729" sldId="645"/>
            <ac:spMk id="6" creationId="{456DC084-3CBA-31AA-8BE4-92E4B8767C28}"/>
          </ac:spMkLst>
        </pc:spChg>
        <pc:spChg chg="mod">
          <ac:chgData name="Jalila El Baraka" userId="ea93c961-285f-4edc-9e51-dff84fc1dbdc" providerId="ADAL" clId="{57C2819A-E835-47AA-9356-3BB7B51E441F}" dt="2026-02-18T23:19:54.140" v="4798" actId="20577"/>
          <ac:spMkLst>
            <pc:docMk/>
            <pc:sldMk cId="613695729" sldId="645"/>
            <ac:spMk id="8" creationId="{230A86AB-BFB2-6904-BF28-51993985EA66}"/>
          </ac:spMkLst>
        </pc:spChg>
        <pc:picChg chg="add mod">
          <ac:chgData name="Jalila El Baraka" userId="ea93c961-285f-4edc-9e51-dff84fc1dbdc" providerId="ADAL" clId="{57C2819A-E835-47AA-9356-3BB7B51E441F}" dt="2026-02-18T23:21:22.398" v="4812" actId="14100"/>
          <ac:picMkLst>
            <pc:docMk/>
            <pc:sldMk cId="613695729" sldId="645"/>
            <ac:picMk id="4" creationId="{810C7935-6B15-1F03-4A77-04E08C22BE3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1:08:34.502" v="2995"/>
        <pc:sldMkLst>
          <pc:docMk/>
          <pc:sldMk cId="3994795790" sldId="841"/>
        </pc:sldMkLst>
        <pc:picChg chg="add mod">
          <ac:chgData name="Jalila El Baraka" userId="ea93c961-285f-4edc-9e51-dff84fc1dbdc" providerId="ADAL" clId="{57C2819A-E835-47AA-9356-3BB7B51E441F}" dt="2026-02-18T21:08:34.502" v="2995"/>
          <ac:picMkLst>
            <pc:docMk/>
            <pc:sldMk cId="3994795790" sldId="841"/>
            <ac:picMk id="2" creationId="{09C6F04E-C094-5F62-8734-DB495ADED9D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3:21:42.444" v="4817" actId="1076"/>
        <pc:sldMkLst>
          <pc:docMk/>
          <pc:sldMk cId="3471369106" sldId="925"/>
        </pc:sldMkLst>
        <pc:picChg chg="add mod">
          <ac:chgData name="Jalila El Baraka" userId="ea93c961-285f-4edc-9e51-dff84fc1dbdc" providerId="ADAL" clId="{57C2819A-E835-47AA-9356-3BB7B51E441F}" dt="2026-02-18T23:21:42.444" v="4817" actId="1076"/>
          <ac:picMkLst>
            <pc:docMk/>
            <pc:sldMk cId="3471369106" sldId="925"/>
            <ac:picMk id="10" creationId="{68032FD5-F0AA-4D33-E9CB-5D8D0BC756D8}"/>
          </ac:picMkLst>
        </pc:picChg>
      </pc:sldChg>
      <pc:sldChg chg="add">
        <pc:chgData name="Jalila El Baraka" userId="ea93c961-285f-4edc-9e51-dff84fc1dbdc" providerId="ADAL" clId="{57C2819A-E835-47AA-9356-3BB7B51E441F}" dt="2026-02-18T21:06:01.265" v="2975"/>
        <pc:sldMkLst>
          <pc:docMk/>
          <pc:sldMk cId="253350567" sldId="940"/>
        </pc:sldMkLst>
      </pc:sldChg>
      <pc:sldChg chg="addSp delSp modSp mod setBg">
        <pc:chgData name="Jalila El Baraka" userId="ea93c961-285f-4edc-9e51-dff84fc1dbdc" providerId="ADAL" clId="{57C2819A-E835-47AA-9356-3BB7B51E441F}" dt="2026-02-18T23:24:33.633" v="4844" actId="1076"/>
        <pc:sldMkLst>
          <pc:docMk/>
          <pc:sldMk cId="927905845" sldId="1051"/>
        </pc:sldMkLst>
      </pc:sldChg>
      <pc:sldChg chg="add del">
        <pc:chgData name="Jalila El Baraka" userId="ea93c961-285f-4edc-9e51-dff84fc1dbdc" providerId="ADAL" clId="{57C2819A-E835-47AA-9356-3BB7B51E441F}" dt="2026-02-18T21:16:04.948" v="3034"/>
        <pc:sldMkLst>
          <pc:docMk/>
          <pc:sldMk cId="2461311806" sldId="1063"/>
        </pc:sldMkLst>
      </pc:sldChg>
      <pc:sldChg chg="addSp delSp modSp mod">
        <pc:chgData name="Jalila El Baraka" userId="ea93c961-285f-4edc-9e51-dff84fc1dbdc" providerId="ADAL" clId="{57C2819A-E835-47AA-9356-3BB7B51E441F}" dt="2026-02-18T22:17:36.688" v="3937" actId="20577"/>
        <pc:sldMkLst>
          <pc:docMk/>
          <pc:sldMk cId="429429812" sldId="1167"/>
        </pc:sldMkLst>
        <pc:picChg chg="add mod">
          <ac:chgData name="Jalila El Baraka" userId="ea93c961-285f-4edc-9e51-dff84fc1dbdc" providerId="ADAL" clId="{57C2819A-E835-47AA-9356-3BB7B51E441F}" dt="2026-02-18T21:44:02.501" v="3140" actId="14100"/>
          <ac:picMkLst>
            <pc:docMk/>
            <pc:sldMk cId="429429812" sldId="1167"/>
            <ac:picMk id="4" creationId="{8D113128-6EE5-AF4C-ACE4-ED228F3A8465}"/>
          </ac:picMkLst>
        </pc:picChg>
        <pc:picChg chg="add mod">
          <ac:chgData name="Jalila El Baraka" userId="ea93c961-285f-4edc-9e51-dff84fc1dbdc" providerId="ADAL" clId="{57C2819A-E835-47AA-9356-3BB7B51E441F}" dt="2026-02-18T21:44:30.374" v="3144" actId="14100"/>
          <ac:picMkLst>
            <pc:docMk/>
            <pc:sldMk cId="429429812" sldId="1167"/>
            <ac:picMk id="5" creationId="{82A58F1C-DBB2-584F-BB3C-673F7C4940BE}"/>
          </ac:picMkLst>
        </pc:picChg>
        <pc:picChg chg="add mod">
          <ac:chgData name="Jalila El Baraka" userId="ea93c961-285f-4edc-9e51-dff84fc1dbdc" providerId="ADAL" clId="{57C2819A-E835-47AA-9356-3BB7B51E441F}" dt="2026-02-18T21:50:30.145" v="3279" actId="14100"/>
          <ac:picMkLst>
            <pc:docMk/>
            <pc:sldMk cId="429429812" sldId="1167"/>
            <ac:picMk id="6" creationId="{DCCB468C-AD1D-AE49-E740-840FBC9B68D6}"/>
          </ac:picMkLst>
        </pc:picChg>
        <pc:picChg chg="add mod">
          <ac:chgData name="Jalila El Baraka" userId="ea93c961-285f-4edc-9e51-dff84fc1dbdc" providerId="ADAL" clId="{57C2819A-E835-47AA-9356-3BB7B51E441F}" dt="2026-02-18T21:51:49.388" v="3283" actId="1076"/>
          <ac:picMkLst>
            <pc:docMk/>
            <pc:sldMk cId="429429812" sldId="1167"/>
            <ac:picMk id="7" creationId="{69A51E23-9778-ED15-AAA8-60F57CB4E45C}"/>
          </ac:picMkLst>
        </pc:picChg>
        <pc:picChg chg="add mod">
          <ac:chgData name="Jalila El Baraka" userId="ea93c961-285f-4edc-9e51-dff84fc1dbdc" providerId="ADAL" clId="{57C2819A-E835-47AA-9356-3BB7B51E441F}" dt="2026-02-18T22:00:49.573" v="3612" actId="14100"/>
          <ac:picMkLst>
            <pc:docMk/>
            <pc:sldMk cId="429429812" sldId="1167"/>
            <ac:picMk id="8" creationId="{DE154438-1ED1-72C3-2CD5-CDBD4340F0D6}"/>
          </ac:picMkLst>
        </pc:picChg>
        <pc:picChg chg="add mod">
          <ac:chgData name="Jalila El Baraka" userId="ea93c961-285f-4edc-9e51-dff84fc1dbdc" providerId="ADAL" clId="{57C2819A-E835-47AA-9356-3BB7B51E441F}" dt="2026-02-18T22:01:02.536" v="3615" actId="14100"/>
          <ac:picMkLst>
            <pc:docMk/>
            <pc:sldMk cId="429429812" sldId="1167"/>
            <ac:picMk id="9" creationId="{D45180FD-E39C-0D6C-431C-C61D665E5C5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2:19:50.179" v="3962" actId="1076"/>
        <pc:sldMkLst>
          <pc:docMk/>
          <pc:sldMk cId="1481235126" sldId="1186"/>
        </pc:sldMkLst>
        <pc:picChg chg="add mod">
          <ac:chgData name="Jalila El Baraka" userId="ea93c961-285f-4edc-9e51-dff84fc1dbdc" providerId="ADAL" clId="{57C2819A-E835-47AA-9356-3BB7B51E441F}" dt="2026-02-18T21:52:42.711" v="3293" actId="1076"/>
          <ac:picMkLst>
            <pc:docMk/>
            <pc:sldMk cId="1481235126" sldId="1186"/>
            <ac:picMk id="6" creationId="{A1E0B1FD-E084-6553-7B57-E9023E0FC532}"/>
          </ac:picMkLst>
        </pc:picChg>
        <pc:picChg chg="add mod">
          <ac:chgData name="Jalila El Baraka" userId="ea93c961-285f-4edc-9e51-dff84fc1dbdc" providerId="ADAL" clId="{57C2819A-E835-47AA-9356-3BB7B51E441F}" dt="2026-02-18T22:01:57.784" v="3622" actId="1076"/>
          <ac:picMkLst>
            <pc:docMk/>
            <pc:sldMk cId="1481235126" sldId="1186"/>
            <ac:picMk id="8" creationId="{603ADB66-C825-EC84-BA16-450FDE4FCDA6}"/>
          </ac:picMkLst>
        </pc:picChg>
        <pc:picChg chg="add mod">
          <ac:chgData name="Jalila El Baraka" userId="ea93c961-285f-4edc-9e51-dff84fc1dbdc" providerId="ADAL" clId="{57C2819A-E835-47AA-9356-3BB7B51E441F}" dt="2026-02-18T22:01:56.151" v="3621" actId="1076"/>
          <ac:picMkLst>
            <pc:docMk/>
            <pc:sldMk cId="1481235126" sldId="1186"/>
            <ac:picMk id="9" creationId="{A20FC980-4AD8-DFD7-F9D1-B62A34576A10}"/>
          </ac:picMkLst>
        </pc:picChg>
        <pc:picChg chg="add mod">
          <ac:chgData name="Jalila El Baraka" userId="ea93c961-285f-4edc-9e51-dff84fc1dbdc" providerId="ADAL" clId="{57C2819A-E835-47AA-9356-3BB7B51E441F}" dt="2026-02-18T21:52:39.308" v="3292" actId="1076"/>
          <ac:picMkLst>
            <pc:docMk/>
            <pc:sldMk cId="1481235126" sldId="1186"/>
            <ac:picMk id="17" creationId="{B97B750F-C7E3-D25B-6DA0-922BD6B6308E}"/>
          </ac:picMkLst>
        </pc:picChg>
        <pc:picChg chg="add mod">
          <ac:chgData name="Jalila El Baraka" userId="ea93c961-285f-4edc-9e51-dff84fc1dbdc" providerId="ADAL" clId="{57C2819A-E835-47AA-9356-3BB7B51E441F}" dt="2026-02-18T22:01:38.393" v="3618" actId="14100"/>
          <ac:picMkLst>
            <pc:docMk/>
            <pc:sldMk cId="1481235126" sldId="1186"/>
            <ac:picMk id="18" creationId="{60049221-EAA4-895F-2EF0-D704241556B0}"/>
          </ac:picMkLst>
        </pc:picChg>
        <pc:picChg chg="add mod">
          <ac:chgData name="Jalila El Baraka" userId="ea93c961-285f-4edc-9e51-dff84fc1dbdc" providerId="ADAL" clId="{57C2819A-E835-47AA-9356-3BB7B51E441F}" dt="2026-02-18T22:02:01.848" v="3624" actId="14100"/>
          <ac:picMkLst>
            <pc:docMk/>
            <pc:sldMk cId="1481235126" sldId="1186"/>
            <ac:picMk id="19" creationId="{B833E8BC-93BF-C2FC-F557-24A927C8C48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1:49:18.523" v="3276" actId="20577"/>
        <pc:sldMkLst>
          <pc:docMk/>
          <pc:sldMk cId="621462727" sldId="1209"/>
        </pc:sldMkLst>
        <pc:spChg chg="add mod">
          <ac:chgData name="Jalila El Baraka" userId="ea93c961-285f-4edc-9e51-dff84fc1dbdc" providerId="ADAL" clId="{57C2819A-E835-47AA-9356-3BB7B51E441F}" dt="2026-02-18T21:49:18.523" v="3276" actId="20577"/>
          <ac:spMkLst>
            <pc:docMk/>
            <pc:sldMk cId="621462727" sldId="1209"/>
            <ac:spMk id="8" creationId="{0F88AE37-EA02-CEA0-2D8B-ECEE34175D65}"/>
          </ac:spMkLst>
        </pc:spChg>
        <pc:spChg chg="mod">
          <ac:chgData name="Jalila El Baraka" userId="ea93c961-285f-4edc-9e51-dff84fc1dbdc" providerId="ADAL" clId="{57C2819A-E835-47AA-9356-3BB7B51E441F}" dt="2026-02-18T21:49:12.273" v="3259" actId="1076"/>
          <ac:spMkLst>
            <pc:docMk/>
            <pc:sldMk cId="621462727" sldId="1209"/>
            <ac:spMk id="12" creationId="{1E5A2989-FF72-5E38-68E2-C8F461202C1B}"/>
          </ac:spMkLst>
        </pc:spChg>
        <pc:spChg chg="mod ord">
          <ac:chgData name="Jalila El Baraka" userId="ea93c961-285f-4edc-9e51-dff84fc1dbdc" providerId="ADAL" clId="{57C2819A-E835-47AA-9356-3BB7B51E441F}" dt="2026-02-18T21:47:50.645" v="3228" actId="14100"/>
          <ac:spMkLst>
            <pc:docMk/>
            <pc:sldMk cId="621462727" sldId="1209"/>
            <ac:spMk id="17" creationId="{F3C7EA43-0830-4090-F0D4-4CAE633E5F82}"/>
          </ac:spMkLst>
        </pc:spChg>
        <pc:picChg chg="add mod">
          <ac:chgData name="Jalila El Baraka" userId="ea93c961-285f-4edc-9e51-dff84fc1dbdc" providerId="ADAL" clId="{57C2819A-E835-47AA-9356-3BB7B51E441F}" dt="2026-02-18T21:49:08.426" v="3258" actId="1076"/>
          <ac:picMkLst>
            <pc:docMk/>
            <pc:sldMk cId="621462727" sldId="1209"/>
            <ac:picMk id="3" creationId="{7F4C70DF-938A-6395-7CC2-4582586F2743}"/>
          </ac:picMkLst>
        </pc:picChg>
        <pc:picChg chg="add mod">
          <ac:chgData name="Jalila El Baraka" userId="ea93c961-285f-4edc-9e51-dff84fc1dbdc" providerId="ADAL" clId="{57C2819A-E835-47AA-9356-3BB7B51E441F}" dt="2026-02-18T21:48:50.094" v="3254" actId="14100"/>
          <ac:picMkLst>
            <pc:docMk/>
            <pc:sldMk cId="621462727" sldId="1209"/>
            <ac:picMk id="4" creationId="{FCD56F47-A594-BCDC-6F6F-677E5D0FA7F3}"/>
          </ac:picMkLst>
        </pc:picChg>
        <pc:picChg chg="add mod">
          <ac:chgData name="Jalila El Baraka" userId="ea93c961-285f-4edc-9e51-dff84fc1dbdc" providerId="ADAL" clId="{57C2819A-E835-47AA-9356-3BB7B51E441F}" dt="2026-02-18T21:48:46.191" v="3253" actId="1076"/>
          <ac:picMkLst>
            <pc:docMk/>
            <pc:sldMk cId="621462727" sldId="1209"/>
            <ac:picMk id="5" creationId="{A8DB2F0A-C4B7-AFAE-DF82-E08A1D23CFD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2:41:15.705" v="3965" actId="108"/>
        <pc:sldMkLst>
          <pc:docMk/>
          <pc:sldMk cId="2162261238" sldId="1211"/>
        </pc:sldMkLst>
        <pc:spChg chg="add mod">
          <ac:chgData name="Jalila El Baraka" userId="ea93c961-285f-4edc-9e51-dff84fc1dbdc" providerId="ADAL" clId="{57C2819A-E835-47AA-9356-3BB7B51E441F}" dt="2026-02-18T22:41:15.705" v="3965" actId="108"/>
          <ac:spMkLst>
            <pc:docMk/>
            <pc:sldMk cId="2162261238" sldId="1211"/>
            <ac:spMk id="8" creationId="{EFEB726A-AFAD-6CFF-0A07-6596572AB5D6}"/>
          </ac:spMkLst>
        </pc:spChg>
        <pc:spChg chg="mod">
          <ac:chgData name="Jalila El Baraka" userId="ea93c961-285f-4edc-9e51-dff84fc1dbdc" providerId="ADAL" clId="{57C2819A-E835-47AA-9356-3BB7B51E441F}" dt="2026-02-18T22:41:05.685" v="3963" actId="108"/>
          <ac:spMkLst>
            <pc:docMk/>
            <pc:sldMk cId="2162261238" sldId="1211"/>
            <ac:spMk id="14" creationId="{426641F1-D4A5-89C0-092C-8EE19ED9FB30}"/>
          </ac:spMkLst>
        </pc:spChg>
        <pc:spChg chg="mod">
          <ac:chgData name="Jalila El Baraka" userId="ea93c961-285f-4edc-9e51-dff84fc1dbdc" providerId="ADAL" clId="{57C2819A-E835-47AA-9356-3BB7B51E441F}" dt="2026-02-18T21:58:47.732" v="3513" actId="14100"/>
          <ac:spMkLst>
            <pc:docMk/>
            <pc:sldMk cId="2162261238" sldId="1211"/>
            <ac:spMk id="15" creationId="{5AB19D83-3EFE-696C-6716-74B6D984CC6B}"/>
          </ac:spMkLst>
        </pc:spChg>
        <pc:picChg chg="add mod">
          <ac:chgData name="Jalila El Baraka" userId="ea93c961-285f-4edc-9e51-dff84fc1dbdc" providerId="ADAL" clId="{57C2819A-E835-47AA-9356-3BB7B51E441F}" dt="2026-02-18T21:58:50.902" v="3514" actId="1076"/>
          <ac:picMkLst>
            <pc:docMk/>
            <pc:sldMk cId="2162261238" sldId="1211"/>
            <ac:picMk id="4" creationId="{77675A1C-8224-C139-88A1-5E71F245FF4C}"/>
          </ac:picMkLst>
        </pc:picChg>
        <pc:picChg chg="add mod">
          <ac:chgData name="Jalila El Baraka" userId="ea93c961-285f-4edc-9e51-dff84fc1dbdc" providerId="ADAL" clId="{57C2819A-E835-47AA-9356-3BB7B51E441F}" dt="2026-02-18T21:58:11.370" v="3483" actId="1076"/>
          <ac:picMkLst>
            <pc:docMk/>
            <pc:sldMk cId="2162261238" sldId="1211"/>
            <ac:picMk id="7" creationId="{20F3DCCE-1A49-B7D1-5B93-5E4C09A15E9B}"/>
          </ac:picMkLst>
        </pc:picChg>
        <pc:picChg chg="add mod">
          <ac:chgData name="Jalila El Baraka" userId="ea93c961-285f-4edc-9e51-dff84fc1dbdc" providerId="ADAL" clId="{57C2819A-E835-47AA-9356-3BB7B51E441F}" dt="2026-02-18T21:58:36.409" v="3492" actId="14100"/>
          <ac:picMkLst>
            <pc:docMk/>
            <pc:sldMk cId="2162261238" sldId="1211"/>
            <ac:picMk id="13" creationId="{157F6E68-92CB-FA18-DA61-FF5AB43FABE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2:10:31.353" v="3766" actId="20577"/>
        <pc:sldMkLst>
          <pc:docMk/>
          <pc:sldMk cId="580384191" sldId="1213"/>
        </pc:sldMkLst>
        <pc:spChg chg="mod">
          <ac:chgData name="Jalila El Baraka" userId="ea93c961-285f-4edc-9e51-dff84fc1dbdc" providerId="ADAL" clId="{57C2819A-E835-47AA-9356-3BB7B51E441F}" dt="2026-02-18T22:10:28.569" v="3759" actId="1076"/>
          <ac:spMkLst>
            <pc:docMk/>
            <pc:sldMk cId="580384191" sldId="1213"/>
            <ac:spMk id="11" creationId="{86185ED9-3A98-63A6-3131-AC435B3A8B4D}"/>
          </ac:spMkLst>
        </pc:spChg>
        <pc:spChg chg="mod">
          <ac:chgData name="Jalila El Baraka" userId="ea93c961-285f-4edc-9e51-dff84fc1dbdc" providerId="ADAL" clId="{57C2819A-E835-47AA-9356-3BB7B51E441F}" dt="2026-02-18T22:10:16.408" v="3744" actId="14100"/>
          <ac:spMkLst>
            <pc:docMk/>
            <pc:sldMk cId="580384191" sldId="1213"/>
            <ac:spMk id="12" creationId="{95BF0FAA-F570-2712-2E3B-3861FAC66F0D}"/>
          </ac:spMkLst>
        </pc:spChg>
        <pc:spChg chg="mod">
          <ac:chgData name="Jalila El Baraka" userId="ea93c961-285f-4edc-9e51-dff84fc1dbdc" providerId="ADAL" clId="{57C2819A-E835-47AA-9356-3BB7B51E441F}" dt="2026-02-18T22:10:31.353" v="3766" actId="20577"/>
          <ac:spMkLst>
            <pc:docMk/>
            <pc:sldMk cId="580384191" sldId="1213"/>
            <ac:spMk id="15" creationId="{7960BEB0-117F-A091-C454-D750F242A4F5}"/>
          </ac:spMkLst>
        </pc:spChg>
        <pc:picChg chg="add mod">
          <ac:chgData name="Jalila El Baraka" userId="ea93c961-285f-4edc-9e51-dff84fc1dbdc" providerId="ADAL" clId="{57C2819A-E835-47AA-9356-3BB7B51E441F}" dt="2026-02-18T22:09:36.384" v="3722" actId="1076"/>
          <ac:picMkLst>
            <pc:docMk/>
            <pc:sldMk cId="580384191" sldId="1213"/>
            <ac:picMk id="3" creationId="{B0B0097C-D2CD-47FF-1A29-1925302106E9}"/>
          </ac:picMkLst>
        </pc:picChg>
        <pc:picChg chg="add mod">
          <ac:chgData name="Jalila El Baraka" userId="ea93c961-285f-4edc-9e51-dff84fc1dbdc" providerId="ADAL" clId="{57C2819A-E835-47AA-9356-3BB7B51E441F}" dt="2026-02-18T22:09:45.219" v="3725" actId="1076"/>
          <ac:picMkLst>
            <pc:docMk/>
            <pc:sldMk cId="580384191" sldId="1213"/>
            <ac:picMk id="4" creationId="{21202081-A146-D59A-EE19-D621CDE8DCCA}"/>
          </ac:picMkLst>
        </pc:picChg>
        <pc:picChg chg="add mod">
          <ac:chgData name="Jalila El Baraka" userId="ea93c961-285f-4edc-9e51-dff84fc1dbdc" providerId="ADAL" clId="{57C2819A-E835-47AA-9356-3BB7B51E441F}" dt="2026-02-18T22:10:07.812" v="3729" actId="14100"/>
          <ac:picMkLst>
            <pc:docMk/>
            <pc:sldMk cId="580384191" sldId="1213"/>
            <ac:picMk id="5" creationId="{B74C173F-87F2-E149-5548-E6612CFE5F0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3:07:52.796" v="4633" actId="166"/>
        <pc:sldMkLst>
          <pc:docMk/>
          <pc:sldMk cId="4139890870" sldId="1215"/>
        </pc:sldMkLst>
        <pc:spChg chg="add mod">
          <ac:chgData name="Jalila El Baraka" userId="ea93c961-285f-4edc-9e51-dff84fc1dbdc" providerId="ADAL" clId="{57C2819A-E835-47AA-9356-3BB7B51E441F}" dt="2026-02-18T22:42:56.696" v="4016" actId="1076"/>
          <ac:spMkLst>
            <pc:docMk/>
            <pc:sldMk cId="4139890870" sldId="1215"/>
            <ac:spMk id="5" creationId="{5B481346-0142-A0B5-0B02-3E706237A89F}"/>
          </ac:spMkLst>
        </pc:spChg>
        <pc:spChg chg="mod ord">
          <ac:chgData name="Jalila El Baraka" userId="ea93c961-285f-4edc-9e51-dff84fc1dbdc" providerId="ADAL" clId="{57C2819A-E835-47AA-9356-3BB7B51E441F}" dt="2026-02-18T23:07:52.796" v="4633" actId="166"/>
          <ac:spMkLst>
            <pc:docMk/>
            <pc:sldMk cId="4139890870" sldId="1215"/>
            <ac:spMk id="12" creationId="{49A40C16-C0BE-B798-F280-46690EEA0369}"/>
          </ac:spMkLst>
        </pc:spChg>
        <pc:spChg chg="mod">
          <ac:chgData name="Jalila El Baraka" userId="ea93c961-285f-4edc-9e51-dff84fc1dbdc" providerId="ADAL" clId="{57C2819A-E835-47AA-9356-3BB7B51E441F}" dt="2026-02-18T22:42:39.594" v="4006" actId="1076"/>
          <ac:spMkLst>
            <pc:docMk/>
            <pc:sldMk cId="4139890870" sldId="1215"/>
            <ac:spMk id="15" creationId="{00A7F9CF-3382-65D7-D0FC-E17ADDC4D5D9}"/>
          </ac:spMkLst>
        </pc:spChg>
      </pc:sldChg>
      <pc:sldChg chg="addSp delSp modSp add del mod">
        <pc:chgData name="Jalila El Baraka" userId="ea93c961-285f-4edc-9e51-dff84fc1dbdc" providerId="ADAL" clId="{57C2819A-E835-47AA-9356-3BB7B51E441F}" dt="2026-02-18T23:09:39.769" v="4642" actId="20577"/>
        <pc:sldMkLst>
          <pc:docMk/>
          <pc:sldMk cId="852828192" sldId="1217"/>
        </pc:sldMkLst>
        <pc:spChg chg="add mod">
          <ac:chgData name="Jalila El Baraka" userId="ea93c961-285f-4edc-9e51-dff84fc1dbdc" providerId="ADAL" clId="{57C2819A-E835-47AA-9356-3BB7B51E441F}" dt="2026-02-18T22:44:24.794" v="4103" actId="20577"/>
          <ac:spMkLst>
            <pc:docMk/>
            <pc:sldMk cId="852828192" sldId="1217"/>
            <ac:spMk id="3" creationId="{CA419D00-7738-5B2F-F81D-92E2814227B0}"/>
          </ac:spMkLst>
        </pc:spChg>
        <pc:spChg chg="mod">
          <ac:chgData name="Jalila El Baraka" userId="ea93c961-285f-4edc-9e51-dff84fc1dbdc" providerId="ADAL" clId="{57C2819A-E835-47AA-9356-3BB7B51E441F}" dt="2026-02-18T23:09:39.769" v="4642" actId="20577"/>
          <ac:spMkLst>
            <pc:docMk/>
            <pc:sldMk cId="852828192" sldId="1217"/>
            <ac:spMk id="12" creationId="{A649320F-45D6-401E-2F2B-6486CE277B43}"/>
          </ac:spMkLst>
        </pc:spChg>
        <pc:spChg chg="mod">
          <ac:chgData name="Jalila El Baraka" userId="ea93c961-285f-4edc-9e51-dff84fc1dbdc" providerId="ADAL" clId="{57C2819A-E835-47AA-9356-3BB7B51E441F}" dt="2026-02-18T22:44:14.943" v="4095" actId="20577"/>
          <ac:spMkLst>
            <pc:docMk/>
            <pc:sldMk cId="852828192" sldId="1217"/>
            <ac:spMk id="15" creationId="{EC3B7521-BBCE-4FF8-F0BD-B5ECA43CB199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8T22:54:45.117" v="4288" actId="20577"/>
        <pc:sldMkLst>
          <pc:docMk/>
          <pc:sldMk cId="2854542812" sldId="1219"/>
        </pc:sldMkLst>
        <pc:spChg chg="add mod">
          <ac:chgData name="Jalila El Baraka" userId="ea93c961-285f-4edc-9e51-dff84fc1dbdc" providerId="ADAL" clId="{57C2819A-E835-47AA-9356-3BB7B51E441F}" dt="2026-02-18T22:54:45.117" v="4288" actId="20577"/>
          <ac:spMkLst>
            <pc:docMk/>
            <pc:sldMk cId="2854542812" sldId="1219"/>
            <ac:spMk id="11" creationId="{C281BD0B-0868-08C3-EF18-7D0A23C6ADBD}"/>
          </ac:spMkLst>
        </pc:spChg>
        <pc:spChg chg="mod">
          <ac:chgData name="Jalila El Baraka" userId="ea93c961-285f-4edc-9e51-dff84fc1dbdc" providerId="ADAL" clId="{57C2819A-E835-47AA-9356-3BB7B51E441F}" dt="2026-02-18T22:51:00.953" v="4251" actId="20577"/>
          <ac:spMkLst>
            <pc:docMk/>
            <pc:sldMk cId="2854542812" sldId="1219"/>
            <ac:spMk id="12" creationId="{D1178E3B-34AF-AC67-16A8-FB471E4D656F}"/>
          </ac:spMkLst>
        </pc:spChg>
        <pc:spChg chg="mod">
          <ac:chgData name="Jalila El Baraka" userId="ea93c961-285f-4edc-9e51-dff84fc1dbdc" providerId="ADAL" clId="{57C2819A-E835-47AA-9356-3BB7B51E441F}" dt="2026-02-18T22:52:56.228" v="4270" actId="1076"/>
          <ac:spMkLst>
            <pc:docMk/>
            <pc:sldMk cId="2854542812" sldId="1219"/>
            <ac:spMk id="15" creationId="{6A3B2964-6CC2-4108-F3F6-EF29F2658592}"/>
          </ac:spMkLst>
        </pc:spChg>
        <pc:picChg chg="add mod">
          <ac:chgData name="Jalila El Baraka" userId="ea93c961-285f-4edc-9e51-dff84fc1dbdc" providerId="ADAL" clId="{57C2819A-E835-47AA-9356-3BB7B51E441F}" dt="2026-02-18T22:54:16.514" v="4275" actId="1076"/>
          <ac:picMkLst>
            <pc:docMk/>
            <pc:sldMk cId="2854542812" sldId="1219"/>
            <ac:picMk id="5" creationId="{CE71CF05-C543-9DA8-2BAA-98DE5FBD3DE2}"/>
          </ac:picMkLst>
        </pc:picChg>
        <pc:picChg chg="add mod">
          <ac:chgData name="Jalila El Baraka" userId="ea93c961-285f-4edc-9e51-dff84fc1dbdc" providerId="ADAL" clId="{57C2819A-E835-47AA-9356-3BB7B51E441F}" dt="2026-02-18T22:51:35.834" v="4269" actId="14100"/>
          <ac:picMkLst>
            <pc:docMk/>
            <pc:sldMk cId="2854542812" sldId="1219"/>
            <ac:picMk id="9" creationId="{FA406397-C026-3904-C7FF-3BB1C10E496F}"/>
          </ac:picMkLst>
        </pc:picChg>
        <pc:picChg chg="add mod">
          <ac:chgData name="Jalila El Baraka" userId="ea93c961-285f-4edc-9e51-dff84fc1dbdc" providerId="ADAL" clId="{57C2819A-E835-47AA-9356-3BB7B51E441F}" dt="2026-02-18T22:54:19.371" v="4276" actId="14100"/>
          <ac:picMkLst>
            <pc:docMk/>
            <pc:sldMk cId="2854542812" sldId="1219"/>
            <ac:picMk id="10" creationId="{3024FDA2-C6B6-01BF-AED5-CBBFF9FE95A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3:04:54.401" v="4511" actId="1076"/>
        <pc:sldMkLst>
          <pc:docMk/>
          <pc:sldMk cId="1382032982" sldId="1221"/>
        </pc:sldMkLst>
        <pc:spChg chg="mod">
          <ac:chgData name="Jalila El Baraka" userId="ea93c961-285f-4edc-9e51-dff84fc1dbdc" providerId="ADAL" clId="{57C2819A-E835-47AA-9356-3BB7B51E441F}" dt="2026-02-18T23:04:00.035" v="4494" actId="313"/>
          <ac:spMkLst>
            <pc:docMk/>
            <pc:sldMk cId="1382032982" sldId="1221"/>
            <ac:spMk id="9" creationId="{45CCF2EB-A673-E99F-A105-988D3E1CC8A7}"/>
          </ac:spMkLst>
        </pc:spChg>
        <pc:spChg chg="mod">
          <ac:chgData name="Jalila El Baraka" userId="ea93c961-285f-4edc-9e51-dff84fc1dbdc" providerId="ADAL" clId="{57C2819A-E835-47AA-9356-3BB7B51E441F}" dt="2026-02-18T23:03:55.157" v="4493" actId="20577"/>
          <ac:spMkLst>
            <pc:docMk/>
            <pc:sldMk cId="1382032982" sldId="1221"/>
            <ac:spMk id="12" creationId="{7BA5431A-10E9-BDDD-65F0-2A3C83B7C4A1}"/>
          </ac:spMkLst>
        </pc:spChg>
        <pc:spChg chg="mod">
          <ac:chgData name="Jalila El Baraka" userId="ea93c961-285f-4edc-9e51-dff84fc1dbdc" providerId="ADAL" clId="{57C2819A-E835-47AA-9356-3BB7B51E441F}" dt="2026-02-18T23:04:54.401" v="4511" actId="1076"/>
          <ac:spMkLst>
            <pc:docMk/>
            <pc:sldMk cId="1382032982" sldId="1221"/>
            <ac:spMk id="15" creationId="{ABBEEF01-2CED-BD22-A974-43A555274A7D}"/>
          </ac:spMkLst>
        </pc:spChg>
        <pc:picChg chg="add mod">
          <ac:chgData name="Jalila El Baraka" userId="ea93c961-285f-4edc-9e51-dff84fc1dbdc" providerId="ADAL" clId="{57C2819A-E835-47AA-9356-3BB7B51E441F}" dt="2026-02-18T23:03:21.267" v="4450" actId="1076"/>
          <ac:picMkLst>
            <pc:docMk/>
            <pc:sldMk cId="1382032982" sldId="1221"/>
            <ac:picMk id="5" creationId="{24CBC5D8-D63B-B254-73EC-DBAAF2B856CF}"/>
          </ac:picMkLst>
        </pc:picChg>
        <pc:picChg chg="add mod">
          <ac:chgData name="Jalila El Baraka" userId="ea93c961-285f-4edc-9e51-dff84fc1dbdc" providerId="ADAL" clId="{57C2819A-E835-47AA-9356-3BB7B51E441F}" dt="2026-02-18T23:04:43.415" v="4508" actId="1076"/>
          <ac:picMkLst>
            <pc:docMk/>
            <pc:sldMk cId="1382032982" sldId="1221"/>
            <ac:picMk id="10" creationId="{0F7CE107-4BB5-A862-5AD6-EE971406AAC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8T23:12:47.492" v="4678" actId="478"/>
        <pc:sldMkLst>
          <pc:docMk/>
          <pc:sldMk cId="1621044820" sldId="1225"/>
        </pc:sldMkLst>
        <pc:spChg chg="add mod">
          <ac:chgData name="Jalila El Baraka" userId="ea93c961-285f-4edc-9e51-dff84fc1dbdc" providerId="ADAL" clId="{57C2819A-E835-47AA-9356-3BB7B51E441F}" dt="2026-02-18T23:12:45.384" v="4677" actId="20577"/>
          <ac:spMkLst>
            <pc:docMk/>
            <pc:sldMk cId="1621044820" sldId="1225"/>
            <ac:spMk id="5" creationId="{029E9459-626A-E1BA-7D6B-45FDCB3929CB}"/>
          </ac:spMkLst>
        </pc:spChg>
        <pc:spChg chg="mod">
          <ac:chgData name="Jalila El Baraka" userId="ea93c961-285f-4edc-9e51-dff84fc1dbdc" providerId="ADAL" clId="{57C2819A-E835-47AA-9356-3BB7B51E441F}" dt="2026-02-18T23:12:26.963" v="4660" actId="20577"/>
          <ac:spMkLst>
            <pc:docMk/>
            <pc:sldMk cId="1621044820" sldId="1225"/>
            <ac:spMk id="12" creationId="{AC7B9F46-7E1E-8868-2583-95950A678879}"/>
          </ac:spMkLst>
        </pc:spChg>
        <pc:spChg chg="mod">
          <ac:chgData name="Jalila El Baraka" userId="ea93c961-285f-4edc-9e51-dff84fc1dbdc" providerId="ADAL" clId="{57C2819A-E835-47AA-9356-3BB7B51E441F}" dt="2026-02-18T23:12:34.813" v="4668" actId="20577"/>
          <ac:spMkLst>
            <pc:docMk/>
            <pc:sldMk cId="1621044820" sldId="1225"/>
            <ac:spMk id="15" creationId="{4A6A77EA-F2B7-81F8-CC1F-C86109E0CA45}"/>
          </ac:spMkLst>
        </pc:spChg>
        <pc:picChg chg="mod">
          <ac:chgData name="Jalila El Baraka" userId="ea93c961-285f-4edc-9e51-dff84fc1dbdc" providerId="ADAL" clId="{57C2819A-E835-47AA-9356-3BB7B51E441F}" dt="2026-02-18T23:12:16.493" v="4645" actId="1076"/>
          <ac:picMkLst>
            <pc:docMk/>
            <pc:sldMk cId="1621044820" sldId="1225"/>
            <ac:picMk id="2" creationId="{C6E8B54B-1FB8-BDF1-8B92-06CFDA414A7E}"/>
          </ac:picMkLst>
        </pc:picChg>
      </pc:sldChg>
      <pc:sldChg chg="delSp modSp add mod">
        <pc:chgData name="Jalila El Baraka" userId="ea93c961-285f-4edc-9e51-dff84fc1dbdc" providerId="ADAL" clId="{57C2819A-E835-47AA-9356-3BB7B51E441F}" dt="2026-02-18T22:49:44.070" v="4238" actId="20577"/>
        <pc:sldMkLst>
          <pc:docMk/>
          <pc:sldMk cId="84883358" sldId="1250"/>
        </pc:sldMkLst>
        <pc:spChg chg="mod">
          <ac:chgData name="Jalila El Baraka" userId="ea93c961-285f-4edc-9e51-dff84fc1dbdc" providerId="ADAL" clId="{57C2819A-E835-47AA-9356-3BB7B51E441F}" dt="2026-02-18T22:49:44.070" v="4238" actId="20577"/>
          <ac:spMkLst>
            <pc:docMk/>
            <pc:sldMk cId="84883358" sldId="1250"/>
            <ac:spMk id="12" creationId="{B0F15A60-6AA1-451F-3C34-B7B9187F025F}"/>
          </ac:spMkLst>
        </pc:spChg>
      </pc:sldChg>
      <pc:sldChg chg="delSp modSp add mod">
        <pc:chgData name="Jalila El Baraka" userId="ea93c961-285f-4edc-9e51-dff84fc1dbdc" providerId="ADAL" clId="{57C2819A-E835-47AA-9356-3BB7B51E441F}" dt="2026-02-18T22:49:39.351" v="4237" actId="14100"/>
        <pc:sldMkLst>
          <pc:docMk/>
          <pc:sldMk cId="2243043901" sldId="1251"/>
        </pc:sldMkLst>
        <pc:spChg chg="mod">
          <ac:chgData name="Jalila El Baraka" userId="ea93c961-285f-4edc-9e51-dff84fc1dbdc" providerId="ADAL" clId="{57C2819A-E835-47AA-9356-3BB7B51E441F}" dt="2026-02-18T22:45:24.264" v="4235" actId="20577"/>
          <ac:spMkLst>
            <pc:docMk/>
            <pc:sldMk cId="2243043901" sldId="1251"/>
            <ac:spMk id="6" creationId="{C22CDF9E-9F2A-5C12-4564-61382B80293A}"/>
          </ac:spMkLst>
        </pc:spChg>
        <pc:spChg chg="mod">
          <ac:chgData name="Jalila El Baraka" userId="ea93c961-285f-4edc-9e51-dff84fc1dbdc" providerId="ADAL" clId="{57C2819A-E835-47AA-9356-3BB7B51E441F}" dt="2026-02-18T22:49:39.351" v="4237" actId="14100"/>
          <ac:spMkLst>
            <pc:docMk/>
            <pc:sldMk cId="2243043901" sldId="1251"/>
            <ac:spMk id="12" creationId="{F16E4E84-3616-343E-08C1-474D2BB50F39}"/>
          </ac:spMkLst>
        </pc:spChg>
      </pc:sldChg>
      <pc:sldChg chg="delSp modSp mod">
        <pc:chgData name="Jalila El Baraka" userId="ea93c961-285f-4edc-9e51-dff84fc1dbdc" providerId="ADAL" clId="{57C2819A-E835-47AA-9356-3BB7B51E441F}" dt="2026-02-18T23:13:18.802" v="4781" actId="478"/>
        <pc:sldMkLst>
          <pc:docMk/>
          <pc:sldMk cId="3963061055" sldId="1261"/>
        </pc:sldMkLst>
        <pc:spChg chg="mod">
          <ac:chgData name="Jalila El Baraka" userId="ea93c961-285f-4edc-9e51-dff84fc1dbdc" providerId="ADAL" clId="{57C2819A-E835-47AA-9356-3BB7B51E441F}" dt="2026-02-18T23:13:05.009" v="4747" actId="20577"/>
          <ac:spMkLst>
            <pc:docMk/>
            <pc:sldMk cId="3963061055" sldId="1261"/>
            <ac:spMk id="6" creationId="{4ECABF37-7B25-4EBA-14E5-C37CE5CC9C19}"/>
          </ac:spMkLst>
        </pc:spChg>
        <pc:spChg chg="mod">
          <ac:chgData name="Jalila El Baraka" userId="ea93c961-285f-4edc-9e51-dff84fc1dbdc" providerId="ADAL" clId="{57C2819A-E835-47AA-9356-3BB7B51E441F}" dt="2026-02-18T23:13:15.828" v="4779" actId="20577"/>
          <ac:spMkLst>
            <pc:docMk/>
            <pc:sldMk cId="3963061055" sldId="1261"/>
            <ac:spMk id="12" creationId="{D6D6B967-B871-B2F1-184A-03E0599F2EAC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8T21:07:23.313" v="2992" actId="478"/>
        <pc:sldMkLst>
          <pc:docMk/>
          <pc:sldMk cId="171335492" sldId="1262"/>
        </pc:sldMkLst>
        <pc:spChg chg="mod">
          <ac:chgData name="Jalila El Baraka" userId="ea93c961-285f-4edc-9e51-dff84fc1dbdc" providerId="ADAL" clId="{57C2819A-E835-47AA-9356-3BB7B51E441F}" dt="2026-02-18T21:06:44.288" v="2980"/>
          <ac:spMkLst>
            <pc:docMk/>
            <pc:sldMk cId="171335492" sldId="1262"/>
            <ac:spMk id="2" creationId="{6AD81847-6E46-D215-6A8C-4A3EDABD1C25}"/>
          </ac:spMkLst>
        </pc:spChg>
        <pc:picChg chg="add mod">
          <ac:chgData name="Jalila El Baraka" userId="ea93c961-285f-4edc-9e51-dff84fc1dbdc" providerId="ADAL" clId="{57C2819A-E835-47AA-9356-3BB7B51E441F}" dt="2026-02-18T21:06:52.985" v="2982"/>
          <ac:picMkLst>
            <pc:docMk/>
            <pc:sldMk cId="171335492" sldId="1262"/>
            <ac:picMk id="3" creationId="{34C42734-D9B3-AF80-0E5C-6C028B7111D0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8T21:10:41.518" v="3016" actId="14100"/>
        <pc:sldMkLst>
          <pc:docMk/>
          <pc:sldMk cId="3461989628" sldId="1263"/>
        </pc:sldMkLst>
        <pc:picChg chg="add mod">
          <ac:chgData name="Jalila El Baraka" userId="ea93c961-285f-4edc-9e51-dff84fc1dbdc" providerId="ADAL" clId="{57C2819A-E835-47AA-9356-3BB7B51E441F}" dt="2026-02-18T21:08:47.632" v="2997"/>
          <ac:picMkLst>
            <pc:docMk/>
            <pc:sldMk cId="3461989628" sldId="1263"/>
            <ac:picMk id="5" creationId="{C4B8E5BA-91A2-9D56-27A1-D4BB2CC0F1EE}"/>
          </ac:picMkLst>
        </pc:picChg>
        <pc:picChg chg="add mod">
          <ac:chgData name="Jalila El Baraka" userId="ea93c961-285f-4edc-9e51-dff84fc1dbdc" providerId="ADAL" clId="{57C2819A-E835-47AA-9356-3BB7B51E441F}" dt="2026-02-18T21:10:41.518" v="3016" actId="14100"/>
          <ac:picMkLst>
            <pc:docMk/>
            <pc:sldMk cId="3461989628" sldId="1263"/>
            <ac:picMk id="7" creationId="{B705E9CC-1348-40D7-478C-2E4C33F734C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8T21:10:26.551" v="3013" actId="14100"/>
        <pc:sldMkLst>
          <pc:docMk/>
          <pc:sldMk cId="1130395597" sldId="1264"/>
        </pc:sldMkLst>
        <pc:spChg chg="mod">
          <ac:chgData name="Jalila El Baraka" userId="ea93c961-285f-4edc-9e51-dff84fc1dbdc" providerId="ADAL" clId="{57C2819A-E835-47AA-9356-3BB7B51E441F}" dt="2026-02-18T21:09:16.536" v="3001"/>
          <ac:spMkLst>
            <pc:docMk/>
            <pc:sldMk cId="1130395597" sldId="1264"/>
            <ac:spMk id="2" creationId="{62B6DF11-28FD-9770-141A-D5DBC5FB345F}"/>
          </ac:spMkLst>
        </pc:spChg>
        <pc:picChg chg="add mod">
          <ac:chgData name="Jalila El Baraka" userId="ea93c961-285f-4edc-9e51-dff84fc1dbdc" providerId="ADAL" clId="{57C2819A-E835-47AA-9356-3BB7B51E441F}" dt="2026-02-18T21:09:02.299" v="3000"/>
          <ac:picMkLst>
            <pc:docMk/>
            <pc:sldMk cId="1130395597" sldId="1264"/>
            <ac:picMk id="7" creationId="{3AE11840-59A0-42E7-66FC-88273EED1197}"/>
          </ac:picMkLst>
        </pc:picChg>
        <pc:picChg chg="add mod">
          <ac:chgData name="Jalila El Baraka" userId="ea93c961-285f-4edc-9e51-dff84fc1dbdc" providerId="ADAL" clId="{57C2819A-E835-47AA-9356-3BB7B51E441F}" dt="2026-02-18T21:10:20.137" v="3011" actId="1076"/>
          <ac:picMkLst>
            <pc:docMk/>
            <pc:sldMk cId="1130395597" sldId="1264"/>
            <ac:picMk id="8" creationId="{4217B8F6-7EA4-12F1-9C6B-4077A9400BA6}"/>
          </ac:picMkLst>
        </pc:picChg>
        <pc:picChg chg="mod">
          <ac:chgData name="Jalila El Baraka" userId="ea93c961-285f-4edc-9e51-dff84fc1dbdc" providerId="ADAL" clId="{57C2819A-E835-47AA-9356-3BB7B51E441F}" dt="2026-02-18T21:10:26.551" v="3013" actId="14100"/>
          <ac:picMkLst>
            <pc:docMk/>
            <pc:sldMk cId="1130395597" sldId="1264"/>
            <ac:picMk id="20" creationId="{81D539F5-3EEA-A16E-32D1-D9A3CCF8EDF9}"/>
          </ac:picMkLst>
        </pc:picChg>
      </pc:sldChg>
      <pc:sldChg chg="add">
        <pc:chgData name="Jalila El Baraka" userId="ea93c961-285f-4edc-9e51-dff84fc1dbdc" providerId="ADAL" clId="{57C2819A-E835-47AA-9356-3BB7B51E441F}" dt="2026-02-18T21:11:18.472" v="3017"/>
        <pc:sldMkLst>
          <pc:docMk/>
          <pc:sldMk cId="1597988810" sldId="1265"/>
        </pc:sldMkLst>
      </pc:sldChg>
      <pc:sldChg chg="addSp delSp modSp add mod">
        <pc:chgData name="Jalila El Baraka" userId="ea93c961-285f-4edc-9e51-dff84fc1dbdc" providerId="ADAL" clId="{57C2819A-E835-47AA-9356-3BB7B51E441F}" dt="2026-02-18T21:13:15.388" v="3033" actId="478"/>
        <pc:sldMkLst>
          <pc:docMk/>
          <pc:sldMk cId="53363382" sldId="1266"/>
        </pc:sldMkLst>
        <pc:spChg chg="mod">
          <ac:chgData name="Jalila El Baraka" userId="ea93c961-285f-4edc-9e51-dff84fc1dbdc" providerId="ADAL" clId="{57C2819A-E835-47AA-9356-3BB7B51E441F}" dt="2026-02-18T21:12:43.037" v="3022"/>
          <ac:spMkLst>
            <pc:docMk/>
            <pc:sldMk cId="53363382" sldId="1266"/>
            <ac:spMk id="2" creationId="{1F801EE3-BBD5-DDB1-FCDB-4063F360D135}"/>
          </ac:spMkLst>
        </pc:spChg>
        <pc:picChg chg="add mod">
          <ac:chgData name="Jalila El Baraka" userId="ea93c961-285f-4edc-9e51-dff84fc1dbdc" providerId="ADAL" clId="{57C2819A-E835-47AA-9356-3BB7B51E441F}" dt="2026-02-18T21:12:31.780" v="3021"/>
          <ac:picMkLst>
            <pc:docMk/>
            <pc:sldMk cId="53363382" sldId="1266"/>
            <ac:picMk id="3" creationId="{4D8E3C48-A7C9-E987-52D5-09C82D87652F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8T21:18:20.648" v="3049"/>
        <pc:sldMkLst>
          <pc:docMk/>
          <pc:sldMk cId="885626539" sldId="1267"/>
        </pc:sldMkLst>
        <pc:spChg chg="mod">
          <ac:chgData name="Jalila El Baraka" userId="ea93c961-285f-4edc-9e51-dff84fc1dbdc" providerId="ADAL" clId="{57C2819A-E835-47AA-9356-3BB7B51E441F}" dt="2026-02-18T21:18:20.648" v="3049"/>
          <ac:spMkLst>
            <pc:docMk/>
            <pc:sldMk cId="885626539" sldId="1267"/>
            <ac:spMk id="2" creationId="{132439FD-4D40-05AA-9DB6-305E77C19BA0}"/>
          </ac:spMkLst>
        </pc:spChg>
        <pc:picChg chg="mod">
          <ac:chgData name="Jalila El Baraka" userId="ea93c961-285f-4edc-9e51-dff84fc1dbdc" providerId="ADAL" clId="{57C2819A-E835-47AA-9356-3BB7B51E441F}" dt="2026-02-18T21:17:36.360" v="3042" actId="14100"/>
          <ac:picMkLst>
            <pc:docMk/>
            <pc:sldMk cId="885626539" sldId="1267"/>
            <ac:picMk id="3" creationId="{B2382789-21B9-CB36-C3A7-3AF308DF8D78}"/>
          </ac:picMkLst>
        </pc:picChg>
        <pc:picChg chg="mod">
          <ac:chgData name="Jalila El Baraka" userId="ea93c961-285f-4edc-9e51-dff84fc1dbdc" providerId="ADAL" clId="{57C2819A-E835-47AA-9356-3BB7B51E441F}" dt="2026-02-18T21:17:33.236" v="3041" actId="14100"/>
          <ac:picMkLst>
            <pc:docMk/>
            <pc:sldMk cId="885626539" sldId="1267"/>
            <ac:picMk id="4" creationId="{0E386E31-5B5E-0570-C880-1586CD5A0D73}"/>
          </ac:picMkLst>
        </pc:picChg>
        <pc:picChg chg="add mod">
          <ac:chgData name="Jalila El Baraka" userId="ea93c961-285f-4edc-9e51-dff84fc1dbdc" providerId="ADAL" clId="{57C2819A-E835-47AA-9356-3BB7B51E441F}" dt="2026-02-18T21:16:25.679" v="3037"/>
          <ac:picMkLst>
            <pc:docMk/>
            <pc:sldMk cId="885626539" sldId="1267"/>
            <ac:picMk id="5" creationId="{783060A8-6B3F-1E42-6B29-0E5EDE1552E1}"/>
          </ac:picMkLst>
        </pc:picChg>
        <pc:picChg chg="mod">
          <ac:chgData name="Jalila El Baraka" userId="ea93c961-285f-4edc-9e51-dff84fc1dbdc" providerId="ADAL" clId="{57C2819A-E835-47AA-9356-3BB7B51E441F}" dt="2026-02-18T21:17:51.875" v="3046" actId="14100"/>
          <ac:picMkLst>
            <pc:docMk/>
            <pc:sldMk cId="885626539" sldId="1267"/>
            <ac:picMk id="12" creationId="{6DC31912-8E95-44D3-0036-AC90D8FDD310}"/>
          </ac:picMkLst>
        </pc:picChg>
        <pc:picChg chg="mod">
          <ac:chgData name="Jalila El Baraka" userId="ea93c961-285f-4edc-9e51-dff84fc1dbdc" providerId="ADAL" clId="{57C2819A-E835-47AA-9356-3BB7B51E441F}" dt="2026-02-18T21:17:57.038" v="3048" actId="14100"/>
          <ac:picMkLst>
            <pc:docMk/>
            <pc:sldMk cId="885626539" sldId="1267"/>
            <ac:picMk id="14" creationId="{79684B97-9083-5A50-0362-D90DC88A5276}"/>
          </ac:picMkLst>
        </pc:picChg>
      </pc:sldChg>
      <pc:sldChg chg="add">
        <pc:chgData name="Jalila El Baraka" userId="ea93c961-285f-4edc-9e51-dff84fc1dbdc" providerId="ADAL" clId="{57C2819A-E835-47AA-9356-3BB7B51E441F}" dt="2026-02-18T21:19:16.415" v="3050"/>
        <pc:sldMkLst>
          <pc:docMk/>
          <pc:sldMk cId="2572705938" sldId="1268"/>
        </pc:sldMkLst>
      </pc:sldChg>
      <pc:sldChg chg="addSp delSp modSp add mod">
        <pc:chgData name="Jalila El Baraka" userId="ea93c961-285f-4edc-9e51-dff84fc1dbdc" providerId="ADAL" clId="{57C2819A-E835-47AA-9356-3BB7B51E441F}" dt="2026-02-18T21:20:07.700" v="3064" actId="478"/>
        <pc:sldMkLst>
          <pc:docMk/>
          <pc:sldMk cId="4202791892" sldId="1269"/>
        </pc:sldMkLst>
        <pc:spChg chg="mod">
          <ac:chgData name="Jalila El Baraka" userId="ea93c961-285f-4edc-9e51-dff84fc1dbdc" providerId="ADAL" clId="{57C2819A-E835-47AA-9356-3BB7B51E441F}" dt="2026-02-18T21:19:40.045" v="3054"/>
          <ac:spMkLst>
            <pc:docMk/>
            <pc:sldMk cId="4202791892" sldId="1269"/>
            <ac:spMk id="2" creationId="{ED2E4D60-1DD8-D2F0-7433-CAF2ACF5D598}"/>
          </ac:spMkLst>
        </pc:spChg>
        <pc:picChg chg="add mod">
          <ac:chgData name="Jalila El Baraka" userId="ea93c961-285f-4edc-9e51-dff84fc1dbdc" providerId="ADAL" clId="{57C2819A-E835-47AA-9356-3BB7B51E441F}" dt="2026-02-18T21:19:27.539" v="3053"/>
          <ac:picMkLst>
            <pc:docMk/>
            <pc:sldMk cId="4202791892" sldId="1269"/>
            <ac:picMk id="8" creationId="{F258828F-A541-DD51-E33C-F0003A63F0CE}"/>
          </ac:picMkLst>
        </pc:picChg>
      </pc:sldChg>
      <pc:sldChg chg="add">
        <pc:chgData name="Jalila El Baraka" userId="ea93c961-285f-4edc-9e51-dff84fc1dbdc" providerId="ADAL" clId="{57C2819A-E835-47AA-9356-3BB7B51E441F}" dt="2026-02-18T21:20:27.478" v="3065"/>
        <pc:sldMkLst>
          <pc:docMk/>
          <pc:sldMk cId="660568307" sldId="1270"/>
        </pc:sldMkLst>
      </pc:sldChg>
      <pc:sldChg chg="addSp delSp modSp add del mod">
        <pc:chgData name="Jalila El Baraka" userId="ea93c961-285f-4edc-9e51-dff84fc1dbdc" providerId="ADAL" clId="{57C2819A-E835-47AA-9356-3BB7B51E441F}" dt="2026-02-18T21:25:48.325" v="3136" actId="14100"/>
        <pc:sldMkLst>
          <pc:docMk/>
          <pc:sldMk cId="2344368548" sldId="1271"/>
        </pc:sldMkLst>
        <pc:spChg chg="mod">
          <ac:chgData name="Jalila El Baraka" userId="ea93c961-285f-4edc-9e51-dff84fc1dbdc" providerId="ADAL" clId="{57C2819A-E835-47AA-9356-3BB7B51E441F}" dt="2026-02-18T21:20:59.826" v="3071"/>
          <ac:spMkLst>
            <pc:docMk/>
            <pc:sldMk cId="2344368548" sldId="1271"/>
            <ac:spMk id="2" creationId="{AE34793B-4441-DDBE-8228-1BFC43CE1347}"/>
          </ac:spMkLst>
        </pc:spChg>
        <pc:picChg chg="add mod">
          <ac:chgData name="Jalila El Baraka" userId="ea93c961-285f-4edc-9e51-dff84fc1dbdc" providerId="ADAL" clId="{57C2819A-E835-47AA-9356-3BB7B51E441F}" dt="2026-02-18T21:20:51.417" v="3070"/>
          <ac:picMkLst>
            <pc:docMk/>
            <pc:sldMk cId="2344368548" sldId="1271"/>
            <ac:picMk id="4" creationId="{7867E6D9-3264-F4DD-5A99-FA5375BE20B8}"/>
          </ac:picMkLst>
        </pc:picChg>
        <pc:picChg chg="mod">
          <ac:chgData name="Jalila El Baraka" userId="ea93c961-285f-4edc-9e51-dff84fc1dbdc" providerId="ADAL" clId="{57C2819A-E835-47AA-9356-3BB7B51E441F}" dt="2026-02-18T21:22:30.263" v="3083" actId="14100"/>
          <ac:picMkLst>
            <pc:docMk/>
            <pc:sldMk cId="2344368548" sldId="1271"/>
            <ac:picMk id="5" creationId="{690525FF-826A-1DA3-578F-E5D35BEED69E}"/>
          </ac:picMkLst>
        </pc:picChg>
        <pc:picChg chg="mod">
          <ac:chgData name="Jalila El Baraka" userId="ea93c961-285f-4edc-9e51-dff84fc1dbdc" providerId="ADAL" clId="{57C2819A-E835-47AA-9356-3BB7B51E441F}" dt="2026-02-18T21:23:11.588" v="3092" actId="14100"/>
          <ac:picMkLst>
            <pc:docMk/>
            <pc:sldMk cId="2344368548" sldId="1271"/>
            <ac:picMk id="7" creationId="{1D391905-60C5-0BC6-C92A-9CA83143DC8D}"/>
          </ac:picMkLst>
        </pc:picChg>
        <pc:picChg chg="mod">
          <ac:chgData name="Jalila El Baraka" userId="ea93c961-285f-4edc-9e51-dff84fc1dbdc" providerId="ADAL" clId="{57C2819A-E835-47AA-9356-3BB7B51E441F}" dt="2026-02-18T21:23:06.602" v="3091" actId="14100"/>
          <ac:picMkLst>
            <pc:docMk/>
            <pc:sldMk cId="2344368548" sldId="1271"/>
            <ac:picMk id="9" creationId="{FE261613-0510-6D63-A5AF-706B9D15E635}"/>
          </ac:picMkLst>
        </pc:picChg>
        <pc:picChg chg="mod">
          <ac:chgData name="Jalila El Baraka" userId="ea93c961-285f-4edc-9e51-dff84fc1dbdc" providerId="ADAL" clId="{57C2819A-E835-47AA-9356-3BB7B51E441F}" dt="2026-02-18T21:22:50.915" v="3089" actId="14100"/>
          <ac:picMkLst>
            <pc:docMk/>
            <pc:sldMk cId="2344368548" sldId="1271"/>
            <ac:picMk id="13" creationId="{94A6205F-5E5C-3B4B-8960-11E7A352730D}"/>
          </ac:picMkLst>
        </pc:picChg>
        <pc:picChg chg="mod">
          <ac:chgData name="Jalila El Baraka" userId="ea93c961-285f-4edc-9e51-dff84fc1dbdc" providerId="ADAL" clId="{57C2819A-E835-47AA-9356-3BB7B51E441F}" dt="2026-02-18T21:22:27.142" v="3082" actId="14100"/>
          <ac:picMkLst>
            <pc:docMk/>
            <pc:sldMk cId="2344368548" sldId="1271"/>
            <ac:picMk id="15" creationId="{61F63455-7F37-65A9-2EFD-FEF78CF7D60A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8T21:55:11.770" v="3435" actId="20577"/>
        <pc:sldMkLst>
          <pc:docMk/>
          <pc:sldMk cId="1952579040" sldId="1272"/>
        </pc:sldMkLst>
        <pc:spChg chg="mod">
          <ac:chgData name="Jalila El Baraka" userId="ea93c961-285f-4edc-9e51-dff84fc1dbdc" providerId="ADAL" clId="{57C2819A-E835-47AA-9356-3BB7B51E441F}" dt="2026-02-18T21:54:52.379" v="3385" actId="20577"/>
          <ac:spMkLst>
            <pc:docMk/>
            <pc:sldMk cId="1952579040" sldId="1272"/>
            <ac:spMk id="6" creationId="{A4F215E0-2298-EBD6-A0FE-D8973A40AC02}"/>
          </ac:spMkLst>
        </pc:spChg>
        <pc:spChg chg="add mod">
          <ac:chgData name="Jalila El Baraka" userId="ea93c961-285f-4edc-9e51-dff84fc1dbdc" providerId="ADAL" clId="{57C2819A-E835-47AA-9356-3BB7B51E441F}" dt="2026-02-18T21:55:11.770" v="3435" actId="20577"/>
          <ac:spMkLst>
            <pc:docMk/>
            <pc:sldMk cId="1952579040" sldId="1272"/>
            <ac:spMk id="7" creationId="{EFCB534B-AC75-C822-854D-2370E9E07DC9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8T22:03:00.196" v="3719" actId="20577"/>
        <pc:sldMkLst>
          <pc:docMk/>
          <pc:sldMk cId="542443801" sldId="1273"/>
        </pc:sldMkLst>
        <pc:spChg chg="add mod">
          <ac:chgData name="Jalila El Baraka" userId="ea93c961-285f-4edc-9e51-dff84fc1dbdc" providerId="ADAL" clId="{57C2819A-E835-47AA-9356-3BB7B51E441F}" dt="2026-02-18T22:03:00.196" v="3719" actId="20577"/>
          <ac:spMkLst>
            <pc:docMk/>
            <pc:sldMk cId="542443801" sldId="1273"/>
            <ac:spMk id="3" creationId="{67EF7BE4-C02D-784B-B21E-9B260E8754FC}"/>
          </ac:spMkLst>
        </pc:spChg>
        <pc:spChg chg="mod">
          <ac:chgData name="Jalila El Baraka" userId="ea93c961-285f-4edc-9e51-dff84fc1dbdc" providerId="ADAL" clId="{57C2819A-E835-47AA-9356-3BB7B51E441F}" dt="2026-02-18T21:59:31.302" v="3608" actId="20577"/>
          <ac:spMkLst>
            <pc:docMk/>
            <pc:sldMk cId="542443801" sldId="1273"/>
            <ac:spMk id="6" creationId="{A50B6848-981F-E7C2-A9D9-A504458226F5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8T22:11:49.839" v="3914" actId="20577"/>
        <pc:sldMkLst>
          <pc:docMk/>
          <pc:sldMk cId="3560160465" sldId="1274"/>
        </pc:sldMkLst>
        <pc:spChg chg="mod">
          <ac:chgData name="Jalila El Baraka" userId="ea93c961-285f-4edc-9e51-dff84fc1dbdc" providerId="ADAL" clId="{57C2819A-E835-47AA-9356-3BB7B51E441F}" dt="2026-02-18T22:11:49.839" v="3914" actId="20577"/>
          <ac:spMkLst>
            <pc:docMk/>
            <pc:sldMk cId="3560160465" sldId="1274"/>
            <ac:spMk id="6" creationId="{A75C06F0-EA64-884D-69AA-4EDD984BA2C5}"/>
          </ac:spMkLst>
        </pc:spChg>
        <pc:spChg chg="add mod">
          <ac:chgData name="Jalila El Baraka" userId="ea93c961-285f-4edc-9e51-dff84fc1dbdc" providerId="ADAL" clId="{57C2819A-E835-47AA-9356-3BB7B51E441F}" dt="2026-02-18T22:11:10.914" v="3820" actId="20577"/>
          <ac:spMkLst>
            <pc:docMk/>
            <pc:sldMk cId="3560160465" sldId="1274"/>
            <ac:spMk id="7" creationId="{24F5FF4B-16E6-81D9-999A-07BCA8041F76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2-18T22:56:15.028" v="4442" actId="1076"/>
        <pc:sldMkLst>
          <pc:docMk/>
          <pc:sldMk cId="142069462" sldId="1275"/>
        </pc:sldMkLst>
        <pc:spChg chg="add mod">
          <ac:chgData name="Jalila El Baraka" userId="ea93c961-285f-4edc-9e51-dff84fc1dbdc" providerId="ADAL" clId="{57C2819A-E835-47AA-9356-3BB7B51E441F}" dt="2026-02-18T22:56:15.028" v="4442" actId="1076"/>
          <ac:spMkLst>
            <pc:docMk/>
            <pc:sldMk cId="142069462" sldId="1275"/>
            <ac:spMk id="3" creationId="{2D7E9FE9-E868-6A11-1100-ED5D0E5ACB11}"/>
          </ac:spMkLst>
        </pc:spChg>
        <pc:spChg chg="mod">
          <ac:chgData name="Jalila El Baraka" userId="ea93c961-285f-4edc-9e51-dff84fc1dbdc" providerId="ADAL" clId="{57C2819A-E835-47AA-9356-3BB7B51E441F}" dt="2026-02-18T22:55:44.135" v="4389" actId="20577"/>
          <ac:spMkLst>
            <pc:docMk/>
            <pc:sldMk cId="142069462" sldId="1275"/>
            <ac:spMk id="6" creationId="{0E0409A4-C271-01EB-387B-03640DDDA301}"/>
          </ac:spMkLst>
        </pc:spChg>
        <pc:picChg chg="add del mod">
          <ac:chgData name="Jalila El Baraka" userId="ea93c961-285f-4edc-9e51-dff84fc1dbdc" providerId="ADAL" clId="{57C2819A-E835-47AA-9356-3BB7B51E441F}" dt="2026-02-18T22:55:03.436" v="4294" actId="1076"/>
          <ac:picMkLst>
            <pc:docMk/>
            <pc:sldMk cId="142069462" sldId="1275"/>
            <ac:picMk id="2" creationId="{0057971C-DC19-1983-74F4-BE8E645C17A2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8T23:08:37.732" v="4636" actId="20577"/>
        <pc:sldMkLst>
          <pc:docMk/>
          <pc:sldMk cId="1020672040" sldId="1276"/>
        </pc:sldMkLst>
        <pc:spChg chg="add mod">
          <ac:chgData name="Jalila El Baraka" userId="ea93c961-285f-4edc-9e51-dff84fc1dbdc" providerId="ADAL" clId="{57C2819A-E835-47AA-9356-3BB7B51E441F}" dt="2026-02-18T23:08:37.732" v="4636" actId="20577"/>
          <ac:spMkLst>
            <pc:docMk/>
            <pc:sldMk cId="1020672040" sldId="1276"/>
            <ac:spMk id="3" creationId="{86C19B0F-0403-9D86-CB8E-0DFA12F69106}"/>
          </ac:spMkLst>
        </pc:spChg>
        <pc:spChg chg="mod">
          <ac:chgData name="Jalila El Baraka" userId="ea93c961-285f-4edc-9e51-dff84fc1dbdc" providerId="ADAL" clId="{57C2819A-E835-47AA-9356-3BB7B51E441F}" dt="2026-02-18T23:06:09.702" v="4630" actId="313"/>
          <ac:spMkLst>
            <pc:docMk/>
            <pc:sldMk cId="1020672040" sldId="1276"/>
            <ac:spMk id="6" creationId="{5702FBEF-F61E-4E28-9C27-32C4E3AC8FCA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custSel addSld delSld modSld sldOrd delMainMaster modMainMaster">
      <pc:chgData name="Jalila El Baraka" userId="ea93c961-285f-4edc-9e51-dff84fc1dbdc" providerId="ADAL" clId="{F2DB4326-1773-40AF-ABF6-454663976D9D}" dt="2026-02-26T12:09:48.080" v="618" actId="14100"/>
      <pc:docMkLst>
        <pc:docMk/>
      </pc:docMkLst>
      <pc:sldChg chg="addSp delSp modSp mod">
        <pc:chgData name="Jalila El Baraka" userId="ea93c961-285f-4edc-9e51-dff84fc1dbdc" providerId="ADAL" clId="{F2DB4326-1773-40AF-ABF6-454663976D9D}" dt="2026-02-26T12:00:06.394" v="510" actId="26606"/>
        <pc:sldMkLst>
          <pc:docMk/>
          <pc:sldMk cId="1846773998" sldId="256"/>
        </pc:sldMkLst>
        <pc:spChg chg="del">
          <ac:chgData name="Jalila El Baraka" userId="ea93c961-285f-4edc-9e51-dff84fc1dbdc" providerId="ADAL" clId="{F2DB4326-1773-40AF-ABF6-454663976D9D}" dt="2026-02-26T12:00:06.394" v="510" actId="26606"/>
          <ac:spMkLst>
            <pc:docMk/>
            <pc:sldMk cId="1846773998" sldId="256"/>
            <ac:spMk id="20" creationId="{42A4FC2C-047E-45A5-965D-8E1E3BF09BC6}"/>
          </ac:spMkLst>
        </pc:spChg>
        <pc:spChg chg="add">
          <ac:chgData name="Jalila El Baraka" userId="ea93c961-285f-4edc-9e51-dff84fc1dbdc" providerId="ADAL" clId="{F2DB4326-1773-40AF-ABF6-454663976D9D}" dt="2026-02-26T12:00:06.394" v="510" actId="26606"/>
          <ac:spMkLst>
            <pc:docMk/>
            <pc:sldMk cId="1846773998" sldId="256"/>
            <ac:spMk id="25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2-26T12:00:06.394" v="510" actId="26606"/>
          <ac:picMkLst>
            <pc:docMk/>
            <pc:sldMk cId="1846773998" sldId="256"/>
            <ac:picMk id="3" creationId="{50222375-22CA-7D97-C232-E596E173F830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2:08:56.523" v="601" actId="1076"/>
        <pc:sldMkLst>
          <pc:docMk/>
          <pc:sldMk cId="613695729" sldId="645"/>
        </pc:sldMkLst>
        <pc:picChg chg="add mod">
          <ac:chgData name="Jalila El Baraka" userId="ea93c961-285f-4edc-9e51-dff84fc1dbdc" providerId="ADAL" clId="{F2DB4326-1773-40AF-ABF6-454663976D9D}" dt="2026-02-26T12:08:56.523" v="601" actId="1076"/>
          <ac:picMkLst>
            <pc:docMk/>
            <pc:sldMk cId="613695729" sldId="645"/>
            <ac:picMk id="2" creationId="{518B7285-3B76-7E2E-59C0-1065FEE0D8EF}"/>
          </ac:picMkLst>
        </pc:picChg>
        <pc:picChg chg="del">
          <ac:chgData name="Jalila El Baraka" userId="ea93c961-285f-4edc-9e51-dff84fc1dbdc" providerId="ADAL" clId="{F2DB4326-1773-40AF-ABF6-454663976D9D}" dt="2026-02-26T12:08:37.454" v="595" actId="478"/>
          <ac:picMkLst>
            <pc:docMk/>
            <pc:sldMk cId="613695729" sldId="645"/>
            <ac:picMk id="4" creationId="{810C7935-6B15-1F03-4A77-04E08C22BE3F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2:09:48.080" v="618" actId="14100"/>
        <pc:sldMkLst>
          <pc:docMk/>
          <pc:sldMk cId="3471369106" sldId="925"/>
        </pc:sldMkLst>
        <pc:spChg chg="del">
          <ac:chgData name="Jalila El Baraka" userId="ea93c961-285f-4edc-9e51-dff84fc1dbdc" providerId="ADAL" clId="{F2DB4326-1773-40AF-ABF6-454663976D9D}" dt="2026-02-26T09:00:43.291" v="507" actId="478"/>
          <ac:spMkLst>
            <pc:docMk/>
            <pc:sldMk cId="3471369106" sldId="925"/>
            <ac:spMk id="2" creationId="{8E43118D-D5A4-78BB-0B90-945E51D34480}"/>
          </ac:spMkLst>
        </pc:spChg>
        <pc:spChg chg="mod">
          <ac:chgData name="Jalila El Baraka" userId="ea93c961-285f-4edc-9e51-dff84fc1dbdc" providerId="ADAL" clId="{F2DB4326-1773-40AF-ABF6-454663976D9D}" dt="2026-02-26T12:09:48.080" v="618" actId="14100"/>
          <ac:spMkLst>
            <pc:docMk/>
            <pc:sldMk cId="3471369106" sldId="925"/>
            <ac:spMk id="3" creationId="{0DA49ABF-6504-44E2-632A-614CF0193DD5}"/>
          </ac:spMkLst>
        </pc:spChg>
        <pc:picChg chg="add mod ord">
          <ac:chgData name="Jalila El Baraka" userId="ea93c961-285f-4edc-9e51-dff84fc1dbdc" providerId="ADAL" clId="{F2DB4326-1773-40AF-ABF6-454663976D9D}" dt="2026-02-26T12:09:39.555" v="615" actId="14100"/>
          <ac:picMkLst>
            <pc:docMk/>
            <pc:sldMk cId="3471369106" sldId="925"/>
            <ac:picMk id="2" creationId="{E1CA320D-B29C-52DD-79EA-F2E476CA406D}"/>
          </ac:picMkLst>
        </pc:picChg>
        <pc:picChg chg="mod">
          <ac:chgData name="Jalila El Baraka" userId="ea93c961-285f-4edc-9e51-dff84fc1dbdc" providerId="ADAL" clId="{F2DB4326-1773-40AF-ABF6-454663976D9D}" dt="2026-02-26T09:00:45.374" v="508" actId="1076"/>
          <ac:picMkLst>
            <pc:docMk/>
            <pc:sldMk cId="3471369106" sldId="925"/>
            <ac:picMk id="5" creationId="{56967D05-585E-71F6-CDC8-9869119E29E2}"/>
          </ac:picMkLst>
        </pc:picChg>
        <pc:picChg chg="del">
          <ac:chgData name="Jalila El Baraka" userId="ea93c961-285f-4edc-9e51-dff84fc1dbdc" providerId="ADAL" clId="{F2DB4326-1773-40AF-ABF6-454663976D9D}" dt="2026-02-26T12:08:59.870" v="602" actId="478"/>
          <ac:picMkLst>
            <pc:docMk/>
            <pc:sldMk cId="3471369106" sldId="925"/>
            <ac:picMk id="10" creationId="{68032FD5-F0AA-4D33-E9CB-5D8D0BC756D8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2:08:29.115" v="594" actId="1076"/>
        <pc:sldMkLst>
          <pc:docMk/>
          <pc:sldMk cId="927905845" sldId="1051"/>
        </pc:sldMkLst>
        <pc:picChg chg="del">
          <ac:chgData name="Jalila El Baraka" userId="ea93c961-285f-4edc-9e51-dff84fc1dbdc" providerId="ADAL" clId="{F2DB4326-1773-40AF-ABF6-454663976D9D}" dt="2026-02-26T12:00:13.576" v="514" actId="478"/>
          <ac:picMkLst>
            <pc:docMk/>
            <pc:sldMk cId="927905845" sldId="1051"/>
            <ac:picMk id="8" creationId="{6AE46617-9D97-0807-DC0E-030C1BD94EFC}"/>
          </ac:picMkLst>
        </pc:picChg>
        <pc:picChg chg="add mod">
          <ac:chgData name="Jalila El Baraka" userId="ea93c961-285f-4edc-9e51-dff84fc1dbdc" providerId="ADAL" clId="{F2DB4326-1773-40AF-ABF6-454663976D9D}" dt="2026-02-26T12:06:15.563" v="588" actId="1076"/>
          <ac:picMkLst>
            <pc:docMk/>
            <pc:sldMk cId="927905845" sldId="1051"/>
            <ac:picMk id="9" creationId="{BD6646DA-C5B5-21A0-1FC6-3754E774CA18}"/>
          </ac:picMkLst>
        </pc:picChg>
        <pc:picChg chg="del">
          <ac:chgData name="Jalila El Baraka" userId="ea93c961-285f-4edc-9e51-dff84fc1dbdc" providerId="ADAL" clId="{F2DB4326-1773-40AF-ABF6-454663976D9D}" dt="2026-02-26T12:00:11.258" v="511" actId="478"/>
          <ac:picMkLst>
            <pc:docMk/>
            <pc:sldMk cId="927905845" sldId="1051"/>
            <ac:picMk id="10" creationId="{351D9F6B-4410-F4D4-9530-26C4BA6B9ED2}"/>
          </ac:picMkLst>
        </pc:picChg>
        <pc:picChg chg="del">
          <ac:chgData name="Jalila El Baraka" userId="ea93c961-285f-4edc-9e51-dff84fc1dbdc" providerId="ADAL" clId="{F2DB4326-1773-40AF-ABF6-454663976D9D}" dt="2026-02-26T12:00:12.446" v="512" actId="478"/>
          <ac:picMkLst>
            <pc:docMk/>
            <pc:sldMk cId="927905845" sldId="1051"/>
            <ac:picMk id="12" creationId="{25245862-60C8-E293-97FB-0CA15971539F}"/>
          </ac:picMkLst>
        </pc:picChg>
        <pc:picChg chg="add mod">
          <ac:chgData name="Jalila El Baraka" userId="ea93c961-285f-4edc-9e51-dff84fc1dbdc" providerId="ADAL" clId="{F2DB4326-1773-40AF-ABF6-454663976D9D}" dt="2026-02-26T12:06:13.370" v="586" actId="1076"/>
          <ac:picMkLst>
            <pc:docMk/>
            <pc:sldMk cId="927905845" sldId="1051"/>
            <ac:picMk id="13" creationId="{3DB47CB1-5AD1-7DBD-C2EE-FAE8424E406E}"/>
          </ac:picMkLst>
        </pc:picChg>
        <pc:picChg chg="del">
          <ac:chgData name="Jalila El Baraka" userId="ea93c961-285f-4edc-9e51-dff84fc1dbdc" providerId="ADAL" clId="{F2DB4326-1773-40AF-ABF6-454663976D9D}" dt="2026-02-26T12:00:13.031" v="513" actId="478"/>
          <ac:picMkLst>
            <pc:docMk/>
            <pc:sldMk cId="927905845" sldId="1051"/>
            <ac:picMk id="14" creationId="{AB50F1CD-D11F-1B71-A265-8F8A0D2B7985}"/>
          </ac:picMkLst>
        </pc:picChg>
        <pc:picChg chg="add mod">
          <ac:chgData name="Jalila El Baraka" userId="ea93c961-285f-4edc-9e51-dff84fc1dbdc" providerId="ADAL" clId="{F2DB4326-1773-40AF-ABF6-454663976D9D}" dt="2026-02-26T12:06:14.364" v="587" actId="1076"/>
          <ac:picMkLst>
            <pc:docMk/>
            <pc:sldMk cId="927905845" sldId="1051"/>
            <ac:picMk id="16" creationId="{D8C4EFB3-8373-A812-8D4C-FDDAD638AD16}"/>
          </ac:picMkLst>
        </pc:picChg>
        <pc:picChg chg="add mod">
          <ac:chgData name="Jalila El Baraka" userId="ea93c961-285f-4edc-9e51-dff84fc1dbdc" providerId="ADAL" clId="{F2DB4326-1773-40AF-ABF6-454663976D9D}" dt="2026-02-26T12:08:29.115" v="594" actId="1076"/>
          <ac:picMkLst>
            <pc:docMk/>
            <pc:sldMk cId="927905845" sldId="1051"/>
            <ac:picMk id="18" creationId="{3DAC7968-67FD-0396-6258-4C0D890B7A09}"/>
          </ac:picMkLst>
        </pc:picChg>
        <pc:picChg chg="add mod">
          <ac:chgData name="Jalila El Baraka" userId="ea93c961-285f-4edc-9e51-dff84fc1dbdc" providerId="ADAL" clId="{F2DB4326-1773-40AF-ABF6-454663976D9D}" dt="2026-02-26T12:08:27.528" v="593" actId="1076"/>
          <ac:picMkLst>
            <pc:docMk/>
            <pc:sldMk cId="927905845" sldId="1051"/>
            <ac:picMk id="20" creationId="{DD300B14-77BB-2201-D51D-893BF66A7644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31:25.030" v="159" actId="1076"/>
        <pc:sldMkLst>
          <pc:docMk/>
          <pc:sldMk cId="429429812" sldId="1167"/>
        </pc:sldMkLst>
        <pc:picChg chg="add mod">
          <ac:chgData name="Jalila El Baraka" userId="ea93c961-285f-4edc-9e51-dff84fc1dbdc" providerId="ADAL" clId="{F2DB4326-1773-40AF-ABF6-454663976D9D}" dt="2026-02-21T13:28:18.715" v="124" actId="14100"/>
          <ac:picMkLst>
            <pc:docMk/>
            <pc:sldMk cId="429429812" sldId="1167"/>
            <ac:picMk id="11" creationId="{17C8A46A-DF7F-11C1-4DC1-C00006DA98DB}"/>
          </ac:picMkLst>
        </pc:picChg>
        <pc:picChg chg="add mod">
          <ac:chgData name="Jalila El Baraka" userId="ea93c961-285f-4edc-9e51-dff84fc1dbdc" providerId="ADAL" clId="{F2DB4326-1773-40AF-ABF6-454663976D9D}" dt="2026-02-21T13:31:25.030" v="159" actId="1076"/>
          <ac:picMkLst>
            <pc:docMk/>
            <pc:sldMk cId="429429812" sldId="1167"/>
            <ac:picMk id="12" creationId="{9DD0BBA4-7DD4-9AF0-6691-6A8C8F19143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33:37.717" v="225" actId="1076"/>
        <pc:sldMkLst>
          <pc:docMk/>
          <pc:sldMk cId="1481235126" sldId="1186"/>
        </pc:sldMkLst>
        <pc:picChg chg="add mod">
          <ac:chgData name="Jalila El Baraka" userId="ea93c961-285f-4edc-9e51-dff84fc1dbdc" providerId="ADAL" clId="{F2DB4326-1773-40AF-ABF6-454663976D9D}" dt="2026-02-21T13:28:50.395" v="130" actId="1076"/>
          <ac:picMkLst>
            <pc:docMk/>
            <pc:sldMk cId="1481235126" sldId="1186"/>
            <ac:picMk id="11" creationId="{00F04668-3952-C0CA-FB7C-4411732626E5}"/>
          </ac:picMkLst>
        </pc:picChg>
        <pc:picChg chg="add mod">
          <ac:chgData name="Jalila El Baraka" userId="ea93c961-285f-4edc-9e51-dff84fc1dbdc" providerId="ADAL" clId="{F2DB4326-1773-40AF-ABF6-454663976D9D}" dt="2026-02-21T13:33:37.717" v="225" actId="1076"/>
          <ac:picMkLst>
            <pc:docMk/>
            <pc:sldMk cId="1481235126" sldId="1186"/>
            <ac:picMk id="12" creationId="{ECC16DEF-5142-18CA-FCAB-4BA06784FF75}"/>
          </ac:picMkLst>
        </pc:picChg>
      </pc:sldChg>
      <pc:sldChg chg="modSp mod">
        <pc:chgData name="Jalila El Baraka" userId="ea93c961-285f-4edc-9e51-dff84fc1dbdc" providerId="ADAL" clId="{F2DB4326-1773-40AF-ABF6-454663976D9D}" dt="2026-02-26T08:59:19.542" v="503" actId="1076"/>
        <pc:sldMkLst>
          <pc:docMk/>
          <pc:sldMk cId="580384191" sldId="1213"/>
        </pc:sldMkLst>
        <pc:spChg chg="mod">
          <ac:chgData name="Jalila El Baraka" userId="ea93c961-285f-4edc-9e51-dff84fc1dbdc" providerId="ADAL" clId="{F2DB4326-1773-40AF-ABF6-454663976D9D}" dt="2026-02-26T08:56:23.626" v="495" actId="1076"/>
          <ac:spMkLst>
            <pc:docMk/>
            <pc:sldMk cId="580384191" sldId="1213"/>
            <ac:spMk id="11" creationId="{86185ED9-3A98-63A6-3131-AC435B3A8B4D}"/>
          </ac:spMkLst>
        </pc:spChg>
        <pc:spChg chg="mod">
          <ac:chgData name="Jalila El Baraka" userId="ea93c961-285f-4edc-9e51-dff84fc1dbdc" providerId="ADAL" clId="{F2DB4326-1773-40AF-ABF6-454663976D9D}" dt="2026-02-26T08:59:19.542" v="503" actId="1076"/>
          <ac:spMkLst>
            <pc:docMk/>
            <pc:sldMk cId="580384191" sldId="1213"/>
            <ac:spMk id="15" creationId="{7960BEB0-117F-A091-C454-D750F242A4F5}"/>
          </ac:spMkLst>
        </pc:spChg>
      </pc:sldChg>
      <pc:sldChg chg="addSp modSp mod">
        <pc:chgData name="Jalila El Baraka" userId="ea93c961-285f-4edc-9e51-dff84fc1dbdc" providerId="ADAL" clId="{F2DB4326-1773-40AF-ABF6-454663976D9D}" dt="2026-02-21T13:29:34.263" v="136" actId="1076"/>
        <pc:sldMkLst>
          <pc:docMk/>
          <pc:sldMk cId="4139890870" sldId="1215"/>
        </pc:sldMkLst>
        <pc:picChg chg="add mod">
          <ac:chgData name="Jalila El Baraka" userId="ea93c961-285f-4edc-9e51-dff84fc1dbdc" providerId="ADAL" clId="{F2DB4326-1773-40AF-ABF6-454663976D9D}" dt="2026-02-21T13:29:10.983" v="132" actId="1076"/>
          <ac:picMkLst>
            <pc:docMk/>
            <pc:sldMk cId="4139890870" sldId="1215"/>
            <ac:picMk id="3" creationId="{79561A8E-00C6-0158-DEFB-BCF3481B8A82}"/>
          </ac:picMkLst>
        </pc:picChg>
        <pc:picChg chg="add mod">
          <ac:chgData name="Jalila El Baraka" userId="ea93c961-285f-4edc-9e51-dff84fc1dbdc" providerId="ADAL" clId="{F2DB4326-1773-40AF-ABF6-454663976D9D}" dt="2026-02-21T13:29:24.215" v="134" actId="1076"/>
          <ac:picMkLst>
            <pc:docMk/>
            <pc:sldMk cId="4139890870" sldId="1215"/>
            <ac:picMk id="4" creationId="{1F687CF8-BA84-59C3-E64E-0D325A47C001}"/>
          </ac:picMkLst>
        </pc:picChg>
        <pc:picChg chg="add mod">
          <ac:chgData name="Jalila El Baraka" userId="ea93c961-285f-4edc-9e51-dff84fc1dbdc" providerId="ADAL" clId="{F2DB4326-1773-40AF-ABF6-454663976D9D}" dt="2026-02-21T13:29:34.263" v="136" actId="1076"/>
          <ac:picMkLst>
            <pc:docMk/>
            <pc:sldMk cId="4139890870" sldId="1215"/>
            <ac:picMk id="7" creationId="{A511545B-D0A8-BE16-A7CC-ED8156C04306}"/>
          </ac:picMkLst>
        </pc:picChg>
      </pc:sldChg>
      <pc:sldChg chg="addSp modSp mod">
        <pc:chgData name="Jalila El Baraka" userId="ea93c961-285f-4edc-9e51-dff84fc1dbdc" providerId="ADAL" clId="{F2DB4326-1773-40AF-ABF6-454663976D9D}" dt="2026-02-21T13:37:55.029" v="351" actId="1076"/>
        <pc:sldMkLst>
          <pc:docMk/>
          <pc:sldMk cId="852828192" sldId="1217"/>
        </pc:sldMkLst>
        <pc:picChg chg="add mod">
          <ac:chgData name="Jalila El Baraka" userId="ea93c961-285f-4edc-9e51-dff84fc1dbdc" providerId="ADAL" clId="{F2DB4326-1773-40AF-ABF6-454663976D9D}" dt="2026-02-21T13:30:44.880" v="154" actId="1076"/>
          <ac:picMkLst>
            <pc:docMk/>
            <pc:sldMk cId="852828192" sldId="1217"/>
            <ac:picMk id="4" creationId="{94EEB7BE-C041-4466-BA66-88D8935B4127}"/>
          </ac:picMkLst>
        </pc:picChg>
        <pc:picChg chg="add mod">
          <ac:chgData name="Jalila El Baraka" userId="ea93c961-285f-4edc-9e51-dff84fc1dbdc" providerId="ADAL" clId="{F2DB4326-1773-40AF-ABF6-454663976D9D}" dt="2026-02-21T13:37:35.544" v="345" actId="1076"/>
          <ac:picMkLst>
            <pc:docMk/>
            <pc:sldMk cId="852828192" sldId="1217"/>
            <ac:picMk id="5" creationId="{71C68442-91A2-4376-2584-84E9B5DC45F7}"/>
          </ac:picMkLst>
        </pc:picChg>
        <pc:picChg chg="add mod">
          <ac:chgData name="Jalila El Baraka" userId="ea93c961-285f-4edc-9e51-dff84fc1dbdc" providerId="ADAL" clId="{F2DB4326-1773-40AF-ABF6-454663976D9D}" dt="2026-02-21T13:37:55.029" v="351" actId="1076"/>
          <ac:picMkLst>
            <pc:docMk/>
            <pc:sldMk cId="852828192" sldId="1217"/>
            <ac:picMk id="7" creationId="{7EFA847D-B63F-21B3-09AF-4A092905945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08:57:10.291" v="499" actId="1076"/>
        <pc:sldMkLst>
          <pc:docMk/>
          <pc:sldMk cId="1382032982" sldId="1221"/>
        </pc:sldMkLst>
        <pc:spChg chg="mod">
          <ac:chgData name="Jalila El Baraka" userId="ea93c961-285f-4edc-9e51-dff84fc1dbdc" providerId="ADAL" clId="{F2DB4326-1773-40AF-ABF6-454663976D9D}" dt="2026-02-26T08:57:10.291" v="499" actId="1076"/>
          <ac:spMkLst>
            <pc:docMk/>
            <pc:sldMk cId="1382032982" sldId="1221"/>
            <ac:spMk id="12" creationId="{7BA5431A-10E9-BDDD-65F0-2A3C83B7C4A1}"/>
          </ac:spMkLst>
        </pc:spChg>
        <pc:picChg chg="add mod">
          <ac:chgData name="Jalila El Baraka" userId="ea93c961-285f-4edc-9e51-dff84fc1dbdc" providerId="ADAL" clId="{F2DB4326-1773-40AF-ABF6-454663976D9D}" dt="2026-02-21T13:39:07.359" v="358" actId="1076"/>
          <ac:picMkLst>
            <pc:docMk/>
            <pc:sldMk cId="1382032982" sldId="1221"/>
            <ac:picMk id="3" creationId="{36793E27-934F-D618-3CF2-4AB34541B9E5}"/>
          </ac:picMkLst>
        </pc:picChg>
      </pc:sldChg>
      <pc:sldChg chg="addSp modSp mod">
        <pc:chgData name="Jalila El Baraka" userId="ea93c961-285f-4edc-9e51-dff84fc1dbdc" providerId="ADAL" clId="{F2DB4326-1773-40AF-ABF6-454663976D9D}" dt="2026-02-26T08:59:30.319" v="504" actId="20577"/>
        <pc:sldMkLst>
          <pc:docMk/>
          <pc:sldMk cId="1621044820" sldId="1225"/>
        </pc:sldMkLst>
        <pc:spChg chg="mod">
          <ac:chgData name="Jalila El Baraka" userId="ea93c961-285f-4edc-9e51-dff84fc1dbdc" providerId="ADAL" clId="{F2DB4326-1773-40AF-ABF6-454663976D9D}" dt="2026-02-26T08:59:30.319" v="504" actId="20577"/>
          <ac:spMkLst>
            <pc:docMk/>
            <pc:sldMk cId="1621044820" sldId="1225"/>
            <ac:spMk id="5" creationId="{029E9459-626A-E1BA-7D6B-45FDCB3929CB}"/>
          </ac:spMkLst>
        </pc:spChg>
        <pc:picChg chg="add mod">
          <ac:chgData name="Jalila El Baraka" userId="ea93c961-285f-4edc-9e51-dff84fc1dbdc" providerId="ADAL" clId="{F2DB4326-1773-40AF-ABF6-454663976D9D}" dt="2026-02-21T13:38:31.751" v="353" actId="1076"/>
          <ac:picMkLst>
            <pc:docMk/>
            <pc:sldMk cId="1621044820" sldId="1225"/>
            <ac:picMk id="3" creationId="{38D275F3-098F-F8E8-AF58-A9CCF7F24E26}"/>
          </ac:picMkLst>
        </pc:picChg>
        <pc:picChg chg="add mod">
          <ac:chgData name="Jalila El Baraka" userId="ea93c961-285f-4edc-9e51-dff84fc1dbdc" providerId="ADAL" clId="{F2DB4326-1773-40AF-ABF6-454663976D9D}" dt="2026-02-21T13:39:24.335" v="365" actId="1076"/>
          <ac:picMkLst>
            <pc:docMk/>
            <pc:sldMk cId="1621044820" sldId="1225"/>
            <ac:picMk id="4" creationId="{9F43B552-315D-7E0F-0519-D1287E88DA1D}"/>
          </ac:picMkLst>
        </pc:picChg>
        <pc:picChg chg="add mod">
          <ac:chgData name="Jalila El Baraka" userId="ea93c961-285f-4edc-9e51-dff84fc1dbdc" providerId="ADAL" clId="{F2DB4326-1773-40AF-ABF6-454663976D9D}" dt="2026-02-21T13:39:46.224" v="369" actId="1076"/>
          <ac:picMkLst>
            <pc:docMk/>
            <pc:sldMk cId="1621044820" sldId="1225"/>
            <ac:picMk id="7" creationId="{321CFF9D-26A1-6F3F-0CD1-2A6E3578CAC8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30:28.380" v="152" actId="1076"/>
        <pc:sldMkLst>
          <pc:docMk/>
          <pc:sldMk cId="84883358" sldId="1250"/>
        </pc:sldMkLst>
        <pc:spChg chg="mod">
          <ac:chgData name="Jalila El Baraka" userId="ea93c961-285f-4edc-9e51-dff84fc1dbdc" providerId="ADAL" clId="{F2DB4326-1773-40AF-ABF6-454663976D9D}" dt="2026-02-21T13:30:22.979" v="149" actId="20577"/>
          <ac:spMkLst>
            <pc:docMk/>
            <pc:sldMk cId="84883358" sldId="1250"/>
            <ac:spMk id="6" creationId="{C3AAA67F-4AF1-80C6-F05F-C6ED0B42D3E5}"/>
          </ac:spMkLst>
        </pc:spChg>
        <pc:picChg chg="mod">
          <ac:chgData name="Jalila El Baraka" userId="ea93c961-285f-4edc-9e51-dff84fc1dbdc" providerId="ADAL" clId="{F2DB4326-1773-40AF-ABF6-454663976D9D}" dt="2026-02-21T13:30:28.380" v="152" actId="1076"/>
          <ac:picMkLst>
            <pc:docMk/>
            <pc:sldMk cId="84883358" sldId="1250"/>
            <ac:picMk id="2" creationId="{D4D63EDB-85F0-35E0-5F53-95D8D693E167}"/>
          </ac:picMkLst>
        </pc:picChg>
        <pc:picChg chg="add mod">
          <ac:chgData name="Jalila El Baraka" userId="ea93c961-285f-4edc-9e51-dff84fc1dbdc" providerId="ADAL" clId="{F2DB4326-1773-40AF-ABF6-454663976D9D}" dt="2026-02-21T13:29:38.999" v="138" actId="1076"/>
          <ac:picMkLst>
            <pc:docMk/>
            <pc:sldMk cId="84883358" sldId="1250"/>
            <ac:picMk id="3" creationId="{62F64B56-503E-9EEF-A0B8-F732AAB5107B}"/>
          </ac:picMkLst>
        </pc:picChg>
        <pc:picChg chg="add mod">
          <ac:chgData name="Jalila El Baraka" userId="ea93c961-285f-4edc-9e51-dff84fc1dbdc" providerId="ADAL" clId="{F2DB4326-1773-40AF-ABF6-454663976D9D}" dt="2026-02-21T13:29:48.422" v="140" actId="1076"/>
          <ac:picMkLst>
            <pc:docMk/>
            <pc:sldMk cId="84883358" sldId="1250"/>
            <ac:picMk id="4" creationId="{44AF971C-701A-3B97-CF50-C0B374BEDDC1}"/>
          </ac:picMkLst>
        </pc:picChg>
        <pc:picChg chg="add mod">
          <ac:chgData name="Jalila El Baraka" userId="ea93c961-285f-4edc-9e51-dff84fc1dbdc" providerId="ADAL" clId="{F2DB4326-1773-40AF-ABF6-454663976D9D}" dt="2026-02-21T13:29:58.987" v="143" actId="14100"/>
          <ac:picMkLst>
            <pc:docMk/>
            <pc:sldMk cId="84883358" sldId="1250"/>
            <ac:picMk id="5" creationId="{DE25E48D-74C6-4E43-B07A-E9C8B24BDFAB}"/>
          </ac:picMkLst>
        </pc:picChg>
      </pc:sldChg>
      <pc:sldChg chg="addSp modSp mod">
        <pc:chgData name="Jalila El Baraka" userId="ea93c961-285f-4edc-9e51-dff84fc1dbdc" providerId="ADAL" clId="{F2DB4326-1773-40AF-ABF6-454663976D9D}" dt="2026-02-26T08:56:56.715" v="498" actId="20577"/>
        <pc:sldMkLst>
          <pc:docMk/>
          <pc:sldMk cId="2243043901" sldId="1251"/>
        </pc:sldMkLst>
        <pc:spChg chg="mod">
          <ac:chgData name="Jalila El Baraka" userId="ea93c961-285f-4edc-9e51-dff84fc1dbdc" providerId="ADAL" clId="{F2DB4326-1773-40AF-ABF6-454663976D9D}" dt="2026-02-26T08:56:56.715" v="498" actId="20577"/>
          <ac:spMkLst>
            <pc:docMk/>
            <pc:sldMk cId="2243043901" sldId="1251"/>
            <ac:spMk id="6" creationId="{C22CDF9E-9F2A-5C12-4564-61382B80293A}"/>
          </ac:spMkLst>
        </pc:spChg>
        <pc:picChg chg="add mod">
          <ac:chgData name="Jalila El Baraka" userId="ea93c961-285f-4edc-9e51-dff84fc1dbdc" providerId="ADAL" clId="{F2DB4326-1773-40AF-ABF6-454663976D9D}" dt="2026-02-21T13:30:48.655" v="156" actId="1076"/>
          <ac:picMkLst>
            <pc:docMk/>
            <pc:sldMk cId="2243043901" sldId="1251"/>
            <ac:picMk id="3" creationId="{54E931C7-F1B7-45A0-652B-396280F8A08F}"/>
          </ac:picMkLst>
        </pc:picChg>
        <pc:picChg chg="add mod">
          <ac:chgData name="Jalila El Baraka" userId="ea93c961-285f-4edc-9e51-dff84fc1dbdc" providerId="ADAL" clId="{F2DB4326-1773-40AF-ABF6-454663976D9D}" dt="2026-02-21T13:37:40.815" v="347" actId="1076"/>
          <ac:picMkLst>
            <pc:docMk/>
            <pc:sldMk cId="2243043901" sldId="1251"/>
            <ac:picMk id="4" creationId="{A575C1C3-74E7-BE85-D75E-01DC23483EB9}"/>
          </ac:picMkLst>
        </pc:picChg>
        <pc:picChg chg="add mod">
          <ac:chgData name="Jalila El Baraka" userId="ea93c961-285f-4edc-9e51-dff84fc1dbdc" providerId="ADAL" clId="{F2DB4326-1773-40AF-ABF6-454663976D9D}" dt="2026-02-21T13:37:49.415" v="349" actId="1076"/>
          <ac:picMkLst>
            <pc:docMk/>
            <pc:sldMk cId="2243043901" sldId="1251"/>
            <ac:picMk id="5" creationId="{DEE56780-C57C-9F8D-FB60-3AF05E6D72C8}"/>
          </ac:picMkLst>
        </pc:picChg>
      </pc:sldChg>
      <pc:sldChg chg="addSp modSp mod">
        <pc:chgData name="Jalila El Baraka" userId="ea93c961-285f-4edc-9e51-dff84fc1dbdc" providerId="ADAL" clId="{F2DB4326-1773-40AF-ABF6-454663976D9D}" dt="2026-02-21T13:39:53.676" v="372" actId="14100"/>
        <pc:sldMkLst>
          <pc:docMk/>
          <pc:sldMk cId="3963061055" sldId="1261"/>
        </pc:sldMkLst>
        <pc:picChg chg="add mod">
          <ac:chgData name="Jalila El Baraka" userId="ea93c961-285f-4edc-9e51-dff84fc1dbdc" providerId="ADAL" clId="{F2DB4326-1773-40AF-ABF6-454663976D9D}" dt="2026-02-21T13:38:35.412" v="355" actId="1076"/>
          <ac:picMkLst>
            <pc:docMk/>
            <pc:sldMk cId="3963061055" sldId="1261"/>
            <ac:picMk id="3" creationId="{EEA45583-541C-AF40-509A-F52C9421682F}"/>
          </ac:picMkLst>
        </pc:picChg>
        <pc:picChg chg="add mod">
          <ac:chgData name="Jalila El Baraka" userId="ea93c961-285f-4edc-9e51-dff84fc1dbdc" providerId="ADAL" clId="{F2DB4326-1773-40AF-ABF6-454663976D9D}" dt="2026-02-21T13:39:30.840" v="367" actId="1076"/>
          <ac:picMkLst>
            <pc:docMk/>
            <pc:sldMk cId="3963061055" sldId="1261"/>
            <ac:picMk id="4" creationId="{095E7815-2E06-787F-6380-CD2C99769E1B}"/>
          </ac:picMkLst>
        </pc:picChg>
        <pc:picChg chg="add mod">
          <ac:chgData name="Jalila El Baraka" userId="ea93c961-285f-4edc-9e51-dff84fc1dbdc" providerId="ADAL" clId="{F2DB4326-1773-40AF-ABF6-454663976D9D}" dt="2026-02-21T13:39:53.676" v="372" actId="14100"/>
          <ac:picMkLst>
            <pc:docMk/>
            <pc:sldMk cId="3963061055" sldId="1261"/>
            <ac:picMk id="5" creationId="{D6CBE386-5B18-8C8F-610E-A32F615E12DA}"/>
          </ac:picMkLst>
        </pc:picChg>
      </pc:sldChg>
      <pc:sldChg chg="delSp mod">
        <pc:chgData name="Jalila El Baraka" userId="ea93c961-285f-4edc-9e51-dff84fc1dbdc" providerId="ADAL" clId="{F2DB4326-1773-40AF-ABF6-454663976D9D}" dt="2026-02-21T13:36:41.252" v="331" actId="478"/>
        <pc:sldMkLst>
          <pc:docMk/>
          <pc:sldMk cId="2344368548" sldId="1271"/>
        </pc:sldMkLst>
      </pc:sldChg>
      <pc:sldChg chg="modSp mod">
        <pc:chgData name="Jalila El Baraka" userId="ea93c961-285f-4edc-9e51-dff84fc1dbdc" providerId="ADAL" clId="{F2DB4326-1773-40AF-ABF6-454663976D9D}" dt="2026-02-26T08:59:42.113" v="505" actId="20577"/>
        <pc:sldMkLst>
          <pc:docMk/>
          <pc:sldMk cId="3560160465" sldId="1274"/>
        </pc:sldMkLst>
        <pc:spChg chg="mod">
          <ac:chgData name="Jalila El Baraka" userId="ea93c961-285f-4edc-9e51-dff84fc1dbdc" providerId="ADAL" clId="{F2DB4326-1773-40AF-ABF6-454663976D9D}" dt="2026-02-26T08:56:31.267" v="497" actId="20577"/>
          <ac:spMkLst>
            <pc:docMk/>
            <pc:sldMk cId="3560160465" sldId="1274"/>
            <ac:spMk id="6" creationId="{A75C06F0-EA64-884D-69AA-4EDD984BA2C5}"/>
          </ac:spMkLst>
        </pc:spChg>
        <pc:spChg chg="mod">
          <ac:chgData name="Jalila El Baraka" userId="ea93c961-285f-4edc-9e51-dff84fc1dbdc" providerId="ADAL" clId="{F2DB4326-1773-40AF-ABF6-454663976D9D}" dt="2026-02-26T08:59:42.113" v="505" actId="20577"/>
          <ac:spMkLst>
            <pc:docMk/>
            <pc:sldMk cId="3560160465" sldId="1274"/>
            <ac:spMk id="7" creationId="{24F5FF4B-16E6-81D9-999A-07BCA8041F76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6T08:58:45.752" v="501" actId="20577"/>
        <pc:sldMkLst>
          <pc:docMk/>
          <pc:sldMk cId="1020672040" sldId="1276"/>
        </pc:sldMkLst>
        <pc:spChg chg="mod">
          <ac:chgData name="Jalila El Baraka" userId="ea93c961-285f-4edc-9e51-dff84fc1dbdc" providerId="ADAL" clId="{F2DB4326-1773-40AF-ABF6-454663976D9D}" dt="2026-02-26T08:58:45.752" v="501" actId="20577"/>
          <ac:spMkLst>
            <pc:docMk/>
            <pc:sldMk cId="1020672040" sldId="1276"/>
            <ac:spMk id="6" creationId="{5702FBEF-F61E-4E28-9C27-32C4E3AC8FCA}"/>
          </ac:spMkLst>
        </pc:spChg>
        <pc:picChg chg="add mod">
          <ac:chgData name="Jalila El Baraka" userId="ea93c961-285f-4edc-9e51-dff84fc1dbdc" providerId="ADAL" clId="{F2DB4326-1773-40AF-ABF6-454663976D9D}" dt="2026-02-21T13:39:16.688" v="362" actId="1076"/>
          <ac:picMkLst>
            <pc:docMk/>
            <pc:sldMk cId="1020672040" sldId="1276"/>
            <ac:picMk id="4" creationId="{3E144B44-3163-770B-C816-D3F5BF27388D}"/>
          </ac:picMkLst>
        </pc:picChg>
      </pc:sldChg>
      <pc:sldChg chg="modSp add mod">
        <pc:chgData name="Jalila El Baraka" userId="ea93c961-285f-4edc-9e51-dff84fc1dbdc" providerId="ADAL" clId="{F2DB4326-1773-40AF-ABF6-454663976D9D}" dt="2026-02-26T08:44:43.666" v="490" actId="1076"/>
        <pc:sldMkLst>
          <pc:docMk/>
          <pc:sldMk cId="3256977585" sldId="1277"/>
        </pc:sldMkLst>
        <pc:spChg chg="mod">
          <ac:chgData name="Jalila El Baraka" userId="ea93c961-285f-4edc-9e51-dff84fc1dbdc" providerId="ADAL" clId="{F2DB4326-1773-40AF-ABF6-454663976D9D}" dt="2026-02-26T08:44:43.666" v="490" actId="1076"/>
          <ac:spMkLst>
            <pc:docMk/>
            <pc:sldMk cId="3256977585" sldId="1277"/>
            <ac:spMk id="2" creationId="{CC0A3FF4-DC41-DA4D-069E-ACE54560258E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21T13:36:57.716" v="334" actId="1076"/>
        <pc:sldMkLst>
          <pc:docMk/>
          <pc:sldMk cId="205006445" sldId="1278"/>
        </pc:sldMkLst>
        <pc:spChg chg="mod">
          <ac:chgData name="Jalila El Baraka" userId="ea93c961-285f-4edc-9e51-dff84fc1dbdc" providerId="ADAL" clId="{F2DB4326-1773-40AF-ABF6-454663976D9D}" dt="2026-02-21T13:36:57.716" v="334" actId="1076"/>
          <ac:spMkLst>
            <pc:docMk/>
            <pc:sldMk cId="205006445" sldId="1278"/>
            <ac:spMk id="2" creationId="{8CFF263E-4842-1800-4DF8-0147AFBA0331}"/>
          </ac:spMkLst>
        </pc:spChg>
        <pc:picChg chg="add mod">
          <ac:chgData name="Jalila El Baraka" userId="ea93c961-285f-4edc-9e51-dff84fc1dbdc" providerId="ADAL" clId="{F2DB4326-1773-40AF-ABF6-454663976D9D}" dt="2026-02-21T13:27:20.760" v="109"/>
          <ac:picMkLst>
            <pc:docMk/>
            <pc:sldMk cId="205006445" sldId="1278"/>
            <ac:picMk id="13" creationId="{D882D3AD-4B84-6124-3359-EA617137F517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1T13:32:14.543" v="170" actId="1076"/>
        <pc:sldMkLst>
          <pc:docMk/>
          <pc:sldMk cId="3053344065" sldId="1279"/>
        </pc:sldMkLst>
        <pc:spChg chg="mod">
          <ac:chgData name="Jalila El Baraka" userId="ea93c961-285f-4edc-9e51-dff84fc1dbdc" providerId="ADAL" clId="{F2DB4326-1773-40AF-ABF6-454663976D9D}" dt="2026-02-21T13:31:38.904" v="161"/>
          <ac:spMkLst>
            <pc:docMk/>
            <pc:sldMk cId="3053344065" sldId="1279"/>
            <ac:spMk id="2" creationId="{B02DD839-F989-7118-E4F3-C69E32BD4D88}"/>
          </ac:spMkLst>
        </pc:spChg>
        <pc:spChg chg="add mod">
          <ac:chgData name="Jalila El Baraka" userId="ea93c961-285f-4edc-9e51-dff84fc1dbdc" providerId="ADAL" clId="{F2DB4326-1773-40AF-ABF6-454663976D9D}" dt="2026-02-21T13:31:58.294" v="164" actId="1076"/>
          <ac:spMkLst>
            <pc:docMk/>
            <pc:sldMk cId="3053344065" sldId="1279"/>
            <ac:spMk id="3" creationId="{EC55DB6D-442B-7C8B-3E0F-CA4D2E7D1786}"/>
          </ac:spMkLst>
        </pc:spChg>
        <pc:spChg chg="add mod">
          <ac:chgData name="Jalila El Baraka" userId="ea93c961-285f-4edc-9e51-dff84fc1dbdc" providerId="ADAL" clId="{F2DB4326-1773-40AF-ABF6-454663976D9D}" dt="2026-02-21T13:32:04.295" v="167" actId="1076"/>
          <ac:spMkLst>
            <pc:docMk/>
            <pc:sldMk cId="3053344065" sldId="1279"/>
            <ac:spMk id="10" creationId="{20DB397C-14FA-70A1-3317-4929D83E9EC3}"/>
          </ac:spMkLst>
        </pc:spChg>
        <pc:spChg chg="add mod">
          <ac:chgData name="Jalila El Baraka" userId="ea93c961-285f-4edc-9e51-dff84fc1dbdc" providerId="ADAL" clId="{F2DB4326-1773-40AF-ABF6-454663976D9D}" dt="2026-02-21T13:32:14.543" v="170" actId="1076"/>
          <ac:spMkLst>
            <pc:docMk/>
            <pc:sldMk cId="3053344065" sldId="1279"/>
            <ac:spMk id="14" creationId="{BCF2ECE4-82A5-838F-CC3D-7078E06E56FE}"/>
          </ac:spMkLst>
        </pc:spChg>
      </pc:sldChg>
      <pc:sldChg chg="addSp modSp add mod">
        <pc:chgData name="Jalila El Baraka" userId="ea93c961-285f-4edc-9e51-dff84fc1dbdc" providerId="ADAL" clId="{F2DB4326-1773-40AF-ABF6-454663976D9D}" dt="2026-02-21T13:33:17.399" v="219" actId="1076"/>
        <pc:sldMkLst>
          <pc:docMk/>
          <pc:sldMk cId="625373297" sldId="1280"/>
        </pc:sldMkLst>
        <pc:spChg chg="mod">
          <ac:chgData name="Jalila El Baraka" userId="ea93c961-285f-4edc-9e51-dff84fc1dbdc" providerId="ADAL" clId="{F2DB4326-1773-40AF-ABF6-454663976D9D}" dt="2026-02-21T13:32:52.535" v="213" actId="20577"/>
          <ac:spMkLst>
            <pc:docMk/>
            <pc:sldMk cId="625373297" sldId="1280"/>
            <ac:spMk id="2" creationId="{308F3D3F-DCBF-13F6-F2D9-DF976C44DF77}"/>
          </ac:spMkLst>
        </pc:spChg>
        <pc:spChg chg="add mod">
          <ac:chgData name="Jalila El Baraka" userId="ea93c961-285f-4edc-9e51-dff84fc1dbdc" providerId="ADAL" clId="{F2DB4326-1773-40AF-ABF6-454663976D9D}" dt="2026-02-21T13:33:03.023" v="215" actId="1076"/>
          <ac:spMkLst>
            <pc:docMk/>
            <pc:sldMk cId="625373297" sldId="1280"/>
            <ac:spMk id="3" creationId="{0C5A4F02-80EA-87D1-04BE-0D9BDFAFFBD0}"/>
          </ac:spMkLst>
        </pc:spChg>
        <pc:spChg chg="add mod">
          <ac:chgData name="Jalila El Baraka" userId="ea93c961-285f-4edc-9e51-dff84fc1dbdc" providerId="ADAL" clId="{F2DB4326-1773-40AF-ABF6-454663976D9D}" dt="2026-02-21T13:33:12.087" v="217" actId="1076"/>
          <ac:spMkLst>
            <pc:docMk/>
            <pc:sldMk cId="625373297" sldId="1280"/>
            <ac:spMk id="10" creationId="{0D9CE6BD-0B9F-C8C4-E5A0-5F89CDA1067B}"/>
          </ac:spMkLst>
        </pc:spChg>
        <pc:spChg chg="add mod">
          <ac:chgData name="Jalila El Baraka" userId="ea93c961-285f-4edc-9e51-dff84fc1dbdc" providerId="ADAL" clId="{F2DB4326-1773-40AF-ABF6-454663976D9D}" dt="2026-02-21T13:33:17.399" v="219" actId="1076"/>
          <ac:spMkLst>
            <pc:docMk/>
            <pc:sldMk cId="625373297" sldId="1280"/>
            <ac:spMk id="14" creationId="{01BF0014-0C8D-77A1-B1CA-5F56DBFE6793}"/>
          </ac:spMkLst>
        </pc:spChg>
      </pc:sldChg>
      <pc:sldChg chg="addSp modSp add mod">
        <pc:chgData name="Jalila El Baraka" userId="ea93c961-285f-4edc-9e51-dff84fc1dbdc" providerId="ADAL" clId="{F2DB4326-1773-40AF-ABF6-454663976D9D}" dt="2026-02-26T08:51:51.554" v="494" actId="1076"/>
        <pc:sldMkLst>
          <pc:docMk/>
          <pc:sldMk cId="1757291606" sldId="1281"/>
        </pc:sldMkLst>
        <pc:spChg chg="mod">
          <ac:chgData name="Jalila El Baraka" userId="ea93c961-285f-4edc-9e51-dff84fc1dbdc" providerId="ADAL" clId="{F2DB4326-1773-40AF-ABF6-454663976D9D}" dt="2026-02-21T13:36:14.290" v="329" actId="27636"/>
          <ac:spMkLst>
            <pc:docMk/>
            <pc:sldMk cId="1757291606" sldId="1281"/>
            <ac:spMk id="2" creationId="{265A6F93-0392-5F2B-D39C-2B674340B438}"/>
          </ac:spMkLst>
        </pc:spChg>
        <pc:spChg chg="add mod">
          <ac:chgData name="Jalila El Baraka" userId="ea93c961-285f-4edc-9e51-dff84fc1dbdc" providerId="ADAL" clId="{F2DB4326-1773-40AF-ABF6-454663976D9D}" dt="2026-02-21T13:35:49.687" v="321" actId="1076"/>
          <ac:spMkLst>
            <pc:docMk/>
            <pc:sldMk cId="1757291606" sldId="1281"/>
            <ac:spMk id="3" creationId="{F3EF9A91-37D6-FA27-53B2-F2FDFF4A190A}"/>
          </ac:spMkLst>
        </pc:spChg>
        <pc:spChg chg="add mod">
          <ac:chgData name="Jalila El Baraka" userId="ea93c961-285f-4edc-9e51-dff84fc1dbdc" providerId="ADAL" clId="{F2DB4326-1773-40AF-ABF6-454663976D9D}" dt="2026-02-26T08:51:49.514" v="493" actId="1076"/>
          <ac:spMkLst>
            <pc:docMk/>
            <pc:sldMk cId="1757291606" sldId="1281"/>
            <ac:spMk id="4" creationId="{9E10A0EA-5796-3C6C-0B7F-B152F4F09ABA}"/>
          </ac:spMkLst>
        </pc:spChg>
        <pc:spChg chg="add mod">
          <ac:chgData name="Jalila El Baraka" userId="ea93c961-285f-4edc-9e51-dff84fc1dbdc" providerId="ADAL" clId="{F2DB4326-1773-40AF-ABF6-454663976D9D}" dt="2026-02-21T13:35:43.814" v="319" actId="1076"/>
          <ac:spMkLst>
            <pc:docMk/>
            <pc:sldMk cId="1757291606" sldId="1281"/>
            <ac:spMk id="7" creationId="{19839331-534E-89A5-1EE8-10E63AABC3B3}"/>
          </ac:spMkLst>
        </pc:spChg>
        <pc:spChg chg="add mod">
          <ac:chgData name="Jalila El Baraka" userId="ea93c961-285f-4edc-9e51-dff84fc1dbdc" providerId="ADAL" clId="{F2DB4326-1773-40AF-ABF6-454663976D9D}" dt="2026-02-26T08:51:41.548" v="491" actId="1076"/>
          <ac:spMkLst>
            <pc:docMk/>
            <pc:sldMk cId="1757291606" sldId="1281"/>
            <ac:spMk id="10" creationId="{C4AB6FD2-CA8F-8982-8CA2-3E2994222E95}"/>
          </ac:spMkLst>
        </pc:spChg>
        <pc:picChg chg="mod">
          <ac:chgData name="Jalila El Baraka" userId="ea93c961-285f-4edc-9e51-dff84fc1dbdc" providerId="ADAL" clId="{F2DB4326-1773-40AF-ABF6-454663976D9D}" dt="2026-02-21T13:34:27.623" v="234" actId="1076"/>
          <ac:picMkLst>
            <pc:docMk/>
            <pc:sldMk cId="1757291606" sldId="1281"/>
            <ac:picMk id="6" creationId="{E4439B92-6898-4AA6-72AE-2030D2E96DCB}"/>
          </ac:picMkLst>
        </pc:picChg>
        <pc:picChg chg="mod">
          <ac:chgData name="Jalila El Baraka" userId="ea93c961-285f-4edc-9e51-dff84fc1dbdc" providerId="ADAL" clId="{F2DB4326-1773-40AF-ABF6-454663976D9D}" dt="2026-02-26T08:51:51.554" v="494" actId="1076"/>
          <ac:picMkLst>
            <pc:docMk/>
            <pc:sldMk cId="1757291606" sldId="1281"/>
            <ac:picMk id="11" creationId="{3B569039-690A-F6B6-07B2-2F627015C4F1}"/>
          </ac:picMkLst>
        </pc:picChg>
        <pc:picChg chg="mod">
          <ac:chgData name="Jalila El Baraka" userId="ea93c961-285f-4edc-9e51-dff84fc1dbdc" providerId="ADAL" clId="{F2DB4326-1773-40AF-ABF6-454663976D9D}" dt="2026-02-21T13:34:30.108" v="235" actId="1076"/>
          <ac:picMkLst>
            <pc:docMk/>
            <pc:sldMk cId="1757291606" sldId="1281"/>
            <ac:picMk id="17" creationId="{44A69C67-DCE2-5595-914F-BE1781076485}"/>
          </ac:picMkLst>
        </pc:picChg>
        <pc:picChg chg="mod">
          <ac:chgData name="Jalila El Baraka" userId="ea93c961-285f-4edc-9e51-dff84fc1dbdc" providerId="ADAL" clId="{F2DB4326-1773-40AF-ABF6-454663976D9D}" dt="2026-02-21T13:34:10.525" v="231" actId="1076"/>
          <ac:picMkLst>
            <pc:docMk/>
            <pc:sldMk cId="1757291606" sldId="1281"/>
            <ac:picMk id="18" creationId="{9657305A-C710-0E99-7A9F-31CC3BCDD5CF}"/>
          </ac:picMkLst>
        </pc:picChg>
      </pc:sldChg>
      <pc:sldChg chg="modSp add mod ord">
        <pc:chgData name="Jalila El Baraka" userId="ea93c961-285f-4edc-9e51-dff84fc1dbdc" providerId="ADAL" clId="{F2DB4326-1773-40AF-ABF6-454663976D9D}" dt="2026-02-21T13:36:19.947" v="330"/>
        <pc:sldMkLst>
          <pc:docMk/>
          <pc:sldMk cId="4005307433" sldId="1282"/>
        </pc:sldMkLst>
        <pc:spChg chg="mod">
          <ac:chgData name="Jalila El Baraka" userId="ea93c961-285f-4edc-9e51-dff84fc1dbdc" providerId="ADAL" clId="{F2DB4326-1773-40AF-ABF6-454663976D9D}" dt="2026-02-21T13:36:19.947" v="330"/>
          <ac:spMkLst>
            <pc:docMk/>
            <pc:sldMk cId="4005307433" sldId="1282"/>
            <ac:spMk id="2" creationId="{607DAF4A-4F2D-A114-A722-2B07FCDF5435}"/>
          </ac:spMkLst>
        </pc:spChg>
      </pc:sldChg>
      <pc:sldChg chg="add">
        <pc:chgData name="Jalila El Baraka" userId="ea93c961-285f-4edc-9e51-dff84fc1dbdc" providerId="ADAL" clId="{F2DB4326-1773-40AF-ABF6-454663976D9D}" dt="2026-02-21T13:36:48.256" v="332"/>
        <pc:sldMkLst>
          <pc:docMk/>
          <pc:sldMk cId="2158283626" sldId="1283"/>
        </pc:sldMkLst>
      </pc:sldChg>
      <pc:sldChg chg="addSp delSp modSp add mod">
        <pc:chgData name="Jalila El Baraka" userId="ea93c961-285f-4edc-9e51-dff84fc1dbdc" providerId="ADAL" clId="{F2DB4326-1773-40AF-ABF6-454663976D9D}" dt="2026-02-21T13:37:19.206" v="343" actId="478"/>
        <pc:sldMkLst>
          <pc:docMk/>
          <pc:sldMk cId="4193161415" sldId="1284"/>
        </pc:sldMkLst>
        <pc:spChg chg="mod">
          <ac:chgData name="Jalila El Baraka" userId="ea93c961-285f-4edc-9e51-dff84fc1dbdc" providerId="ADAL" clId="{F2DB4326-1773-40AF-ABF6-454663976D9D}" dt="2026-02-21T13:37:01.506" v="335"/>
          <ac:spMkLst>
            <pc:docMk/>
            <pc:sldMk cId="4193161415" sldId="1284"/>
            <ac:spMk id="2" creationId="{178BA470-72B4-9D5A-B035-D4E566000583}"/>
          </ac:spMkLst>
        </pc:spChg>
        <pc:picChg chg="add mod">
          <ac:chgData name="Jalila El Baraka" userId="ea93c961-285f-4edc-9e51-dff84fc1dbdc" providerId="ADAL" clId="{F2DB4326-1773-40AF-ABF6-454663976D9D}" dt="2026-02-21T13:37:08.779" v="337"/>
          <ac:picMkLst>
            <pc:docMk/>
            <pc:sldMk cId="4193161415" sldId="1284"/>
            <ac:picMk id="3" creationId="{DBE8D9B8-46DF-FFA6-5192-BCECC4111DBC}"/>
          </ac:picMkLst>
        </pc:picChg>
      </pc:sld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1111003334" sldId="2147483781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3650668024" sldId="214748378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2903520918" sldId="2147483783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1358480057" sldId="214748378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3843609098" sldId="214748379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1077582955" sldId="214748383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3737687126" sldId="214748383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111003334" sldId="2147483781"/>
            <pc:sldLayoutMk cId="413941723" sldId="2147483990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545218352" sldId="2147483798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545218352" sldId="2147483798"/>
            <pc:sldLayoutMk cId="1789432894" sldId="214748379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545218352" sldId="2147483798"/>
            <pc:sldLayoutMk cId="1929136816" sldId="214748380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545218352" sldId="2147483798"/>
            <pc:sldLayoutMk cId="3177319109" sldId="2147483814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545218352" sldId="2147483798"/>
            <pc:sldLayoutMk cId="679678450" sldId="2147483821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2945285613" sldId="2147483850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945285613" sldId="2147483850"/>
            <pc:sldLayoutMk cId="2394112901" sldId="2147483851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945285613" sldId="2147483850"/>
            <pc:sldLayoutMk cId="771895711" sldId="214748385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945285613" sldId="2147483850"/>
            <pc:sldLayoutMk cId="4282701561" sldId="2147483853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945285613" sldId="2147483850"/>
            <pc:sldLayoutMk cId="2707093576" sldId="2147483854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1956729644" sldId="2147483855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3749718142" sldId="2147483856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3919782484" sldId="214748385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921785442" sldId="214748385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112910274" sldId="214748385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1516601578" sldId="214748386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565245023" sldId="2147483861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2246284794" sldId="214748386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1402073012" sldId="214748395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1956729644" sldId="2147483855"/>
            <pc:sldLayoutMk cId="854251599" sldId="2147483951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3707178114" sldId="2147483863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3707178114" sldId="2147483863"/>
            <pc:sldLayoutMk cId="2248283716" sldId="2147483864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3697145580" sldId="2147483882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3697145580" sldId="2147483882"/>
            <pc:sldLayoutMk cId="4217945529" sldId="2147483883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3697145580" sldId="2147483882"/>
            <pc:sldLayoutMk cId="3877154203" sldId="2147483884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3697145580" sldId="2147483882"/>
            <pc:sldLayoutMk cId="605314409" sldId="2147483885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3697145580" sldId="2147483882"/>
            <pc:sldLayoutMk cId="710471738" sldId="2147483886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2509294066" sldId="2147483887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4253525236" sldId="214748388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2119553027" sldId="214748388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2036384377" sldId="214748389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2505859635" sldId="2147483891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3597007257" sldId="214748389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509294066" sldId="2147483887"/>
            <pc:sldLayoutMk cId="2849094717" sldId="2147483893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2350254030" sldId="2147483907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549111066" sldId="214748390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3336448564" sldId="214748390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3166600413" sldId="214748391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412336728" sldId="2147483911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3996582642" sldId="214748391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2989705921" sldId="2147483913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1028681647" sldId="2147483914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3079622246" sldId="2147483915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1282824108" sldId="2147483916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2520242087" sldId="214748391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2577329795" sldId="214748391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3991380927" sldId="214748391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619206925" sldId="214748392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2350254030" sldId="2147483907"/>
            <pc:sldLayoutMk cId="1003768479" sldId="2147483921"/>
          </pc:sldLayoutMkLst>
        </pc:sldLayoutChg>
      </pc:sldMasterChg>
      <pc:sldMasterChg chg="del sldLayoutOrd">
        <pc:chgData name="Jalila El Baraka" userId="ea93c961-285f-4edc-9e51-dff84fc1dbdc" providerId="ADAL" clId="{F2DB4326-1773-40AF-ABF6-454663976D9D}" dt="2026-02-26T08:43:34.451" v="401"/>
        <pc:sldMasterMkLst>
          <pc:docMk/>
          <pc:sldMasterMk cId="2010290205" sldId="2147483925"/>
        </pc:sldMasterMkLst>
      </pc:sldMasterChg>
      <pc:sldMasterChg chg="del delSldLayout">
        <pc:chgData name="Jalila El Baraka" userId="ea93c961-285f-4edc-9e51-dff84fc1dbdc" providerId="ADAL" clId="{F2DB4326-1773-40AF-ABF6-454663976D9D}" dt="2026-02-26T08:43:34.400" v="399"/>
        <pc:sldMasterMkLst>
          <pc:docMk/>
          <pc:sldMasterMk cId="4269205893" sldId="2147483937"/>
        </pc:sldMasterMkLst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3577245238" sldId="2147483938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695751782" sldId="2147483939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809753717" sldId="2147483940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1737655812" sldId="2147483941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4045542601" sldId="2147483942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4274786392" sldId="2147483943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3146117537" sldId="2147483944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3366410394" sldId="2147483945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1310075703" sldId="2147483946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2529297679" sldId="2147483947"/>
          </pc:sldLayoutMkLst>
        </pc:sldLayoutChg>
        <pc:sldLayoutChg chg="del">
          <pc:chgData name="Jalila El Baraka" userId="ea93c961-285f-4edc-9e51-dff84fc1dbdc" providerId="ADAL" clId="{F2DB4326-1773-40AF-ABF6-454663976D9D}" dt="2026-02-26T08:43:34.400" v="399"/>
          <pc:sldLayoutMkLst>
            <pc:docMk/>
            <pc:sldMasterMk cId="4269205893" sldId="2147483937"/>
            <pc:sldLayoutMk cId="1726975358" sldId="2147483948"/>
          </pc:sldLayoutMkLst>
        </pc:sldLayoutChg>
      </pc:sldMasterChg>
      <pc:sldMasterChg chg="modSldLayout sldLayoutOrd">
        <pc:chgData name="Jalila El Baraka" userId="ea93c961-285f-4edc-9e51-dff84fc1dbdc" providerId="ADAL" clId="{F2DB4326-1773-40AF-ABF6-454663976D9D}" dt="2026-02-26T08:43:34.438" v="400"/>
        <pc:sldMasterMkLst>
          <pc:docMk/>
          <pc:sldMasterMk cId="4005370987" sldId="2147483978"/>
        </pc:sldMasterMkLst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3783342910" sldId="2147483926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783342910" sldId="2147483926"/>
              <ac:spMk id="2" creationId="{4939D688-DA3D-1041-F8FE-A13B72445DC1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783342910" sldId="2147483926"/>
              <ac:spMk id="3" creationId="{62C3BD4A-1875-57C7-DCB3-6D4DA594AE99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783342910" sldId="2147483926"/>
              <ac:spMk id="4" creationId="{657D0162-FBBB-F8F1-3FEA-CD33F1D7327B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783342910" sldId="2147483926"/>
              <ac:spMk id="5" creationId="{BAE5607F-F56B-5609-9DB1-B73A013F8A62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783342910" sldId="2147483926"/>
              <ac:spMk id="6" creationId="{38765829-109F-5F18-2912-7B2D687E8639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1548418061" sldId="2147483927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548418061" sldId="2147483927"/>
              <ac:spMk id="2" creationId="{C83BD2CF-5B35-A5F0-E963-96584A8353E0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548418061" sldId="2147483927"/>
              <ac:spMk id="3" creationId="{A77A09A0-7898-C14F-AB91-9A29B2AA582D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548418061" sldId="2147483927"/>
              <ac:spMk id="4" creationId="{5BC2DE16-25A8-0CB9-B9D5-B9E5BE4E08C3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548418061" sldId="2147483927"/>
              <ac:spMk id="5" creationId="{4DAD04A7-643A-50D7-29B7-D65306A57C7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548418061" sldId="2147483927"/>
              <ac:spMk id="6" creationId="{3E6BDD76-5C16-078F-5B53-66C705744DE0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1846417725" sldId="2147483928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846417725" sldId="2147483928"/>
              <ac:spMk id="2" creationId="{4C6562AE-F8AD-33B8-6F16-9F784873CF34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846417725" sldId="2147483928"/>
              <ac:spMk id="3" creationId="{62AE0167-A9F3-23C4-A72D-65AE8215826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846417725" sldId="2147483928"/>
              <ac:spMk id="4" creationId="{E09DAFB8-1DF0-CA62-70C4-12E9A20895AF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846417725" sldId="2147483928"/>
              <ac:spMk id="5" creationId="{BBEDDA3D-5134-4EDB-8580-89D19A8C0CD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846417725" sldId="2147483928"/>
              <ac:spMk id="6" creationId="{53839165-DD67-B9D6-2F1B-835F92D00A8E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312348254" sldId="2147483929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2" creationId="{CC16F5DB-10A6-0A7E-8CDC-70585C6ACB12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3" creationId="{D166A30E-B0DE-3EBA-C48E-954C3542E646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4" creationId="{D0525773-1B70-81BB-88F0-65D18D79F4A2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5" creationId="{9C467963-097B-B62A-F637-0B653360E861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6" creationId="{67B4BDE4-592E-F856-F472-EF0C81B6F3C8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12348254" sldId="2147483929"/>
              <ac:spMk id="7" creationId="{410620E9-D486-5A20-DAFD-057D79B6C18F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2591507628" sldId="2147483930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2" creationId="{70EC0BB0-6AEE-D470-C531-55E7C426C4D9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3" creationId="{ADBF4ECD-20C0-819D-1DE1-2A19FBE6F0B2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4" creationId="{870F0C5C-4210-7AFA-51D7-5E68C4194C30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5" creationId="{E3FEB2FF-FAF9-E18A-EF44-F6B708A546E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6" creationId="{A6964305-82BC-1EC2-B45A-9349BABE00B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7" creationId="{15260C30-E115-B121-7BEF-B384A6256DA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8" creationId="{DB85A1B5-AB52-F0B3-C3BD-5CF0FF5830C6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591507628" sldId="2147483930"/>
              <ac:spMk id="9" creationId="{825BE238-5965-DB72-C9D8-CBE3DD35F252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1773830051" sldId="2147483931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773830051" sldId="2147483931"/>
              <ac:spMk id="2" creationId="{3676B543-37D9-6CA2-1B36-BCA7A9D1778D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773830051" sldId="2147483931"/>
              <ac:spMk id="3" creationId="{BAFB9389-A3D1-53C9-EB4F-E5005DC645B3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773830051" sldId="2147483931"/>
              <ac:spMk id="4" creationId="{DBADA5D0-8E69-F394-4427-3AF8ADD0CDF8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773830051" sldId="2147483931"/>
              <ac:spMk id="5" creationId="{B0B0FE84-8087-023E-B129-41DCBE67F9B1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492138359" sldId="2147483932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92138359" sldId="2147483932"/>
              <ac:spMk id="2" creationId="{861B5AA0-F049-C728-CDDF-6C21506BE06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92138359" sldId="2147483932"/>
              <ac:spMk id="3" creationId="{EAE44E66-6821-8260-A027-9F28D7C2076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92138359" sldId="2147483932"/>
              <ac:spMk id="4" creationId="{6FE40A7C-24E0-069A-7974-B0778ECFD576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3817066067" sldId="2147483933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2" creationId="{FBD41EF6-097D-CC82-7010-EB5D627BC1C8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3" creationId="{5800548F-3CFE-245E-3575-298E9D4499A2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4" creationId="{CEAC4C22-2D08-1466-6064-9FF5C450F5C3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5" creationId="{564CFD7C-892E-C3B5-FE5F-8F0ED5DC9277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6" creationId="{5ADB7414-EEA5-9895-1276-EE4E36DAD6A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3817066067" sldId="2147483933"/>
              <ac:spMk id="7" creationId="{422EA449-864B-725A-EC06-D8D4713A4B3A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1956098555" sldId="2147483934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2" creationId="{6EAB5C4D-5A8E-CF76-0233-F7C320E2B6D1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3" creationId="{A9979AFA-D8C9-6156-359E-904821558BB1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4" creationId="{3777215C-EE30-C565-ABEC-004878F30C65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5" creationId="{B93C78A6-AA75-6EF7-FA42-6AB45DD20C2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6" creationId="{640BF652-7025-306C-B541-5F09E57ABF76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1956098555" sldId="2147483934"/>
              <ac:spMk id="7" creationId="{AA796265-FB1A-B6B8-02C0-92688BE5F611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2348612270" sldId="2147483935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348612270" sldId="2147483935"/>
              <ac:spMk id="2" creationId="{928E855E-9C42-4934-294D-0532D08FF2EA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348612270" sldId="2147483935"/>
              <ac:spMk id="3" creationId="{E74753D7-3E2E-9671-8AC7-4A5A710355F9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348612270" sldId="2147483935"/>
              <ac:spMk id="4" creationId="{B600A217-C234-AB31-9335-936637E1ADB4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348612270" sldId="2147483935"/>
              <ac:spMk id="5" creationId="{95C6256E-F119-01B7-9EE6-824EBE51518C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2348612270" sldId="2147483935"/>
              <ac:spMk id="6" creationId="{23F31677-2027-6D84-6895-6A1ED3CCAEF4}"/>
            </ac:spMkLst>
          </pc:spChg>
        </pc:sldLayoutChg>
        <pc:sldLayoutChg chg="modSp mod ord">
          <pc:chgData name="Jalila El Baraka" userId="ea93c961-285f-4edc-9e51-dff84fc1dbdc" providerId="ADAL" clId="{F2DB4326-1773-40AF-ABF6-454663976D9D}" dt="2026-02-26T08:43:34.438" v="400"/>
          <pc:sldLayoutMkLst>
            <pc:docMk/>
            <pc:sldMasterMk cId="4005370987" sldId="2147483978"/>
            <pc:sldLayoutMk cId="4037144682" sldId="2147483936"/>
          </pc:sldLayoutMkLst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037144682" sldId="2147483936"/>
              <ac:spMk id="2" creationId="{8C75301E-8AB6-6213-E8B3-CD952A90E214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037144682" sldId="2147483936"/>
              <ac:spMk id="3" creationId="{01C97E71-9609-D6A8-0DF4-F2A92A10E3E9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037144682" sldId="2147483936"/>
              <ac:spMk id="4" creationId="{CE3A4EA0-A3D7-775D-C718-BBBB93B8A763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037144682" sldId="2147483936"/>
              <ac:spMk id="5" creationId="{C94D5C9A-1A3D-78A8-795E-0864CFD395D6}"/>
            </ac:spMkLst>
          </pc:spChg>
          <pc:spChg chg="mod">
            <ac:chgData name="Jalila El Baraka" userId="ea93c961-285f-4edc-9e51-dff84fc1dbdc" providerId="ADAL" clId="{F2DB4326-1773-40AF-ABF6-454663976D9D}" dt="2026-02-26T08:43:34.438" v="400"/>
            <ac:spMkLst>
              <pc:docMk/>
              <pc:sldMasterMk cId="4005370987" sldId="2147483978"/>
              <pc:sldLayoutMk cId="4037144682" sldId="2147483936"/>
              <ac:spMk id="6" creationId="{A7B55A33-6027-B49B-2CD2-FB5440593781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7E57FC5-36D8-44EF-25B3-219123FB1D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" b="3827"/>
          <a:stretch>
            <a:fillRect/>
          </a:stretch>
        </p:blipFill>
        <p:spPr>
          <a:xfrm>
            <a:off x="0" y="-77893"/>
            <a:ext cx="9144000" cy="693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3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A1689B-7A67-249C-6BCC-AFA43576B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5840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845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19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554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98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36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BDBAA6-E148-6E76-3DBC-43D1E2690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2836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07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1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31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4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62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347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884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595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986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62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EC7905-18E5-05A5-D6D2-0DC0A9C88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739648-2D63-233B-30AD-09C32E6767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BC3663-2F47-FE6C-31F5-DCF0D856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FAB0D2-B178-AB2B-2382-0C10604C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8898C7-BE31-D4EC-57AE-5E8DA557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794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16A19-07F9-7E1C-5086-2AD7D36F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81372-3745-1AFD-4797-5C60AFA2D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9850F0-486D-39F0-603E-67A7BB86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33950F-F364-C175-263E-8C441655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F42F17-5455-4F39-6DDA-40FC0E54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475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C82BBB-62A1-8957-FFF4-E7D58B327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872EB-B5AF-A23B-E1CF-EFC935D35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D802F0-E95E-FB22-E76F-58EEFEFA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E04E90-48EF-CF6C-5E44-F54F2D925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46517B-1C78-632B-86B7-D7CE6805A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855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C0DE8-F8C5-CEE8-CDA2-985B9250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EDE9A-7322-41F6-B5E5-F9AA1B566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A1AB9F-E12A-B06C-E939-93344E039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DCE865-68C0-BBED-4DFD-12252D77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872717-C402-2BE3-1264-9B042270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D4F97E-3431-21BB-1C53-C14DC432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80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C7131-EB71-B89A-555A-C57F72AB4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5686DD-A0AB-B5D5-E9B0-12CE7EA92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F1D837-45F0-25F5-6CC5-DA2109521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33EF41-BA6D-9F1C-4F04-2DD222AA2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F50FF86-D969-EDDC-1DED-2AD06DCF0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1AF328-0EFF-2546-8D9C-6D8E254E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177C5E-CA99-6E27-5D09-FD348C25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D0FB21-B688-479E-4384-6BCF512B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963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68AC9F-F935-A169-7940-9F318722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8984A29-A4BC-7667-BA9C-CD94849C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BF2B7B-DB70-F971-43C9-A767E018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3571DE-8130-0FB7-49B5-70862158B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411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2930F4-BC88-FCF8-FE14-B56B2D30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DA76ED-F597-1B8B-4784-09A30612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74124C-CFF5-BDB5-6DBA-7C798839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913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DCC22-2906-71CC-A2B8-177C26B9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07A5DC-F05B-68D1-8486-0125C5A69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1FBC2C-7087-E7F5-D616-20C1EE08E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63AAB7-3F2B-8AB3-31FD-921FE603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B95799-E2C1-5E76-07AB-0121B4475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83F01B-1C3E-3AC7-A83F-3CDBD663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682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121A3-DFB1-4BA1-A3B6-DBA6D79F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2379AB-A44E-0D7E-15F4-186873AF0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7690FF-A512-5A94-A1D3-7B8700DF8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EA9E25-1A87-54E8-C223-C4376E45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E67015-B361-5B5A-1F2D-9402161E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8A159C-6F95-C1CC-3B1C-DB0CD64F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8474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EC59A-5C8B-F9BD-30BC-3F56D51F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2709E0-2F9B-817F-A33A-CEA16EB80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EB34CE-E503-3D02-FABD-10D0BB47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0E6E67-99F3-C10C-12EA-45669029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E1C7B3-0BFE-F59C-F94B-3FEE961F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261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B24742D-74C6-E13B-945C-446FC6934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C29F61-8E64-0451-C48A-843F5D894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9AF77-3665-E1F7-E3F6-49ED77D3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5D9855-6178-2E00-0859-FDA38BAA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20512F-2F9A-9A21-96AB-F52F7C1C6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164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39D688-DA3D-1041-F8FE-A13B72445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C3BD4A-1875-57C7-DCB3-6D4DA594A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7D0162-FBBB-F8F1-3FEA-CD33F1D7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E5607F-F56B-5609-9DB1-B73A013F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765829-109F-5F18-2912-7B2D687E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342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3BD2CF-5B35-A5F0-E963-96584A835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7A09A0-7898-C14F-AB91-9A29B2AA5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C2DE16-25A8-0CB9-B9D5-B9E5BE4E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AD04A7-643A-50D7-29B7-D65306A5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6BDD76-5C16-078F-5B53-66C70574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418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62AE-F8AD-33B8-6F16-9F784873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AE0167-A9F3-23C4-A72D-65AE8215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9DAFB8-1DF0-CA62-70C4-12E9A2089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EDDA3D-5134-4EDB-8580-89D19A8C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839165-DD67-B9D6-2F1B-835F92D00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417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6F5DB-10A6-0A7E-8CDC-70585C6AC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66A30E-B0DE-3EBA-C48E-954C3542E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525773-1B70-81BB-88F0-65D18D79F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467963-097B-B62A-F637-0B653360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B4BDE4-592E-F856-F472-EF0C81B6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0620E9-D486-5A20-DAFD-057D79B6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48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C0BB0-6AEE-D470-C531-55E7C426C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BF4ECD-20C0-819D-1DE1-2A19FBE6F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0F0C5C-4210-7AFA-51D7-5E68C4194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FEB2FF-FAF9-E18A-EF44-F6B708A54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964305-82BC-1EC2-B45A-9349BABE0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260C30-E115-B121-7BEF-B384A625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85A1B5-AB52-F0B3-C3BD-5CF0FF58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5BE238-5965-DB72-C9D8-CBE3DD35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507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6B543-37D9-6CA2-1B36-BCA7A9D1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FB9389-A3D1-53C9-EB4F-E5005DC64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ADA5D0-8E69-F394-4427-3AF8ADD0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B0FE84-8087-023E-B129-41DCBE67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8300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61B5AA0-F049-C728-CDDF-6C21506B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E44E66-6821-8260-A027-9F28D7C2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E40A7C-24E0-069A-7974-B0778ECF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1383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41EF6-097D-CC82-7010-EB5D627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00548F-3CFE-245E-3575-298E9D449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AC4C22-2D08-1466-6064-9FF5C450F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4CFD7C-892E-C3B5-FE5F-8F0ED5DC9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DB7414-EEA5-9895-1276-EE4E36DA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2EA449-864B-725A-EC06-D8D4713A4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0660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B5C4D-5A8E-CF76-0233-F7C320E2B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979AFA-D8C9-6156-359E-904821558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77215C-EE30-C565-ABEC-004878F30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3C78A6-AA75-6EF7-FA42-6AB45DD20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0BF652-7025-306C-B541-5F09E57A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796265-FB1A-B6B8-02C0-92688BE5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0985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8E855E-9C42-4934-294D-0532D08FF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4753D7-3E2E-9671-8AC7-4A5A71035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00A217-C234-AB31-9335-936637E1A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C6256E-F119-01B7-9EE6-824EBE51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F31677-2027-6D84-6895-6A1ED3CC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6122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C75301E-8AB6-6213-E8B3-CD952A90E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C97E71-9609-D6A8-0DF4-F2A92A10E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A4EA0-A3D7-775D-C718-BBBB93B8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4D5C9A-1A3D-78A8-795E-0864CFD3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55A33-6027-B49B-2CD2-FB544059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1446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92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36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34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59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AA6B982-018D-088F-AF80-C8E513D547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Organisation de la semaine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298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FE3364-C245-68DA-5704-086299A82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8247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82FDE-117A-2487-0B8A-2FF7B6B1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0697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1164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Présentation du vocabulaire </a:t>
            </a:r>
          </a:p>
          <a:p>
            <a:pPr lvl="0"/>
            <a:r>
              <a:rPr lang="fr-FR"/>
              <a:t>Exploitation du vocabulaire</a:t>
            </a:r>
          </a:p>
          <a:p>
            <a:pPr lvl="0"/>
            <a:r>
              <a:rPr lang="fr-FR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414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91B2C-D3A9-2767-22DA-57F8726D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7773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DC338-F973-87D7-5843-5A469CEE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51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35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83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34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02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61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41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586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64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0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8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6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83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70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308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39980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78005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097792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484856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691426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207447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02320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89860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98422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80977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73136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08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8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37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481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003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87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924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733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753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501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33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236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90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072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040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350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444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14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21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72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796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84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2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11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115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16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11775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91433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1BD7C7-EFC4-CA8C-6E90-B543F33C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834EAA-D176-63E7-F7F3-3D8740E2E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0CF1B5-BFE7-A410-EB78-62F13E8999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3C4FAC-2587-4581-AD7C-35BFC87DA6B3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1F4D58-54B6-75C1-F3E1-B12DF462D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4DA4E-E33A-701A-7BDC-4D5E54703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37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754F82-5A4E-C219-2129-ECC22DB844D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0056" y="16722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B09769-2E47-3D54-2E76-39BDD73591D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7059" y="14487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07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766" r:id="rId2"/>
    <p:sldLayoutId id="2147483924" r:id="rId3"/>
    <p:sldLayoutId id="2147483844" r:id="rId4"/>
    <p:sldLayoutId id="2147483949" r:id="rId5"/>
    <p:sldLayoutId id="2147483952" r:id="rId6"/>
    <p:sldLayoutId id="2147483823" r:id="rId7"/>
    <p:sldLayoutId id="2147483845" r:id="rId8"/>
    <p:sldLayoutId id="2147483848" r:id="rId9"/>
    <p:sldLayoutId id="2147483847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2000" y="11726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159156" y="11896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B469A5-D06F-42AF-71F2-65A3C89D7BC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4D035B-09BE-50A1-5A49-7AC15BFC2FF5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3FDBCD-EAEA-3E15-6621-3672C86C2FC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98BCDD-5D01-B899-9C2C-72666D6FF165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992" r:id="rId8"/>
    <p:sldLayoutId id="2147483835" r:id="rId9"/>
    <p:sldLayoutId id="2147483817" r:id="rId10"/>
    <p:sldLayoutId id="2147483818" r:id="rId11"/>
    <p:sldLayoutId id="2147483762" r:id="rId12"/>
    <p:sldLayoutId id="2147483849" r:id="rId13"/>
    <p:sldLayoutId id="214748399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926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400198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47050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7116A-1CD5-41A7-89DB-2B402005C324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88DD0-3AAE-4F0A-A32F-5C58D0C3CED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50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6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912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7859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17.png"/><Relationship Id="rId7" Type="http://schemas.openxmlformats.org/officeDocument/2006/relationships/image" Target="../media/image31.jp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0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18.png"/><Relationship Id="rId9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7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09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72A185-1FD5-2D1E-1314-5C8F1FF4978C}"/>
              </a:ext>
            </a:extLst>
          </p:cNvPr>
          <p:cNvSpPr/>
          <p:nvPr/>
        </p:nvSpPr>
        <p:spPr>
          <a:xfrm>
            <a:off x="5026288" y="5084530"/>
            <a:ext cx="629014" cy="56494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4C650FE-6E20-9019-6B47-7EC1FAC87BBC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222375-22CA-7D97-C232-E596E173F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6267201-F6F5-1F6D-8820-3D6CFAF52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1F1F1"/>
                </a:clrFrom>
                <a:clrTo>
                  <a:srgbClr val="F1F1F1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16240" y="5125878"/>
              <a:ext cx="849109" cy="5660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677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43548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602020"/>
            <a:ext cx="8336019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Ecrire des mots et des phrases correctement.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Les séances 1, 2 et 3 sont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consacrées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LF1 – LF2 – PO1 – PO2 – PO3 - CO1 – CO2.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81D9CA-6E19-EC92-2A43-62347706F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08" y="914877"/>
            <a:ext cx="3436632" cy="527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La famille – Le lit – Fâché – Un gâteau - Chanter.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4351DAA-D2A5-F65C-CA74-C74BB1A18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796" y="4052635"/>
            <a:ext cx="1638442" cy="147078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D8027D-864C-AD81-E983-549313539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391" y="2381618"/>
            <a:ext cx="1420548" cy="157622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635FFAE-B314-A22B-F155-182D000997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2000" y="4052635"/>
            <a:ext cx="1562235" cy="162320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3DC2D95-AE2C-DD8D-5899-4A737581D6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2918" y="2176084"/>
            <a:ext cx="1248928" cy="1781759"/>
          </a:xfrm>
          <a:prstGeom prst="rect">
            <a:avLst/>
          </a:prstGeom>
        </p:spPr>
      </p:pic>
      <p:pic>
        <p:nvPicPr>
          <p:cNvPr id="7" name="Image 6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C9ECB5E6-03AF-8ED7-2345-C05ED024B9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317" y="2247682"/>
            <a:ext cx="1563366" cy="17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1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de vocabulaire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Mes parents sont fatigués – Le garçon prend son déjeuner – Le placard est à côté du lit – C’est l’anniversaire de Sami  - Ma sœur est dans la salle de bain.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9B5CB1-A015-0970-B674-2DC5CCB9C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9726" y="1924037"/>
            <a:ext cx="1714221" cy="1805646"/>
          </a:xfrm>
          <a:prstGeom prst="round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8EF276-461F-4A1B-709C-E63337E1B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689" y="2009986"/>
            <a:ext cx="1936799" cy="1885606"/>
          </a:xfrm>
          <a:prstGeom prst="rect">
            <a:avLst/>
          </a:prstGeom>
        </p:spPr>
      </p:pic>
      <p:pic>
        <p:nvPicPr>
          <p:cNvPr id="14" name="Image 13" descr="Une image contenant meubles, lit, intérieur, mur&#10;&#10;Le contenu généré par l’IA peut être incorrect.">
            <a:extLst>
              <a:ext uri="{FF2B5EF4-FFF2-40B4-BE49-F238E27FC236}">
                <a16:creationId xmlns:a16="http://schemas.microsoft.com/office/drawing/2014/main" id="{26AEF8EF-6492-4FAE-C0FD-84CCBF8ABA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467" y="4129943"/>
            <a:ext cx="1660114" cy="1881463"/>
          </a:xfrm>
          <a:prstGeom prst="round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C1A458-215C-3848-63EE-43BAE0D49E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0424" y="4115652"/>
            <a:ext cx="1936799" cy="1881463"/>
          </a:xfrm>
          <a:prstGeom prst="round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DE8325-BEBA-F9A5-D868-BD909372EA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2020" y="2009985"/>
            <a:ext cx="1965367" cy="171969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7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de vocabulaire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" name="Image 1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2FA8A8A-2CAE-6EF5-D2C0-82D5DBC2ED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136" y="1884525"/>
            <a:ext cx="1519727" cy="1662593"/>
          </a:xfrm>
          <a:prstGeom prst="rect">
            <a:avLst/>
          </a:prstGeom>
        </p:spPr>
      </p:pic>
      <p:pic>
        <p:nvPicPr>
          <p:cNvPr id="4" name="Image 3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5BD390E0-6658-0AF4-C0C6-BD94EFFE03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878" y="3760121"/>
            <a:ext cx="1700734" cy="1860615"/>
          </a:xfrm>
          <a:prstGeom prst="rect">
            <a:avLst/>
          </a:prstGeom>
        </p:spPr>
      </p:pic>
      <p:pic>
        <p:nvPicPr>
          <p:cNvPr id="6" name="Image 5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42932E04-3F9A-DDE2-1730-202372BF1B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77" y="3856453"/>
            <a:ext cx="1524624" cy="1667950"/>
          </a:xfrm>
          <a:prstGeom prst="rect">
            <a:avLst/>
          </a:prstGeom>
        </p:spPr>
      </p:pic>
      <p:pic>
        <p:nvPicPr>
          <p:cNvPr id="10" name="Image 9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A259D8B0-65B1-2DA2-C63E-3E8CE84A38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600" y="1868293"/>
            <a:ext cx="1549401" cy="1695055"/>
          </a:xfrm>
          <a:prstGeom prst="rect">
            <a:avLst/>
          </a:prstGeom>
        </p:spPr>
      </p:pic>
      <p:pic>
        <p:nvPicPr>
          <p:cNvPr id="12" name="Image 11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E7A635-13C5-8D05-C75A-759DD9C98F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1884525"/>
            <a:ext cx="1549400" cy="1695054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FAAA9E-4E02-5C8A-37BC-EE0BB72C16D6}"/>
              </a:ext>
            </a:extLst>
          </p:cNvPr>
          <p:cNvSpPr txBox="1"/>
          <p:nvPr/>
        </p:nvSpPr>
        <p:spPr>
          <a:xfrm>
            <a:off x="731632" y="2082360"/>
            <a:ext cx="7576456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te sens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des frères et sœurs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parents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ta maison, où est la cuisine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tu veux inviter pour ton anniversaire ?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7D36ACF-37DA-2FC7-8955-9E99794967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famille et de ma maison.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puis parle de ta famille, de ta maison. Dis comment tu te sens et parle de ce que tu veux pour ton anniversaire.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9772D5-B770-A7C4-5694-4B6C07E1D40B}"/>
              </a:ext>
            </a:extLst>
          </p:cNvPr>
          <p:cNvSpPr txBox="1"/>
          <p:nvPr/>
        </p:nvSpPr>
        <p:spPr>
          <a:xfrm>
            <a:off x="1507437" y="1905349"/>
            <a:ext cx="629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puis parle de ta famille, de ta maison. Dis comment tu te sens et parle de ce que tu veux pour ton anniversaire.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points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922976" y="2642131"/>
            <a:ext cx="7610401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princesse         cheveu         quatre        éléphant 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fusée             camion            train         mignon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oiseau           cœur            cinq             histoire </a:t>
            </a: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AD598027-3405-1CD4-850B-95F8E0CBDCF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43975" y="2619267"/>
            <a:ext cx="7788166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chambre est à côté du salon.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Sara a un petit frère.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23283F7-8054-3E9F-0C28-BD1DDFFF66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points ( 2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points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871</Words>
  <Application>Microsoft Office PowerPoint</Application>
  <PresentationFormat>Affichage à l'écran (4:3)</PresentationFormat>
  <Paragraphs>90</Paragraphs>
  <Slides>23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23</vt:i4>
      </vt:variant>
    </vt:vector>
  </HeadingPairs>
  <TitlesOfParts>
    <vt:vector size="45" baseType="lpstr">
      <vt:lpstr>Calibri</vt:lpstr>
      <vt:lpstr>Arial</vt:lpstr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2_Conception personnalisée</vt:lpstr>
      <vt:lpstr>6_New Voc_01-Livret</vt:lpstr>
      <vt:lpstr>Révision</vt:lpstr>
      <vt:lpstr>5_Conception personnalisée</vt:lpstr>
      <vt:lpstr>7_New Voc_01-Livret</vt:lpstr>
      <vt:lpstr>00_Env-Enseignant</vt:lpstr>
      <vt:lpstr>02_New Voc_01-Présentation</vt:lpstr>
      <vt:lpstr>3_New Voc_01-Présentation</vt:lpstr>
      <vt:lpstr>Thème Office</vt:lpstr>
      <vt:lpstr>1_Révision</vt:lpstr>
      <vt:lpstr>5_New Voc_01-Livret</vt:lpstr>
      <vt:lpstr>8_New Voc_01-Livret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La famille – Le lit – Fâché – Un gâteau - Chanter. </vt:lpstr>
      <vt:lpstr>Présentation PowerPoint</vt:lpstr>
      <vt:lpstr>Regarde les images, écoute les phrases et montre les bonnes images : Mes parents sont fatigués – Le garçon prend son déjeuner – Le placard est à côté du lit – C’est l’anniversaire de Sami  - Ma sœur est dans la salle de bain.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puis parle de ta famille, de ta maison. Dis comment tu te sens et parle de ce que tu veux pour ton anniversaire.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11</cp:revision>
  <cp:lastPrinted>2025-08-13T10:11:39Z</cp:lastPrinted>
  <dcterms:created xsi:type="dcterms:W3CDTF">2025-08-01T12:31:49Z</dcterms:created>
  <dcterms:modified xsi:type="dcterms:W3CDTF">2026-03-08T20:36:43Z</dcterms:modified>
</cp:coreProperties>
</file>