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86" r:id="rId6"/>
    <p:sldMasterId id="2147483825" r:id="rId7"/>
    <p:sldMasterId id="2147483839" r:id="rId8"/>
    <p:sldMasterId id="2147483844" r:id="rId9"/>
  </p:sldMasterIdLst>
  <p:notesMasterIdLst>
    <p:notesMasterId r:id="rId36"/>
  </p:notesMasterIdLst>
  <p:sldIdLst>
    <p:sldId id="257" r:id="rId10"/>
    <p:sldId id="1029" r:id="rId11"/>
    <p:sldId id="705" r:id="rId12"/>
    <p:sldId id="1030" r:id="rId13"/>
    <p:sldId id="1308" r:id="rId14"/>
    <p:sldId id="1285" r:id="rId15"/>
    <p:sldId id="1286" r:id="rId16"/>
    <p:sldId id="1287" r:id="rId17"/>
    <p:sldId id="1288" r:id="rId18"/>
    <p:sldId id="1289" r:id="rId19"/>
    <p:sldId id="1147" r:id="rId20"/>
    <p:sldId id="1292" r:id="rId21"/>
    <p:sldId id="1279" r:id="rId22"/>
    <p:sldId id="1294" r:id="rId23"/>
    <p:sldId id="1281" r:id="rId24"/>
    <p:sldId id="1305" r:id="rId25"/>
    <p:sldId id="1297" r:id="rId26"/>
    <p:sldId id="1303" r:id="rId27"/>
    <p:sldId id="1299" r:id="rId28"/>
    <p:sldId id="1304" r:id="rId29"/>
    <p:sldId id="1309" r:id="rId30"/>
    <p:sldId id="1306" r:id="rId31"/>
    <p:sldId id="1307" r:id="rId32"/>
    <p:sldId id="1290" r:id="rId33"/>
    <p:sldId id="1291" r:id="rId34"/>
    <p:sldId id="1302" r:id="rId35"/>
  </p:sldIdLst>
  <p:sldSz cx="9144000" cy="6858000" type="screen4x3"/>
  <p:notesSz cx="6735763" cy="9866313"/>
  <p:embeddedFontLst>
    <p:embeddedFont>
      <p:font typeface="Dosis" pitchFamily="2" charset="0"/>
      <p:regular r:id="rId37"/>
      <p:bold r:id="rId38"/>
    </p:embeddedFont>
    <p:embeddedFont>
      <p:font typeface="Dosis ExtraBold" pitchFamily="2" charset="0"/>
      <p:bold r:id="rId39"/>
    </p:embeddedFont>
    <p:embeddedFont>
      <p:font typeface="Dosis Medium" pitchFamily="2" charset="0"/>
      <p:regular r:id="rId40"/>
    </p:embeddedFont>
    <p:embeddedFont>
      <p:font typeface="Dosis SemiBold" pitchFamily="2" charset="0"/>
      <p:bold r:id="rId41"/>
    </p:embeddedFont>
    <p:embeddedFont>
      <p:font typeface="Mistral" panose="03090702030407020403" pitchFamily="66" charset="0"/>
      <p:regular r:id="rId4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AB6D7"/>
    <a:srgbClr val="2196B1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5FDC74-C165-416A-8946-6E3E87FD166E}" v="12" dt="2026-03-02T21:25:20.268"/>
    <p1510:client id="{3A177CF6-489E-4CFF-9366-D0EDDE5AA4BA}" v="21" dt="2026-03-03T14:28:55.297"/>
    <p1510:client id="{B165EEDC-1B8B-467D-B2F5-6E139669B7FE}" v="11" dt="2026-03-03T17:12:11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0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6.fntdata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49" Type="http://schemas.microsoft.com/office/2018/10/relationships/authors" Target="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delSld modSld sldOrd">
      <pc:chgData name="Jalila El Baraka" userId="ea93c961-285f-4edc-9e51-dff84fc1dbdc" providerId="ADAL" clId="{57C2819A-E835-47AA-9356-3BB7B51E441F}" dt="2026-03-02T22:06:10.212" v="747" actId="13926"/>
      <pc:docMkLst>
        <pc:docMk/>
      </pc:docMkLst>
      <pc:sldChg chg="delSp mod">
        <pc:chgData name="Jalila El Baraka" userId="ea93c961-285f-4edc-9e51-dff84fc1dbdc" providerId="ADAL" clId="{57C2819A-E835-47AA-9356-3BB7B51E441F}" dt="2026-03-02T20:56:47.263" v="0" actId="478"/>
        <pc:sldMkLst>
          <pc:docMk/>
          <pc:sldMk cId="56895326" sldId="257"/>
        </pc:sldMkLst>
        <pc:picChg chg="del">
          <ac:chgData name="Jalila El Baraka" userId="ea93c961-285f-4edc-9e51-dff84fc1dbdc" providerId="ADAL" clId="{57C2819A-E835-47AA-9356-3BB7B51E441F}" dt="2026-03-02T20:56:47.263" v="0" actId="478"/>
          <ac:picMkLst>
            <pc:docMk/>
            <pc:sldMk cId="56895326" sldId="257"/>
            <ac:picMk id="3" creationId="{98751A81-79BB-B6C7-B345-1FE1B845ABFE}"/>
          </ac:picMkLst>
        </pc:picChg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2379947899" sldId="817"/>
        </pc:sldMkLst>
      </pc:sldChg>
      <pc:sldChg chg="del ord">
        <pc:chgData name="Jalila El Baraka" userId="ea93c961-285f-4edc-9e51-dff84fc1dbdc" providerId="ADAL" clId="{57C2819A-E835-47AA-9356-3BB7B51E441F}" dt="2026-03-02T21:00:19.839" v="35" actId="2696"/>
        <pc:sldMkLst>
          <pc:docMk/>
          <pc:sldMk cId="148434463" sldId="1000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1228419278" sldId="1008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4112697519" sldId="1010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2396217356" sldId="1040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1505080775" sldId="1116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945252634" sldId="1146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1336004468" sldId="1229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1191470169" sldId="1256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271155978" sldId="1259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1652477469" sldId="1260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2539190062" sldId="1261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3704276057" sldId="1262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1358621564" sldId="1263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2070211108" sldId="1264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1669761016" sldId="1265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758615136" sldId="1266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1020142475" sldId="1267"/>
        </pc:sldMkLst>
      </pc:sldChg>
      <pc:sldChg chg="addSp delSp modSp mod setBg">
        <pc:chgData name="Jalila El Baraka" userId="ea93c961-285f-4edc-9e51-dff84fc1dbdc" providerId="ADAL" clId="{57C2819A-E835-47AA-9356-3BB7B51E441F}" dt="2026-03-02T21:09:18.693" v="146" actId="20577"/>
        <pc:sldMkLst>
          <pc:docMk/>
          <pc:sldMk cId="311375831" sldId="1279"/>
        </pc:sldMkLst>
        <pc:spChg chg="add del mod ord">
          <ac:chgData name="Jalila El Baraka" userId="ea93c961-285f-4edc-9e51-dff84fc1dbdc" providerId="ADAL" clId="{57C2819A-E835-47AA-9356-3BB7B51E441F}" dt="2026-03-02T21:09:18.693" v="146" actId="20577"/>
          <ac:spMkLst>
            <pc:docMk/>
            <pc:sldMk cId="311375831" sldId="1279"/>
            <ac:spMk id="2" creationId="{5330B7BA-C657-4500-9080-BFC92F4BC7F6}"/>
          </ac:spMkLst>
        </pc:spChg>
        <pc:spChg chg="mod ord">
          <ac:chgData name="Jalila El Baraka" userId="ea93c961-285f-4edc-9e51-dff84fc1dbdc" providerId="ADAL" clId="{57C2819A-E835-47AA-9356-3BB7B51E441F}" dt="2026-03-02T21:09:08.106" v="133" actId="26606"/>
          <ac:spMkLst>
            <pc:docMk/>
            <pc:sldMk cId="311375831" sldId="1279"/>
            <ac:spMk id="6" creationId="{C6E5E9CC-9695-A5CB-A555-C5221208915B}"/>
          </ac:spMkLst>
        </pc:spChg>
        <pc:spChg chg="add del mod">
          <ac:chgData name="Jalila El Baraka" userId="ea93c961-285f-4edc-9e51-dff84fc1dbdc" providerId="ADAL" clId="{57C2819A-E835-47AA-9356-3BB7B51E441F}" dt="2026-03-02T21:09:00.125" v="127" actId="478"/>
          <ac:spMkLst>
            <pc:docMk/>
            <pc:sldMk cId="311375831" sldId="1279"/>
            <ac:spMk id="14" creationId="{87E8A95C-5C55-B9BE-654D-F122A3BFA8C8}"/>
          </ac:spMkLst>
        </pc:spChg>
        <pc:spChg chg="add del">
          <ac:chgData name="Jalila El Baraka" userId="ea93c961-285f-4edc-9e51-dff84fc1dbdc" providerId="ADAL" clId="{57C2819A-E835-47AA-9356-3BB7B51E441F}" dt="2026-03-02T21:09:08.106" v="133" actId="26606"/>
          <ac:spMkLst>
            <pc:docMk/>
            <pc:sldMk cId="311375831" sldId="1279"/>
            <ac:spMk id="21" creationId="{A5A17FC0-D416-4C8B-A9E6-5924D352B986}"/>
          </ac:spMkLst>
        </pc:spChg>
        <pc:grpChg chg="add mod ord">
          <ac:chgData name="Jalila El Baraka" userId="ea93c961-285f-4edc-9e51-dff84fc1dbdc" providerId="ADAL" clId="{57C2819A-E835-47AA-9356-3BB7B51E441F}" dt="2026-03-02T21:09:08.106" v="133" actId="26606"/>
          <ac:grpSpMkLst>
            <pc:docMk/>
            <pc:sldMk cId="311375831" sldId="1279"/>
            <ac:grpSpMk id="3" creationId="{6521255E-2DF8-9383-48FD-9F72FA7A2633}"/>
          </ac:grpSpMkLst>
        </pc:grpChg>
        <pc:picChg chg="mod">
          <ac:chgData name="Jalila El Baraka" userId="ea93c961-285f-4edc-9e51-dff84fc1dbdc" providerId="ADAL" clId="{57C2819A-E835-47AA-9356-3BB7B51E441F}" dt="2026-03-02T21:09:08.106" v="133" actId="26606"/>
          <ac:picMkLst>
            <pc:docMk/>
            <pc:sldMk cId="311375831" sldId="1279"/>
            <ac:picMk id="4" creationId="{D1E62064-B88C-8652-7EAA-5F9A2196D5D2}"/>
          </ac:picMkLst>
        </pc:picChg>
        <pc:picChg chg="del">
          <ac:chgData name="Jalila El Baraka" userId="ea93c961-285f-4edc-9e51-dff84fc1dbdc" providerId="ADAL" clId="{57C2819A-E835-47AA-9356-3BB7B51E441F}" dt="2026-03-02T21:07:17.494" v="79" actId="478"/>
          <ac:picMkLst>
            <pc:docMk/>
            <pc:sldMk cId="311375831" sldId="1279"/>
            <ac:picMk id="7" creationId="{0CE5CBFB-9005-8AF2-AAC7-E4F21DBE9D34}"/>
          </ac:picMkLst>
        </pc:picChg>
        <pc:picChg chg="add mod">
          <ac:chgData name="Jalila El Baraka" userId="ea93c961-285f-4edc-9e51-dff84fc1dbdc" providerId="ADAL" clId="{57C2819A-E835-47AA-9356-3BB7B51E441F}" dt="2026-03-02T21:09:08.106" v="133" actId="26606"/>
          <ac:picMkLst>
            <pc:docMk/>
            <pc:sldMk cId="311375831" sldId="1279"/>
            <ac:picMk id="8" creationId="{2AC3BF56-695F-415F-3CF8-FC085BE6B9C5}"/>
          </ac:picMkLst>
        </pc:picChg>
        <pc:picChg chg="add mod">
          <ac:chgData name="Jalila El Baraka" userId="ea93c961-285f-4edc-9e51-dff84fc1dbdc" providerId="ADAL" clId="{57C2819A-E835-47AA-9356-3BB7B51E441F}" dt="2026-03-02T21:09:08.106" v="133" actId="26606"/>
          <ac:picMkLst>
            <pc:docMk/>
            <pc:sldMk cId="311375831" sldId="1279"/>
            <ac:picMk id="9" creationId="{17A7E2B6-DB50-CAC1-5888-85B6A8A2FF67}"/>
          </ac:picMkLst>
        </pc:picChg>
        <pc:picChg chg="add del mod ord">
          <ac:chgData name="Jalila El Baraka" userId="ea93c961-285f-4edc-9e51-dff84fc1dbdc" providerId="ADAL" clId="{57C2819A-E835-47AA-9356-3BB7B51E441F}" dt="2026-03-02T21:09:08.106" v="133" actId="26606"/>
          <ac:picMkLst>
            <pc:docMk/>
            <pc:sldMk cId="311375831" sldId="1279"/>
            <ac:picMk id="10" creationId="{90437728-2B08-9F8E-A44F-C30758D3492E}"/>
          </ac:picMkLst>
        </pc:picChg>
        <pc:picChg chg="add mod">
          <ac:chgData name="Jalila El Baraka" userId="ea93c961-285f-4edc-9e51-dff84fc1dbdc" providerId="ADAL" clId="{57C2819A-E835-47AA-9356-3BB7B51E441F}" dt="2026-03-02T21:09:08.106" v="133" actId="26606"/>
          <ac:picMkLst>
            <pc:docMk/>
            <pc:sldMk cId="311375831" sldId="1279"/>
            <ac:picMk id="11" creationId="{00F5484C-4AAB-EE3E-DA2A-845B9F7A0458}"/>
          </ac:picMkLst>
        </pc:picChg>
        <pc:picChg chg="add del">
          <ac:chgData name="Jalila El Baraka" userId="ea93c961-285f-4edc-9e51-dff84fc1dbdc" providerId="ADAL" clId="{57C2819A-E835-47AA-9356-3BB7B51E441F}" dt="2026-03-02T21:09:02.874" v="128" actId="478"/>
          <ac:picMkLst>
            <pc:docMk/>
            <pc:sldMk cId="311375831" sldId="1279"/>
            <ac:picMk id="13" creationId="{0A7824C5-CAFA-56AE-E0F6-BD4A8D9AA354}"/>
          </ac:picMkLst>
        </pc:picChg>
        <pc:picChg chg="add mod">
          <ac:chgData name="Jalila El Baraka" userId="ea93c961-285f-4edc-9e51-dff84fc1dbdc" providerId="ADAL" clId="{57C2819A-E835-47AA-9356-3BB7B51E441F}" dt="2026-03-02T21:08:58.857" v="126" actId="1076"/>
          <ac:picMkLst>
            <pc:docMk/>
            <pc:sldMk cId="311375831" sldId="1279"/>
            <ac:picMk id="15" creationId="{245B3A4E-1305-B281-A2FE-C17F1C1572B9}"/>
          </ac:picMkLst>
        </pc:picChg>
        <pc:picChg chg="add mod ord">
          <ac:chgData name="Jalila El Baraka" userId="ea93c961-285f-4edc-9e51-dff84fc1dbdc" providerId="ADAL" clId="{57C2819A-E835-47AA-9356-3BB7B51E441F}" dt="2026-03-02T21:09:11.928" v="134" actId="1076"/>
          <ac:picMkLst>
            <pc:docMk/>
            <pc:sldMk cId="311375831" sldId="1279"/>
            <ac:picMk id="16" creationId="{631CC08D-A2D5-344A-20E5-D1B6272D28D6}"/>
          </ac:picMkLst>
        </pc:picChg>
        <pc:picChg chg="del">
          <ac:chgData name="Jalila El Baraka" userId="ea93c961-285f-4edc-9e51-dff84fc1dbdc" providerId="ADAL" clId="{57C2819A-E835-47AA-9356-3BB7B51E441F}" dt="2026-03-02T21:03:02.841" v="39" actId="478"/>
          <ac:picMkLst>
            <pc:docMk/>
            <pc:sldMk cId="311375831" sldId="1279"/>
            <ac:picMk id="23" creationId="{6C3DAA4C-7AF1-F54D-18FA-073B24552EBC}"/>
          </ac:picMkLst>
        </pc:picChg>
        <pc:picChg chg="add del">
          <ac:chgData name="Jalila El Baraka" userId="ea93c961-285f-4edc-9e51-dff84fc1dbdc" providerId="ADAL" clId="{57C2819A-E835-47AA-9356-3BB7B51E441F}" dt="2026-03-02T21:08:02.393" v="85" actId="478"/>
          <ac:picMkLst>
            <pc:docMk/>
            <pc:sldMk cId="311375831" sldId="1279"/>
            <ac:picMk id="25" creationId="{867024C9-C477-A3E3-9CD8-0CF500B2941A}"/>
          </ac:picMkLst>
        </pc:picChg>
        <pc:picChg chg="del">
          <ac:chgData name="Jalila El Baraka" userId="ea93c961-285f-4edc-9e51-dff84fc1dbdc" providerId="ADAL" clId="{57C2819A-E835-47AA-9356-3BB7B51E441F}" dt="2026-03-02T21:06:31.217" v="60" actId="478"/>
          <ac:picMkLst>
            <pc:docMk/>
            <pc:sldMk cId="311375831" sldId="1279"/>
            <ac:picMk id="29" creationId="{2B5745C1-727D-CB6C-FEA0-C176521F3090}"/>
          </ac:picMkLst>
        </pc:picChg>
        <pc:cxnChg chg="add">
          <ac:chgData name="Jalila El Baraka" userId="ea93c961-285f-4edc-9e51-dff84fc1dbdc" providerId="ADAL" clId="{57C2819A-E835-47AA-9356-3BB7B51E441F}" dt="2026-03-02T21:09:05.461" v="130" actId="26606"/>
          <ac:cxnSpMkLst>
            <pc:docMk/>
            <pc:sldMk cId="311375831" sldId="1279"/>
            <ac:cxnSpMk id="31" creationId="{77A9CA3A-7216-41E0-B3CD-058077FD396D}"/>
          </ac:cxnSpMkLst>
        </pc:cxnChg>
      </pc:sldChg>
      <pc:sldChg chg="addSp delSp modSp mod">
        <pc:chgData name="Jalila El Baraka" userId="ea93c961-285f-4edc-9e51-dff84fc1dbdc" providerId="ADAL" clId="{57C2819A-E835-47AA-9356-3BB7B51E441F}" dt="2026-03-02T22:01:32.991" v="466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3-02T22:01:32.991" v="466" actId="20577"/>
          <ac:spMkLst>
            <pc:docMk/>
            <pc:sldMk cId="3478475009" sldId="1281"/>
            <ac:spMk id="2" creationId="{C1DCFF77-2046-5C7E-4A49-1F4FF0803B11}"/>
          </ac:spMkLst>
        </pc:spChg>
        <pc:picChg chg="add mod">
          <ac:chgData name="Jalila El Baraka" userId="ea93c961-285f-4edc-9e51-dff84fc1dbdc" providerId="ADAL" clId="{57C2819A-E835-47AA-9356-3BB7B51E441F}" dt="2026-03-02T21:25:25.204" v="332" actId="1076"/>
          <ac:picMkLst>
            <pc:docMk/>
            <pc:sldMk cId="3478475009" sldId="1281"/>
            <ac:picMk id="7" creationId="{C972FA66-97FF-C47C-2965-772620DD2BC3}"/>
          </ac:picMkLst>
        </pc:picChg>
        <pc:picChg chg="del">
          <ac:chgData name="Jalila El Baraka" userId="ea93c961-285f-4edc-9e51-dff84fc1dbdc" providerId="ADAL" clId="{57C2819A-E835-47AA-9356-3BB7B51E441F}" dt="2026-03-02T21:13:14.545" v="149" actId="478"/>
          <ac:picMkLst>
            <pc:docMk/>
            <pc:sldMk cId="3478475009" sldId="1281"/>
            <ac:picMk id="9" creationId="{2D1F2D17-B0E1-BA7F-297C-1E4DD7C6551A}"/>
          </ac:picMkLst>
        </pc:picChg>
        <pc:picChg chg="add mod">
          <ac:chgData name="Jalila El Baraka" userId="ea93c961-285f-4edc-9e51-dff84fc1dbdc" providerId="ADAL" clId="{57C2819A-E835-47AA-9356-3BB7B51E441F}" dt="2026-03-02T21:25:31.808" v="333" actId="1076"/>
          <ac:picMkLst>
            <pc:docMk/>
            <pc:sldMk cId="3478475009" sldId="1281"/>
            <ac:picMk id="11" creationId="{595B08B0-F4F6-8AEA-C5ED-51F188F6B299}"/>
          </ac:picMkLst>
        </pc:picChg>
        <pc:picChg chg="del">
          <ac:chgData name="Jalila El Baraka" userId="ea93c961-285f-4edc-9e51-dff84fc1dbdc" providerId="ADAL" clId="{57C2819A-E835-47AA-9356-3BB7B51E441F}" dt="2026-03-02T21:13:15.883" v="150" actId="478"/>
          <ac:picMkLst>
            <pc:docMk/>
            <pc:sldMk cId="3478475009" sldId="1281"/>
            <ac:picMk id="12" creationId="{463970CD-FFE2-6654-8190-8B1D353BC61B}"/>
          </ac:picMkLst>
        </pc:picChg>
        <pc:picChg chg="add mod">
          <ac:chgData name="Jalila El Baraka" userId="ea93c961-285f-4edc-9e51-dff84fc1dbdc" providerId="ADAL" clId="{57C2819A-E835-47AA-9356-3BB7B51E441F}" dt="2026-03-02T21:25:20.268" v="331" actId="11530"/>
          <ac:picMkLst>
            <pc:docMk/>
            <pc:sldMk cId="3478475009" sldId="1281"/>
            <ac:picMk id="14" creationId="{64D2C035-7CAF-B65C-685F-C9E7EF1C2613}"/>
          </ac:picMkLst>
        </pc:picChg>
        <pc:picChg chg="del">
          <ac:chgData name="Jalila El Baraka" userId="ea93c961-285f-4edc-9e51-dff84fc1dbdc" providerId="ADAL" clId="{57C2819A-E835-47AA-9356-3BB7B51E441F}" dt="2026-03-02T21:13:17.271" v="151" actId="478"/>
          <ac:picMkLst>
            <pc:docMk/>
            <pc:sldMk cId="3478475009" sldId="1281"/>
            <ac:picMk id="16" creationId="{CFABBF34-1120-0525-1C3A-76C67F6CE421}"/>
          </ac:picMkLst>
        </pc:picChg>
        <pc:picChg chg="del">
          <ac:chgData name="Jalila El Baraka" userId="ea93c961-285f-4edc-9e51-dff84fc1dbdc" providerId="ADAL" clId="{57C2819A-E835-47AA-9356-3BB7B51E441F}" dt="2026-03-02T21:13:12.696" v="148" actId="478"/>
          <ac:picMkLst>
            <pc:docMk/>
            <pc:sldMk cId="3478475009" sldId="1281"/>
            <ac:picMk id="18" creationId="{B884A6C0-A338-7074-DD19-21A1D5C012FB}"/>
          </ac:picMkLst>
        </pc:picChg>
        <pc:picChg chg="del">
          <ac:chgData name="Jalila El Baraka" userId="ea93c961-285f-4edc-9e51-dff84fc1dbdc" providerId="ADAL" clId="{57C2819A-E835-47AA-9356-3BB7B51E441F}" dt="2026-03-02T21:13:11.158" v="147" actId="478"/>
          <ac:picMkLst>
            <pc:docMk/>
            <pc:sldMk cId="3478475009" sldId="1281"/>
            <ac:picMk id="21" creationId="{8E631AB3-7F5D-CEB5-6AE4-7387EFE0FC17}"/>
          </ac:picMkLst>
        </pc:picChg>
      </pc:sldChg>
      <pc:sldChg chg="modSp mod">
        <pc:chgData name="Jalila El Baraka" userId="ea93c961-285f-4edc-9e51-dff84fc1dbdc" providerId="ADAL" clId="{57C2819A-E835-47AA-9356-3BB7B51E441F}" dt="2026-03-02T22:05:43.807" v="745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3-02T22:05:43.807" v="745" actId="20577"/>
          <ac:spMkLst>
            <pc:docMk/>
            <pc:sldMk cId="574258613" sldId="1291"/>
            <ac:spMk id="10" creationId="{AD598027-3405-1CD4-850B-95F8E0CBDCF4}"/>
          </ac:spMkLst>
        </pc:spChg>
      </pc:sldChg>
      <pc:sldChg chg="modSp mod">
        <pc:chgData name="Jalila El Baraka" userId="ea93c961-285f-4edc-9e51-dff84fc1dbdc" providerId="ADAL" clId="{57C2819A-E835-47AA-9356-3BB7B51E441F}" dt="2026-03-02T22:05:56.688" v="746" actId="13926"/>
        <pc:sldMkLst>
          <pc:docMk/>
          <pc:sldMk cId="839524258" sldId="1297"/>
        </pc:sldMkLst>
        <pc:spChg chg="mod">
          <ac:chgData name="Jalila El Baraka" userId="ea93c961-285f-4edc-9e51-dff84fc1dbdc" providerId="ADAL" clId="{57C2819A-E835-47AA-9356-3BB7B51E441F}" dt="2026-03-02T22:05:56.688" v="746" actId="13926"/>
          <ac:spMkLst>
            <pc:docMk/>
            <pc:sldMk cId="839524258" sldId="1297"/>
            <ac:spMk id="18" creationId="{9AA80D66-A615-7526-C4BA-36101A90952E}"/>
          </ac:spMkLst>
        </pc:spChg>
      </pc:sldChg>
      <pc:sldChg chg="modSp mod">
        <pc:chgData name="Jalila El Baraka" userId="ea93c961-285f-4edc-9e51-dff84fc1dbdc" providerId="ADAL" clId="{57C2819A-E835-47AA-9356-3BB7B51E441F}" dt="2026-03-02T22:04:47.334" v="630" actId="20577"/>
        <pc:sldMkLst>
          <pc:docMk/>
          <pc:sldMk cId="266047087" sldId="1299"/>
        </pc:sldMkLst>
        <pc:spChg chg="mod">
          <ac:chgData name="Jalila El Baraka" userId="ea93c961-285f-4edc-9e51-dff84fc1dbdc" providerId="ADAL" clId="{57C2819A-E835-47AA-9356-3BB7B51E441F}" dt="2026-03-02T22:04:47.334" v="630" actId="20577"/>
          <ac:spMkLst>
            <pc:docMk/>
            <pc:sldMk cId="266047087" sldId="1299"/>
            <ac:spMk id="4" creationId="{F5FAAA9E-4E02-5C8A-37BC-EE0BB72C16D6}"/>
          </ac:spMkLst>
        </pc:spChg>
      </pc:sldChg>
      <pc:sldChg chg="modSp mod">
        <pc:chgData name="Jalila El Baraka" userId="ea93c961-285f-4edc-9e51-dff84fc1dbdc" providerId="ADAL" clId="{57C2819A-E835-47AA-9356-3BB7B51E441F}" dt="2026-03-02T22:06:10.212" v="747" actId="13926"/>
        <pc:sldMkLst>
          <pc:docMk/>
          <pc:sldMk cId="3195323805" sldId="1307"/>
        </pc:sldMkLst>
        <pc:spChg chg="mod">
          <ac:chgData name="Jalila El Baraka" userId="ea93c961-285f-4edc-9e51-dff84fc1dbdc" providerId="ADAL" clId="{57C2819A-E835-47AA-9356-3BB7B51E441F}" dt="2026-03-02T22:06:10.212" v="747" actId="13926"/>
          <ac:spMkLst>
            <pc:docMk/>
            <pc:sldMk cId="3195323805" sldId="1307"/>
            <ac:spMk id="16" creationId="{5AE8B19C-F9BD-C41B-5519-216C3062AD85}"/>
          </ac:spMkLst>
        </pc:spChg>
      </pc:sldChg>
      <pc:sldChg chg="modSp mod">
        <pc:chgData name="Jalila El Baraka" userId="ea93c961-285f-4edc-9e51-dff84fc1dbdc" providerId="ADAL" clId="{57C2819A-E835-47AA-9356-3BB7B51E441F}" dt="2026-03-02T20:59:13.923" v="32" actId="20577"/>
        <pc:sldMkLst>
          <pc:docMk/>
          <pc:sldMk cId="2783409851" sldId="1308"/>
        </pc:sldMkLst>
        <pc:spChg chg="mod">
          <ac:chgData name="Jalila El Baraka" userId="ea93c961-285f-4edc-9e51-dff84fc1dbdc" providerId="ADAL" clId="{57C2819A-E835-47AA-9356-3BB7B51E441F}" dt="2026-03-02T20:57:39.779" v="11" actId="1076"/>
          <ac:spMkLst>
            <pc:docMk/>
            <pc:sldMk cId="2783409851" sldId="1308"/>
            <ac:spMk id="2" creationId="{397D6792-77EF-964B-8655-3B3059F55CA8}"/>
          </ac:spMkLst>
        </pc:spChg>
        <pc:spChg chg="mod">
          <ac:chgData name="Jalila El Baraka" userId="ea93c961-285f-4edc-9e51-dff84fc1dbdc" providerId="ADAL" clId="{57C2819A-E835-47AA-9356-3BB7B51E441F}" dt="2026-03-02T20:57:34.952" v="10" actId="20577"/>
          <ac:spMkLst>
            <pc:docMk/>
            <pc:sldMk cId="2783409851" sldId="1308"/>
            <ac:spMk id="3" creationId="{5658D257-978F-A594-EEA1-56A5EF90062C}"/>
          </ac:spMkLst>
        </pc:spChg>
        <pc:spChg chg="mod">
          <ac:chgData name="Jalila El Baraka" userId="ea93c961-285f-4edc-9e51-dff84fc1dbdc" providerId="ADAL" clId="{57C2819A-E835-47AA-9356-3BB7B51E441F}" dt="2026-03-02T20:59:10.911" v="31" actId="20577"/>
          <ac:spMkLst>
            <pc:docMk/>
            <pc:sldMk cId="2783409851" sldId="1308"/>
            <ac:spMk id="10" creationId="{62AFBE96-6D58-CF0A-14F1-9A0AB1FC361F}"/>
          </ac:spMkLst>
        </pc:spChg>
        <pc:spChg chg="mod">
          <ac:chgData name="Jalila El Baraka" userId="ea93c961-285f-4edc-9e51-dff84fc1dbdc" providerId="ADAL" clId="{57C2819A-E835-47AA-9356-3BB7B51E441F}" dt="2026-03-02T20:59:06.398" v="29" actId="108"/>
          <ac:spMkLst>
            <pc:docMk/>
            <pc:sldMk cId="2783409851" sldId="1308"/>
            <ac:spMk id="17" creationId="{A5E18E04-36C4-DDBA-D36A-2F6CAF012C20}"/>
          </ac:spMkLst>
        </pc:spChg>
        <pc:spChg chg="mod">
          <ac:chgData name="Jalila El Baraka" userId="ea93c961-285f-4edc-9e51-dff84fc1dbdc" providerId="ADAL" clId="{57C2819A-E835-47AA-9356-3BB7B51E441F}" dt="2026-03-02T20:59:13.923" v="32" actId="20577"/>
          <ac:spMkLst>
            <pc:docMk/>
            <pc:sldMk cId="2783409851" sldId="1308"/>
            <ac:spMk id="22" creationId="{14AD5EFF-D910-3BBE-2667-9CFC9637CFC7}"/>
          </ac:spMkLst>
        </pc:spChg>
        <pc:spChg chg="mod">
          <ac:chgData name="Jalila El Baraka" userId="ea93c961-285f-4edc-9e51-dff84fc1dbdc" providerId="ADAL" clId="{57C2819A-E835-47AA-9356-3BB7B51E441F}" dt="2026-03-02T20:58:12.998" v="17" actId="1076"/>
          <ac:spMkLst>
            <pc:docMk/>
            <pc:sldMk cId="2783409851" sldId="1308"/>
            <ac:spMk id="36" creationId="{637F9C9C-A02D-128C-B58A-E9E349CF8C1B}"/>
          </ac:spMkLst>
        </pc:spChg>
        <pc:spChg chg="mod">
          <ac:chgData name="Jalila El Baraka" userId="ea93c961-285f-4edc-9e51-dff84fc1dbdc" providerId="ADAL" clId="{57C2819A-E835-47AA-9356-3BB7B51E441F}" dt="2026-03-02T20:58:34.979" v="23" actId="20577"/>
          <ac:spMkLst>
            <pc:docMk/>
            <pc:sldMk cId="2783409851" sldId="1308"/>
            <ac:spMk id="37" creationId="{39E02ABA-FCC4-BB47-BAC3-A50DD832EB82}"/>
          </ac:spMkLst>
        </pc:spChg>
        <pc:spChg chg="mod">
          <ac:chgData name="Jalila El Baraka" userId="ea93c961-285f-4edc-9e51-dff84fc1dbdc" providerId="ADAL" clId="{57C2819A-E835-47AA-9356-3BB7B51E441F}" dt="2026-03-02T20:57:43.371" v="12" actId="1076"/>
          <ac:spMkLst>
            <pc:docMk/>
            <pc:sldMk cId="2783409851" sldId="1308"/>
            <ac:spMk id="42" creationId="{F17D042A-9C0B-3691-ABA9-FFC53DBA5F5E}"/>
          </ac:spMkLst>
        </pc:spChg>
        <pc:picChg chg="mod">
          <ac:chgData name="Jalila El Baraka" userId="ea93c961-285f-4edc-9e51-dff84fc1dbdc" providerId="ADAL" clId="{57C2819A-E835-47AA-9356-3BB7B51E441F}" dt="2026-03-02T20:58:25.792" v="20" actId="1076"/>
          <ac:picMkLst>
            <pc:docMk/>
            <pc:sldMk cId="2783409851" sldId="1308"/>
            <ac:picMk id="16" creationId="{2D821F4D-459F-10F8-037F-9FC307E61A4C}"/>
          </ac:picMkLst>
        </pc:picChg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682299490" sldId="1317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4158595277" sldId="1321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2066204686" sldId="1323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128044294" sldId="1324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2680266538" sldId="1325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367437248" sldId="1326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2965459659" sldId="1327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612368569" sldId="1329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3282953952" sldId="1330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233058607" sldId="1331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1431344981" sldId="1332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2357133701" sldId="1333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3863541066" sldId="1334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070267443" sldId="1335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1359458800" sldId="1338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4020303365" sldId="1339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4162790135" sldId="1340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099052104" sldId="1341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2114081988" sldId="1342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2902128662" sldId="1343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1846734345" sldId="1344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450703270" sldId="1345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201277792" sldId="1347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017022868" sldId="1353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805099965" sldId="1354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499294269" sldId="1355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2070663068" sldId="1360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1503867516" sldId="1361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39793213" sldId="1362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767794863" sldId="1363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2504699877" sldId="1366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2526795954" sldId="1367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4032061107" sldId="1368"/>
        </pc:sldMkLst>
      </pc:sldChg>
      <pc:sldChg chg="del">
        <pc:chgData name="Jalila El Baraka" userId="ea93c961-285f-4edc-9e51-dff84fc1dbdc" providerId="ADAL" clId="{57C2819A-E835-47AA-9356-3BB7B51E441F}" dt="2026-03-02T21:00:19.839" v="35" actId="2696"/>
        <pc:sldMkLst>
          <pc:docMk/>
          <pc:sldMk cId="2031551878" sldId="1369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4237081032" sldId="1370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1730406415" sldId="1371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113835503" sldId="1372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3480628206" sldId="1373"/>
        </pc:sldMkLst>
      </pc:sldChg>
      <pc:sldChg chg="del">
        <pc:chgData name="Jalila El Baraka" userId="ea93c961-285f-4edc-9e51-dff84fc1dbdc" providerId="ADAL" clId="{57C2819A-E835-47AA-9356-3BB7B51E441F}" dt="2026-03-02T21:01:00.819" v="36" actId="2696"/>
        <pc:sldMkLst>
          <pc:docMk/>
          <pc:sldMk cId="3125372185" sldId="1374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2265860501" sldId="1375"/>
        </pc:sldMkLst>
      </pc:sldChg>
      <pc:sldChg chg="del">
        <pc:chgData name="Jalila El Baraka" userId="ea93c961-285f-4edc-9e51-dff84fc1dbdc" providerId="ADAL" clId="{57C2819A-E835-47AA-9356-3BB7B51E441F}" dt="2026-03-02T21:01:24.301" v="37" actId="2696"/>
        <pc:sldMkLst>
          <pc:docMk/>
          <pc:sldMk cId="4023244663" sldId="1376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2296411549" sldId="1377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404830931" sldId="1378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4201465434" sldId="1379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3873295580" sldId="1380"/>
        </pc:sldMkLst>
      </pc:sldChg>
      <pc:sldChg chg="del">
        <pc:chgData name="Jalila El Baraka" userId="ea93c961-285f-4edc-9e51-dff84fc1dbdc" providerId="ADAL" clId="{57C2819A-E835-47AA-9356-3BB7B51E441F}" dt="2026-03-02T21:02:03.218" v="38" actId="2696"/>
        <pc:sldMkLst>
          <pc:docMk/>
          <pc:sldMk cId="4268628870" sldId="1381"/>
        </pc:sldMkLst>
      </pc:sldChg>
      <pc:sldMasterChg chg="delSldLayout">
        <pc:chgData name="Jalila El Baraka" userId="ea93c961-285f-4edc-9e51-dff84fc1dbdc" providerId="ADAL" clId="{57C2819A-E835-47AA-9356-3BB7B51E441F}" dt="2026-03-02T21:02:03.218" v="38" actId="2696"/>
        <pc:sldMasterMkLst>
          <pc:docMk/>
          <pc:sldMasterMk cId="3889915546" sldId="2147483813"/>
        </pc:sldMasterMkLst>
        <pc:sldLayoutChg chg="del">
          <pc:chgData name="Jalila El Baraka" userId="ea93c961-285f-4edc-9e51-dff84fc1dbdc" providerId="ADAL" clId="{57C2819A-E835-47AA-9356-3BB7B51E441F}" dt="2026-03-02T21:02:03.218" v="38" actId="2696"/>
          <pc:sldLayoutMkLst>
            <pc:docMk/>
            <pc:sldMasterMk cId="3889915546" sldId="2147483813"/>
            <pc:sldLayoutMk cId="1814837842" sldId="2147483815"/>
          </pc:sldLayoutMkLst>
        </pc:sldLayoutChg>
        <pc:sldLayoutChg chg="del">
          <pc:chgData name="Jalila El Baraka" userId="ea93c961-285f-4edc-9e51-dff84fc1dbdc" providerId="ADAL" clId="{57C2819A-E835-47AA-9356-3BB7B51E441F}" dt="2026-03-02T21:02:03.218" v="38" actId="2696"/>
          <pc:sldLayoutMkLst>
            <pc:docMk/>
            <pc:sldMasterMk cId="3889915546" sldId="2147483813"/>
            <pc:sldLayoutMk cId="3913053879" sldId="2147483824"/>
          </pc:sldLayoutMkLst>
        </pc:sldLayoutChg>
      </pc:sldMasterChg>
    </pc:docChg>
  </pc:docChgLst>
  <pc:docChgLst>
    <pc:chgData name="Jalila El Baraka" userId="ea93c961-285f-4edc-9e51-dff84fc1dbdc" providerId="ADAL" clId="{AF35D566-9458-4FCB-BB0C-F789683C5E1A}"/>
    <pc:docChg chg="undo custSel modSld">
      <pc:chgData name="Jalila El Baraka" userId="ea93c961-285f-4edc-9e51-dff84fc1dbdc" providerId="ADAL" clId="{AF35D566-9458-4FCB-BB0C-F789683C5E1A}" dt="2026-03-03T17:23:20.928" v="483" actId="20577"/>
      <pc:docMkLst>
        <pc:docMk/>
      </pc:docMkLst>
      <pc:sldChg chg="addSp modSp mod">
        <pc:chgData name="Jalila El Baraka" userId="ea93c961-285f-4edc-9e51-dff84fc1dbdc" providerId="ADAL" clId="{AF35D566-9458-4FCB-BB0C-F789683C5E1A}" dt="2026-03-03T17:06:32.818" v="160" actId="1076"/>
        <pc:sldMkLst>
          <pc:docMk/>
          <pc:sldMk cId="3478475009" sldId="1281"/>
        </pc:sldMkLst>
        <pc:spChg chg="mod">
          <ac:chgData name="Jalila El Baraka" userId="ea93c961-285f-4edc-9e51-dff84fc1dbdc" providerId="ADAL" clId="{AF35D566-9458-4FCB-BB0C-F789683C5E1A}" dt="2026-03-03T17:05:48.318" v="151" actId="20577"/>
          <ac:spMkLst>
            <pc:docMk/>
            <pc:sldMk cId="3478475009" sldId="1281"/>
            <ac:spMk id="2" creationId="{C1DCFF77-2046-5C7E-4A49-1F4FF0803B11}"/>
          </ac:spMkLst>
        </pc:spChg>
        <pc:picChg chg="add mod">
          <ac:chgData name="Jalila El Baraka" userId="ea93c961-285f-4edc-9e51-dff84fc1dbdc" providerId="ADAL" clId="{AF35D566-9458-4FCB-BB0C-F789683C5E1A}" dt="2026-03-03T17:06:08.834" v="152" actId="1076"/>
          <ac:picMkLst>
            <pc:docMk/>
            <pc:sldMk cId="3478475009" sldId="1281"/>
            <ac:picMk id="6" creationId="{88DE6AF5-9C4C-A469-4E46-8D5016DFC359}"/>
          </ac:picMkLst>
        </pc:picChg>
        <pc:picChg chg="add mod">
          <ac:chgData name="Jalila El Baraka" userId="ea93c961-285f-4edc-9e51-dff84fc1dbdc" providerId="ADAL" clId="{AF35D566-9458-4FCB-BB0C-F789683C5E1A}" dt="2026-03-03T17:06:28.958" v="158" actId="1076"/>
          <ac:picMkLst>
            <pc:docMk/>
            <pc:sldMk cId="3478475009" sldId="1281"/>
            <ac:picMk id="9" creationId="{40E3B97E-E0CC-9E11-1F7F-AC11E953C10E}"/>
          </ac:picMkLst>
        </pc:picChg>
        <pc:picChg chg="mod">
          <ac:chgData name="Jalila El Baraka" userId="ea93c961-285f-4edc-9e51-dff84fc1dbdc" providerId="ADAL" clId="{AF35D566-9458-4FCB-BB0C-F789683C5E1A}" dt="2026-03-03T17:06:32.818" v="160" actId="1076"/>
          <ac:picMkLst>
            <pc:docMk/>
            <pc:sldMk cId="3478475009" sldId="1281"/>
            <ac:picMk id="13" creationId="{44D8EE8E-1F5E-F441-A8EF-D7701E4A08BC}"/>
          </ac:picMkLst>
        </pc:picChg>
        <pc:picChg chg="mod">
          <ac:chgData name="Jalila El Baraka" userId="ea93c961-285f-4edc-9e51-dff84fc1dbdc" providerId="ADAL" clId="{AF35D566-9458-4FCB-BB0C-F789683C5E1A}" dt="2026-03-03T17:03:13.775" v="48" actId="1076"/>
          <ac:picMkLst>
            <pc:docMk/>
            <pc:sldMk cId="3478475009" sldId="1281"/>
            <ac:picMk id="17" creationId="{04715A13-D113-73F4-8C3D-672EDE21F47A}"/>
          </ac:picMkLst>
        </pc:picChg>
      </pc:sldChg>
      <pc:sldChg chg="modSp mod">
        <pc:chgData name="Jalila El Baraka" userId="ea93c961-285f-4edc-9e51-dff84fc1dbdc" providerId="ADAL" clId="{AF35D566-9458-4FCB-BB0C-F789683C5E1A}" dt="2026-03-03T17:22:19.741" v="469" actId="1076"/>
        <pc:sldMkLst>
          <pc:docMk/>
          <pc:sldMk cId="574258613" sldId="1291"/>
        </pc:sldMkLst>
        <pc:spChg chg="mod">
          <ac:chgData name="Jalila El Baraka" userId="ea93c961-285f-4edc-9e51-dff84fc1dbdc" providerId="ADAL" clId="{AF35D566-9458-4FCB-BB0C-F789683C5E1A}" dt="2026-03-03T17:22:19.741" v="469" actId="1076"/>
          <ac:spMkLst>
            <pc:docMk/>
            <pc:sldMk cId="574258613" sldId="1291"/>
            <ac:spMk id="10" creationId="{AD598027-3405-1CD4-850B-95F8E0CBDCF4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17:12:15.146" v="187" actId="1076"/>
        <pc:sldMkLst>
          <pc:docMk/>
          <pc:sldMk cId="839524258" sldId="1297"/>
        </pc:sldMkLst>
        <pc:picChg chg="add del mod">
          <ac:chgData name="Jalila El Baraka" userId="ea93c961-285f-4edc-9e51-dff84fc1dbdc" providerId="ADAL" clId="{AF35D566-9458-4FCB-BB0C-F789683C5E1A}" dt="2026-03-03T17:08:47.630" v="166" actId="478"/>
          <ac:picMkLst>
            <pc:docMk/>
            <pc:sldMk cId="839524258" sldId="1297"/>
            <ac:picMk id="2" creationId="{24ECF5DE-9D58-4DB2-4D5D-EA709FC3BBAD}"/>
          </ac:picMkLst>
        </pc:picChg>
        <pc:picChg chg="del">
          <ac:chgData name="Jalila El Baraka" userId="ea93c961-285f-4edc-9e51-dff84fc1dbdc" providerId="ADAL" clId="{AF35D566-9458-4FCB-BB0C-F789683C5E1A}" dt="2026-03-03T17:11:07.818" v="174" actId="478"/>
          <ac:picMkLst>
            <pc:docMk/>
            <pc:sldMk cId="839524258" sldId="1297"/>
            <ac:picMk id="3" creationId="{F57692D4-E632-57AC-798A-E8906689F044}"/>
          </ac:picMkLst>
        </pc:picChg>
        <pc:picChg chg="add mod">
          <ac:chgData name="Jalila El Baraka" userId="ea93c961-285f-4edc-9e51-dff84fc1dbdc" providerId="ADAL" clId="{AF35D566-9458-4FCB-BB0C-F789683C5E1A}" dt="2026-03-03T17:08:44.974" v="165"/>
          <ac:picMkLst>
            <pc:docMk/>
            <pc:sldMk cId="839524258" sldId="1297"/>
            <ac:picMk id="4" creationId="{143DA818-84B8-203D-3612-DEBE2F39D94E}"/>
          </ac:picMkLst>
        </pc:picChg>
        <pc:picChg chg="del">
          <ac:chgData name="Jalila El Baraka" userId="ea93c961-285f-4edc-9e51-dff84fc1dbdc" providerId="ADAL" clId="{AF35D566-9458-4FCB-BB0C-F789683C5E1A}" dt="2026-03-03T17:10:39.554" v="171" actId="478"/>
          <ac:picMkLst>
            <pc:docMk/>
            <pc:sldMk cId="839524258" sldId="1297"/>
            <ac:picMk id="5" creationId="{D47E9097-D735-CC72-37EA-C855931E4D87}"/>
          </ac:picMkLst>
        </pc:picChg>
        <pc:picChg chg="add del mod">
          <ac:chgData name="Jalila El Baraka" userId="ea93c961-285f-4edc-9e51-dff84fc1dbdc" providerId="ADAL" clId="{AF35D566-9458-4FCB-BB0C-F789683C5E1A}" dt="2026-03-03T17:11:27.460" v="179" actId="478"/>
          <ac:picMkLst>
            <pc:docMk/>
            <pc:sldMk cId="839524258" sldId="1297"/>
            <ac:picMk id="6" creationId="{17C30861-50D4-C61D-3173-1DE123657581}"/>
          </ac:picMkLst>
        </pc:picChg>
        <pc:picChg chg="add mod">
          <ac:chgData name="Jalila El Baraka" userId="ea93c961-285f-4edc-9e51-dff84fc1dbdc" providerId="ADAL" clId="{AF35D566-9458-4FCB-BB0C-F789683C5E1A}" dt="2026-03-03T17:10:44.377" v="173" actId="1076"/>
          <ac:picMkLst>
            <pc:docMk/>
            <pc:sldMk cId="839524258" sldId="1297"/>
            <ac:picMk id="7" creationId="{8023145C-F6DB-B22F-F494-9535DD4BD40E}"/>
          </ac:picMkLst>
        </pc:picChg>
        <pc:picChg chg="add mod">
          <ac:chgData name="Jalila El Baraka" userId="ea93c961-285f-4edc-9e51-dff84fc1dbdc" providerId="ADAL" clId="{AF35D566-9458-4FCB-BB0C-F789683C5E1A}" dt="2026-03-03T17:11:13.866" v="178" actId="1076"/>
          <ac:picMkLst>
            <pc:docMk/>
            <pc:sldMk cId="839524258" sldId="1297"/>
            <ac:picMk id="10" creationId="{30B4AA23-4265-62F8-6496-656BFF3A1AFC}"/>
          </ac:picMkLst>
        </pc:picChg>
        <pc:picChg chg="add mod">
          <ac:chgData name="Jalila El Baraka" userId="ea93c961-285f-4edc-9e51-dff84fc1dbdc" providerId="ADAL" clId="{AF35D566-9458-4FCB-BB0C-F789683C5E1A}" dt="2026-03-03T17:11:32.911" v="182" actId="14100"/>
          <ac:picMkLst>
            <pc:docMk/>
            <pc:sldMk cId="839524258" sldId="1297"/>
            <ac:picMk id="12" creationId="{1AEA1D4A-5E6C-4EB6-F6E9-2D555F73C9F9}"/>
          </ac:picMkLst>
        </pc:picChg>
        <pc:picChg chg="add del">
          <ac:chgData name="Jalila El Baraka" userId="ea93c961-285f-4edc-9e51-dff84fc1dbdc" providerId="ADAL" clId="{AF35D566-9458-4FCB-BB0C-F789683C5E1A}" dt="2026-03-03T17:08:51.100" v="167" actId="478"/>
          <ac:picMkLst>
            <pc:docMk/>
            <pc:sldMk cId="839524258" sldId="1297"/>
            <ac:picMk id="13" creationId="{4099E8F6-3030-EACD-8877-C84FD05F511D}"/>
          </ac:picMkLst>
        </pc:picChg>
        <pc:picChg chg="del">
          <ac:chgData name="Jalila El Baraka" userId="ea93c961-285f-4edc-9e51-dff84fc1dbdc" providerId="ADAL" clId="{AF35D566-9458-4FCB-BB0C-F789683C5E1A}" dt="2026-03-03T17:11:59.896" v="183" actId="478"/>
          <ac:picMkLst>
            <pc:docMk/>
            <pc:sldMk cId="839524258" sldId="1297"/>
            <ac:picMk id="15" creationId="{60135283-B7AF-E03B-7122-1D5CC713DB4B}"/>
          </ac:picMkLst>
        </pc:picChg>
        <pc:picChg chg="del">
          <ac:chgData name="Jalila El Baraka" userId="ea93c961-285f-4edc-9e51-dff84fc1dbdc" providerId="ADAL" clId="{AF35D566-9458-4FCB-BB0C-F789683C5E1A}" dt="2026-03-03T17:08:27.897" v="161" actId="478"/>
          <ac:picMkLst>
            <pc:docMk/>
            <pc:sldMk cId="839524258" sldId="1297"/>
            <ac:picMk id="16" creationId="{19367706-C2C9-1379-E0C1-22D3BB189F9B}"/>
          </ac:picMkLst>
        </pc:picChg>
        <pc:picChg chg="add del mod">
          <ac:chgData name="Jalila El Baraka" userId="ea93c961-285f-4edc-9e51-dff84fc1dbdc" providerId="ADAL" clId="{AF35D566-9458-4FCB-BB0C-F789683C5E1A}" dt="2026-03-03T17:12:02.693" v="185" actId="478"/>
          <ac:picMkLst>
            <pc:docMk/>
            <pc:sldMk cId="839524258" sldId="1297"/>
            <ac:picMk id="17" creationId="{07D4480B-07BC-3379-80F7-01B37BE29832}"/>
          </ac:picMkLst>
        </pc:picChg>
        <pc:picChg chg="add del mod">
          <ac:chgData name="Jalila El Baraka" userId="ea93c961-285f-4edc-9e51-dff84fc1dbdc" providerId="ADAL" clId="{AF35D566-9458-4FCB-BB0C-F789683C5E1A}" dt="2026-03-03T17:12:02.693" v="185" actId="478"/>
          <ac:picMkLst>
            <pc:docMk/>
            <pc:sldMk cId="839524258" sldId="1297"/>
            <ac:picMk id="19" creationId="{1E9DB215-3CC1-CE9B-A256-A0C01A47C5E3}"/>
          </ac:picMkLst>
        </pc:picChg>
        <pc:picChg chg="add mod">
          <ac:chgData name="Jalila El Baraka" userId="ea93c961-285f-4edc-9e51-dff84fc1dbdc" providerId="ADAL" clId="{AF35D566-9458-4FCB-BB0C-F789683C5E1A}" dt="2026-03-03T17:12:15.146" v="187" actId="1076"/>
          <ac:picMkLst>
            <pc:docMk/>
            <pc:sldMk cId="839524258" sldId="1297"/>
            <ac:picMk id="20" creationId="{94E665B1-5C92-A61A-3428-BE134E0DCF5E}"/>
          </ac:picMkLst>
        </pc:picChg>
      </pc:sldChg>
      <pc:sldChg chg="modSp mod">
        <pc:chgData name="Jalila El Baraka" userId="ea93c961-285f-4edc-9e51-dff84fc1dbdc" providerId="ADAL" clId="{AF35D566-9458-4FCB-BB0C-F789683C5E1A}" dt="2026-03-03T17:14:02.538" v="283" actId="20577"/>
        <pc:sldMkLst>
          <pc:docMk/>
          <pc:sldMk cId="266047087" sldId="1299"/>
        </pc:sldMkLst>
        <pc:spChg chg="mod">
          <ac:chgData name="Jalila El Baraka" userId="ea93c961-285f-4edc-9e51-dff84fc1dbdc" providerId="ADAL" clId="{AF35D566-9458-4FCB-BB0C-F789683C5E1A}" dt="2026-03-03T17:14:02.538" v="283" actId="20577"/>
          <ac:spMkLst>
            <pc:docMk/>
            <pc:sldMk cId="266047087" sldId="1299"/>
            <ac:spMk id="4" creationId="{F5FAAA9E-4E02-5C8A-37BC-EE0BB72C16D6}"/>
          </ac:spMkLst>
        </pc:spChg>
      </pc:sldChg>
      <pc:sldChg chg="modSp mod">
        <pc:chgData name="Jalila El Baraka" userId="ea93c961-285f-4edc-9e51-dff84fc1dbdc" providerId="ADAL" clId="{AF35D566-9458-4FCB-BB0C-F789683C5E1A}" dt="2026-03-03T17:23:20.928" v="483" actId="20577"/>
        <pc:sldMkLst>
          <pc:docMk/>
          <pc:sldMk cId="3195323805" sldId="1307"/>
        </pc:sldMkLst>
        <pc:spChg chg="mod">
          <ac:chgData name="Jalila El Baraka" userId="ea93c961-285f-4edc-9e51-dff84fc1dbdc" providerId="ADAL" clId="{AF35D566-9458-4FCB-BB0C-F789683C5E1A}" dt="2026-03-03T17:23:20.928" v="483" actId="20577"/>
          <ac:spMkLst>
            <pc:docMk/>
            <pc:sldMk cId="3195323805" sldId="1307"/>
            <ac:spMk id="2" creationId="{E143BB96-0638-D05A-01B2-CC785C0AEFA6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modSld delMainMaster">
      <pc:chgData name="Jalila El Baraka" userId="ea93c961-285f-4edc-9e51-dff84fc1dbdc" providerId="ADAL" clId="{F2DB4326-1773-40AF-ABF6-454663976D9D}" dt="2026-03-03T14:29:10.375" v="590" actId="1076"/>
      <pc:docMkLst>
        <pc:docMk/>
      </pc:docMkLst>
      <pc:sldChg chg="addSp delSp modSp mod">
        <pc:chgData name="Jalila El Baraka" userId="ea93c961-285f-4edc-9e51-dff84fc1dbdc" providerId="ADAL" clId="{F2DB4326-1773-40AF-ABF6-454663976D9D}" dt="2026-03-03T14:09:36.556" v="319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F2DB4326-1773-40AF-ABF6-454663976D9D}" dt="2026-03-03T13:36:29.684" v="177" actId="26606"/>
          <ac:spMkLst>
            <pc:docMk/>
            <pc:sldMk cId="56895326" sldId="257"/>
            <ac:spMk id="28" creationId="{42A4FC2C-047E-45A5-965D-8E1E3BF09BC6}"/>
          </ac:spMkLst>
        </pc:spChg>
        <pc:spChg chg="add del">
          <ac:chgData name="Jalila El Baraka" userId="ea93c961-285f-4edc-9e51-dff84fc1dbdc" providerId="ADAL" clId="{F2DB4326-1773-40AF-ABF6-454663976D9D}" dt="2026-03-03T14:09:36.556" v="319" actId="26606"/>
          <ac:spMkLst>
            <pc:docMk/>
            <pc:sldMk cId="56895326" sldId="257"/>
            <ac:spMk id="33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6-03-03T14:09:36.556" v="319" actId="26606"/>
          <ac:spMkLst>
            <pc:docMk/>
            <pc:sldMk cId="56895326" sldId="257"/>
            <ac:spMk id="38" creationId="{42A4FC2C-047E-45A5-965D-8E1E3BF09BC6}"/>
          </ac:spMkLst>
        </pc:spChg>
        <pc:picChg chg="add del mod">
          <ac:chgData name="Jalila El Baraka" userId="ea93c961-285f-4edc-9e51-dff84fc1dbdc" providerId="ADAL" clId="{F2DB4326-1773-40AF-ABF6-454663976D9D}" dt="2026-03-03T14:09:22.820" v="317" actId="478"/>
          <ac:picMkLst>
            <pc:docMk/>
            <pc:sldMk cId="56895326" sldId="257"/>
            <ac:picMk id="3" creationId="{DDBC2D3A-B83D-6C42-33C6-ECF5CC0B340D}"/>
          </ac:picMkLst>
        </pc:picChg>
        <pc:picChg chg="add mod">
          <ac:chgData name="Jalila El Baraka" userId="ea93c961-285f-4edc-9e51-dff84fc1dbdc" providerId="ADAL" clId="{F2DB4326-1773-40AF-ABF6-454663976D9D}" dt="2026-03-03T14:09:36.556" v="319" actId="26606"/>
          <ac:picMkLst>
            <pc:docMk/>
            <pc:sldMk cId="56895326" sldId="257"/>
            <ac:picMk id="4" creationId="{E3D05B63-70E6-AADC-73E0-CA8D140DF24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03T14:17:46.941" v="433" actId="20577"/>
        <pc:sldMkLst>
          <pc:docMk/>
          <pc:sldMk cId="311375831" sldId="1279"/>
        </pc:sldMkLst>
        <pc:spChg chg="add del mod">
          <ac:chgData name="Jalila El Baraka" userId="ea93c961-285f-4edc-9e51-dff84fc1dbdc" providerId="ADAL" clId="{F2DB4326-1773-40AF-ABF6-454663976D9D}" dt="2026-03-03T14:17:46.941" v="433" actId="20577"/>
          <ac:spMkLst>
            <pc:docMk/>
            <pc:sldMk cId="311375831" sldId="1279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F2DB4326-1773-40AF-ABF6-454663976D9D}" dt="2026-03-03T14:12:57.887" v="394" actId="478"/>
          <ac:spMkLst>
            <pc:docMk/>
            <pc:sldMk cId="311375831" sldId="1279"/>
            <ac:spMk id="14" creationId="{963CD757-C48F-55D8-DA9E-DB63D64B20C0}"/>
          </ac:spMkLst>
        </pc:spChg>
        <pc:spChg chg="add del mod">
          <ac:chgData name="Jalila El Baraka" userId="ea93c961-285f-4edc-9e51-dff84fc1dbdc" providerId="ADAL" clId="{F2DB4326-1773-40AF-ABF6-454663976D9D}" dt="2026-03-03T14:15:01.698" v="419" actId="478"/>
          <ac:spMkLst>
            <pc:docMk/>
            <pc:sldMk cId="311375831" sldId="1279"/>
            <ac:spMk id="20" creationId="{AAF62957-A135-B704-D207-216D114EF4EB}"/>
          </ac:spMkLst>
        </pc:spChg>
        <pc:picChg chg="add mod">
          <ac:chgData name="Jalila El Baraka" userId="ea93c961-285f-4edc-9e51-dff84fc1dbdc" providerId="ADAL" clId="{F2DB4326-1773-40AF-ABF6-454663976D9D}" dt="2026-03-03T14:11:57.862" v="344" actId="1076"/>
          <ac:picMkLst>
            <pc:docMk/>
            <pc:sldMk cId="311375831" sldId="1279"/>
            <ac:picMk id="7" creationId="{DD828E5B-D6E8-BFE1-29FA-18F6B88F11BF}"/>
          </ac:picMkLst>
        </pc:picChg>
        <pc:picChg chg="del">
          <ac:chgData name="Jalila El Baraka" userId="ea93c961-285f-4edc-9e51-dff84fc1dbdc" providerId="ADAL" clId="{F2DB4326-1773-40AF-ABF6-454663976D9D}" dt="2026-03-03T14:11:51.561" v="340" actId="478"/>
          <ac:picMkLst>
            <pc:docMk/>
            <pc:sldMk cId="311375831" sldId="1279"/>
            <ac:picMk id="8" creationId="{2AC3BF56-695F-415F-3CF8-FC085BE6B9C5}"/>
          </ac:picMkLst>
        </pc:picChg>
        <pc:picChg chg="add del">
          <ac:chgData name="Jalila El Baraka" userId="ea93c961-285f-4edc-9e51-dff84fc1dbdc" providerId="ADAL" clId="{F2DB4326-1773-40AF-ABF6-454663976D9D}" dt="2026-03-03T14:17:23.154" v="420" actId="478"/>
          <ac:picMkLst>
            <pc:docMk/>
            <pc:sldMk cId="311375831" sldId="1279"/>
            <ac:picMk id="9" creationId="{17A7E2B6-DB50-CAC1-5888-85B6A8A2FF67}"/>
          </ac:picMkLst>
        </pc:picChg>
        <pc:picChg chg="del">
          <ac:chgData name="Jalila El Baraka" userId="ea93c961-285f-4edc-9e51-dff84fc1dbdc" providerId="ADAL" clId="{F2DB4326-1773-40AF-ABF6-454663976D9D}" dt="2026-03-03T14:12:22.809" v="374" actId="478"/>
          <ac:picMkLst>
            <pc:docMk/>
            <pc:sldMk cId="311375831" sldId="1279"/>
            <ac:picMk id="10" creationId="{90437728-2B08-9F8E-A44F-C30758D3492E}"/>
          </ac:picMkLst>
        </pc:picChg>
        <pc:picChg chg="add del">
          <ac:chgData name="Jalila El Baraka" userId="ea93c961-285f-4edc-9e51-dff84fc1dbdc" providerId="ADAL" clId="{F2DB4326-1773-40AF-ABF6-454663976D9D}" dt="2026-03-03T14:13:00.599" v="395" actId="478"/>
          <ac:picMkLst>
            <pc:docMk/>
            <pc:sldMk cId="311375831" sldId="1279"/>
            <ac:picMk id="11" creationId="{00F5484C-4AAB-EE3E-DA2A-845B9F7A0458}"/>
          </ac:picMkLst>
        </pc:picChg>
        <pc:picChg chg="add mod">
          <ac:chgData name="Jalila El Baraka" userId="ea93c961-285f-4edc-9e51-dff84fc1dbdc" providerId="ADAL" clId="{F2DB4326-1773-40AF-ABF6-454663976D9D}" dt="2026-03-03T14:12:28.054" v="377" actId="14100"/>
          <ac:picMkLst>
            <pc:docMk/>
            <pc:sldMk cId="311375831" sldId="1279"/>
            <ac:picMk id="12" creationId="{5FC56E56-70A1-93C2-306D-15E57AB56B4A}"/>
          </ac:picMkLst>
        </pc:picChg>
        <pc:picChg chg="add mod">
          <ac:chgData name="Jalila El Baraka" userId="ea93c961-285f-4edc-9e51-dff84fc1dbdc" providerId="ADAL" clId="{F2DB4326-1773-40AF-ABF6-454663976D9D}" dt="2026-03-03T14:12:54.276" v="393"/>
          <ac:picMkLst>
            <pc:docMk/>
            <pc:sldMk cId="311375831" sldId="1279"/>
            <ac:picMk id="15" creationId="{65BF8957-ABFD-F7CD-239B-8C53E6B1CC46}"/>
          </ac:picMkLst>
        </pc:picChg>
        <pc:picChg chg="del">
          <ac:chgData name="Jalila El Baraka" userId="ea93c961-285f-4edc-9e51-dff84fc1dbdc" providerId="ADAL" clId="{F2DB4326-1773-40AF-ABF6-454663976D9D}" dt="2026-03-03T14:14:26.186" v="410" actId="478"/>
          <ac:picMkLst>
            <pc:docMk/>
            <pc:sldMk cId="311375831" sldId="1279"/>
            <ac:picMk id="16" creationId="{631CC08D-A2D5-344A-20E5-D1B6272D28D6}"/>
          </ac:picMkLst>
        </pc:picChg>
        <pc:picChg chg="add mod">
          <ac:chgData name="Jalila El Baraka" userId="ea93c961-285f-4edc-9e51-dff84fc1dbdc" providerId="ADAL" clId="{F2DB4326-1773-40AF-ABF6-454663976D9D}" dt="2026-03-03T14:13:06.558" v="397" actId="1076"/>
          <ac:picMkLst>
            <pc:docMk/>
            <pc:sldMk cId="311375831" sldId="1279"/>
            <ac:picMk id="17" creationId="{4C08C5B1-7053-EF24-2EFD-9CA270A08CF6}"/>
          </ac:picMkLst>
        </pc:picChg>
        <pc:picChg chg="add mod">
          <ac:chgData name="Jalila El Baraka" userId="ea93c961-285f-4edc-9e51-dff84fc1dbdc" providerId="ADAL" clId="{F2DB4326-1773-40AF-ABF6-454663976D9D}" dt="2026-03-03T14:14:28.968" v="412" actId="1076"/>
          <ac:picMkLst>
            <pc:docMk/>
            <pc:sldMk cId="311375831" sldId="1279"/>
            <ac:picMk id="18" creationId="{8E97DC5A-9450-61D2-D59B-715E949DD299}"/>
          </ac:picMkLst>
        </pc:picChg>
        <pc:picChg chg="add mod">
          <ac:chgData name="Jalila El Baraka" userId="ea93c961-285f-4edc-9e51-dff84fc1dbdc" providerId="ADAL" clId="{F2DB4326-1773-40AF-ABF6-454663976D9D}" dt="2026-03-03T14:17:34.781" v="424" actId="14100"/>
          <ac:picMkLst>
            <pc:docMk/>
            <pc:sldMk cId="311375831" sldId="1279"/>
            <ac:picMk id="21" creationId="{3C10A492-4549-47B4-A087-B3A73D575938}"/>
          </ac:picMkLst>
        </pc:picChg>
      </pc:sldChg>
      <pc:sldChg chg="addSp delSp modSp mod modTransition">
        <pc:chgData name="Jalila El Baraka" userId="ea93c961-285f-4edc-9e51-dff84fc1dbdc" providerId="ADAL" clId="{F2DB4326-1773-40AF-ABF6-454663976D9D}" dt="2026-03-03T14:29:10.375" v="590" actId="1076"/>
        <pc:sldMkLst>
          <pc:docMk/>
          <pc:sldMk cId="3478475009" sldId="1281"/>
        </pc:sldMkLst>
        <pc:spChg chg="mod">
          <ac:chgData name="Jalila El Baraka" userId="ea93c961-285f-4edc-9e51-dff84fc1dbdc" providerId="ADAL" clId="{F2DB4326-1773-40AF-ABF6-454663976D9D}" dt="2026-03-03T14:28:31.763" v="579" actId="20577"/>
          <ac:spMkLst>
            <pc:docMk/>
            <pc:sldMk cId="3478475009" sldId="1281"/>
            <ac:spMk id="2" creationId="{C1DCFF77-2046-5C7E-4A49-1F4FF0803B11}"/>
          </ac:spMkLst>
        </pc:spChg>
        <pc:spChg chg="add">
          <ac:chgData name="Jalila El Baraka" userId="ea93c961-285f-4edc-9e51-dff84fc1dbdc" providerId="ADAL" clId="{F2DB4326-1773-40AF-ABF6-454663976D9D}" dt="2026-03-03T13:38:55.107" v="186"/>
          <ac:spMkLst>
            <pc:docMk/>
            <pc:sldMk cId="3478475009" sldId="1281"/>
            <ac:spMk id="12" creationId="{2F0A64F4-4C68-AC49-96C7-1CA005595AB1}"/>
          </ac:spMkLst>
        </pc:spChg>
        <pc:picChg chg="add del mod">
          <ac:chgData name="Jalila El Baraka" userId="ea93c961-285f-4edc-9e51-dff84fc1dbdc" providerId="ADAL" clId="{F2DB4326-1773-40AF-ABF6-454663976D9D}" dt="2026-03-03T14:20:35.718" v="496" actId="478"/>
          <ac:picMkLst>
            <pc:docMk/>
            <pc:sldMk cId="3478475009" sldId="1281"/>
            <ac:picMk id="6" creationId="{13E0FF6A-1B42-4774-B199-07F47730D0BC}"/>
          </ac:picMkLst>
        </pc:picChg>
        <pc:picChg chg="del">
          <ac:chgData name="Jalila El Baraka" userId="ea93c961-285f-4edc-9e51-dff84fc1dbdc" providerId="ADAL" clId="{F2DB4326-1773-40AF-ABF6-454663976D9D}" dt="2026-03-03T14:29:06.048" v="587" actId="478"/>
          <ac:picMkLst>
            <pc:docMk/>
            <pc:sldMk cId="3478475009" sldId="1281"/>
            <ac:picMk id="7" creationId="{C972FA66-97FF-C47C-2965-772620DD2BC3}"/>
          </ac:picMkLst>
        </pc:picChg>
        <pc:picChg chg="add del mod">
          <ac:chgData name="Jalila El Baraka" userId="ea93c961-285f-4edc-9e51-dff84fc1dbdc" providerId="ADAL" clId="{F2DB4326-1773-40AF-ABF6-454663976D9D}" dt="2026-03-03T14:27:07.983" v="541" actId="478"/>
          <ac:picMkLst>
            <pc:docMk/>
            <pc:sldMk cId="3478475009" sldId="1281"/>
            <ac:picMk id="10" creationId="{7604C595-5F5A-AF0E-3245-D31EDF967B99}"/>
          </ac:picMkLst>
        </pc:picChg>
        <pc:picChg chg="del">
          <ac:chgData name="Jalila El Baraka" userId="ea93c961-285f-4edc-9e51-dff84fc1dbdc" providerId="ADAL" clId="{F2DB4326-1773-40AF-ABF6-454663976D9D}" dt="2026-03-03T13:38:16.537" v="179" actId="478"/>
          <ac:picMkLst>
            <pc:docMk/>
            <pc:sldMk cId="3478475009" sldId="1281"/>
            <ac:picMk id="11" creationId="{595B08B0-F4F6-8AEA-C5ED-51F188F6B299}"/>
          </ac:picMkLst>
        </pc:picChg>
        <pc:picChg chg="add mod">
          <ac:chgData name="Jalila El Baraka" userId="ea93c961-285f-4edc-9e51-dff84fc1dbdc" providerId="ADAL" clId="{F2DB4326-1773-40AF-ABF6-454663976D9D}" dt="2026-03-03T14:29:08.392" v="589" actId="1076"/>
          <ac:picMkLst>
            <pc:docMk/>
            <pc:sldMk cId="3478475009" sldId="1281"/>
            <ac:picMk id="11" creationId="{97A38C21-245C-084D-E623-55B0CEDE48D9}"/>
          </ac:picMkLst>
        </pc:picChg>
        <pc:picChg chg="add mod">
          <ac:chgData name="Jalila El Baraka" userId="ea93c961-285f-4edc-9e51-dff84fc1dbdc" providerId="ADAL" clId="{F2DB4326-1773-40AF-ABF6-454663976D9D}" dt="2026-03-03T14:20:54.671" v="505" actId="14100"/>
          <ac:picMkLst>
            <pc:docMk/>
            <pc:sldMk cId="3478475009" sldId="1281"/>
            <ac:picMk id="13" creationId="{44D8EE8E-1F5E-F441-A8EF-D7701E4A08BC}"/>
          </ac:picMkLst>
        </pc:picChg>
        <pc:picChg chg="del mod">
          <ac:chgData name="Jalila El Baraka" userId="ea93c961-285f-4edc-9e51-dff84fc1dbdc" providerId="ADAL" clId="{F2DB4326-1773-40AF-ABF6-454663976D9D}" dt="2026-03-03T14:18:43.738" v="434" actId="478"/>
          <ac:picMkLst>
            <pc:docMk/>
            <pc:sldMk cId="3478475009" sldId="1281"/>
            <ac:picMk id="14" creationId="{64D2C035-7CAF-B65C-685F-C9E7EF1C2613}"/>
          </ac:picMkLst>
        </pc:picChg>
        <pc:picChg chg="add del mod">
          <ac:chgData name="Jalila El Baraka" userId="ea93c961-285f-4edc-9e51-dff84fc1dbdc" providerId="ADAL" clId="{F2DB4326-1773-40AF-ABF6-454663976D9D}" dt="2026-03-03T14:29:06.535" v="588" actId="478"/>
          <ac:picMkLst>
            <pc:docMk/>
            <pc:sldMk cId="3478475009" sldId="1281"/>
            <ac:picMk id="15" creationId="{27F2F0D1-7AE1-95DF-5C5F-6E4B8B8A0060}"/>
          </ac:picMkLst>
        </pc:picChg>
        <pc:picChg chg="add mod">
          <ac:chgData name="Jalila El Baraka" userId="ea93c961-285f-4edc-9e51-dff84fc1dbdc" providerId="ADAL" clId="{F2DB4326-1773-40AF-ABF6-454663976D9D}" dt="2026-03-03T14:29:10.375" v="590" actId="1076"/>
          <ac:picMkLst>
            <pc:docMk/>
            <pc:sldMk cId="3478475009" sldId="1281"/>
            <ac:picMk id="17" creationId="{04715A13-D113-73F4-8C3D-672EDE21F47A}"/>
          </ac:picMkLst>
        </pc:picChg>
      </pc:sldChg>
      <pc:sldChg chg="modSp mod">
        <pc:chgData name="Jalila El Baraka" userId="ea93c961-285f-4edc-9e51-dff84fc1dbdc" providerId="ADAL" clId="{F2DB4326-1773-40AF-ABF6-454663976D9D}" dt="2026-03-03T13:53:39.180" v="316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F2DB4326-1773-40AF-ABF6-454663976D9D}" dt="2026-03-03T13:53:39.180" v="316" actId="20577"/>
          <ac:spMkLst>
            <pc:docMk/>
            <pc:sldMk cId="574258613" sldId="1291"/>
            <ac:spMk id="10" creationId="{AD598027-3405-1CD4-850B-95F8E0CBDCF4}"/>
          </ac:spMkLst>
        </pc:spChg>
      </pc:sldChg>
      <pc:sldChg chg="addSp delSp modSp mod">
        <pc:chgData name="Jalila El Baraka" userId="ea93c961-285f-4edc-9e51-dff84fc1dbdc" providerId="ADAL" clId="{F2DB4326-1773-40AF-ABF6-454663976D9D}" dt="2026-03-03T13:53:08.963" v="309" actId="14100"/>
        <pc:sldMkLst>
          <pc:docMk/>
          <pc:sldMk cId="839524258" sldId="1297"/>
        </pc:sldMkLst>
        <pc:spChg chg="mod">
          <ac:chgData name="Jalila El Baraka" userId="ea93c961-285f-4edc-9e51-dff84fc1dbdc" providerId="ADAL" clId="{F2DB4326-1773-40AF-ABF6-454663976D9D}" dt="2026-03-03T13:29:50.329" v="95" actId="13926"/>
          <ac:spMkLst>
            <pc:docMk/>
            <pc:sldMk cId="839524258" sldId="1297"/>
            <ac:spMk id="18" creationId="{9AA80D66-A615-7526-C4BA-36101A90952E}"/>
          </ac:spMkLst>
        </pc:spChg>
        <pc:picChg chg="del">
          <ac:chgData name="Jalila El Baraka" userId="ea93c961-285f-4edc-9e51-dff84fc1dbdc" providerId="ADAL" clId="{F2DB4326-1773-40AF-ABF6-454663976D9D}" dt="2026-03-03T13:29:27.128" v="88" actId="478"/>
          <ac:picMkLst>
            <pc:docMk/>
            <pc:sldMk cId="839524258" sldId="1297"/>
            <ac:picMk id="2" creationId="{CB50350E-05FA-25C5-1987-F3F2F2158E43}"/>
          </ac:picMkLst>
        </pc:picChg>
        <pc:picChg chg="add mod">
          <ac:chgData name="Jalila El Baraka" userId="ea93c961-285f-4edc-9e51-dff84fc1dbdc" providerId="ADAL" clId="{F2DB4326-1773-40AF-ABF6-454663976D9D}" dt="2026-03-03T13:29:44.424" v="94" actId="14100"/>
          <ac:picMkLst>
            <pc:docMk/>
            <pc:sldMk cId="839524258" sldId="1297"/>
            <ac:picMk id="3" creationId="{F57692D4-E632-57AC-798A-E8906689F044}"/>
          </ac:picMkLst>
        </pc:picChg>
        <pc:picChg chg="del">
          <ac:chgData name="Jalila El Baraka" userId="ea93c961-285f-4edc-9e51-dff84fc1dbdc" providerId="ADAL" clId="{F2DB4326-1773-40AF-ABF6-454663976D9D}" dt="2026-03-03T13:29:06.352" v="85" actId="478"/>
          <ac:picMkLst>
            <pc:docMk/>
            <pc:sldMk cId="839524258" sldId="1297"/>
            <ac:picMk id="4" creationId="{E4FB1A6B-B23D-984A-25FE-89846E4A27EF}"/>
          </ac:picMkLst>
        </pc:picChg>
        <pc:picChg chg="add mod">
          <ac:chgData name="Jalila El Baraka" userId="ea93c961-285f-4edc-9e51-dff84fc1dbdc" providerId="ADAL" clId="{F2DB4326-1773-40AF-ABF6-454663976D9D}" dt="2026-03-03T13:28:05.660" v="78" actId="1076"/>
          <ac:picMkLst>
            <pc:docMk/>
            <pc:sldMk cId="839524258" sldId="1297"/>
            <ac:picMk id="5" creationId="{D47E9097-D735-CC72-37EA-C855931E4D87}"/>
          </ac:picMkLst>
        </pc:picChg>
        <pc:picChg chg="del">
          <ac:chgData name="Jalila El Baraka" userId="ea93c961-285f-4edc-9e51-dff84fc1dbdc" providerId="ADAL" clId="{F2DB4326-1773-40AF-ABF6-454663976D9D}" dt="2026-03-03T13:28:20.608" v="79" actId="478"/>
          <ac:picMkLst>
            <pc:docMk/>
            <pc:sldMk cId="839524258" sldId="1297"/>
            <ac:picMk id="6" creationId="{91D4600E-28F4-FDA5-9C6E-CB63BF5C4722}"/>
          </ac:picMkLst>
        </pc:picChg>
        <pc:picChg chg="add del mod">
          <ac:chgData name="Jalila El Baraka" userId="ea93c961-285f-4edc-9e51-dff84fc1dbdc" providerId="ADAL" clId="{F2DB4326-1773-40AF-ABF6-454663976D9D}" dt="2026-03-03T13:28:29.349" v="82" actId="478"/>
          <ac:picMkLst>
            <pc:docMk/>
            <pc:sldMk cId="839524258" sldId="1297"/>
            <ac:picMk id="7" creationId="{987B8692-BB84-D604-A36D-2A0B88200ED3}"/>
          </ac:picMkLst>
        </pc:picChg>
        <pc:picChg chg="del">
          <ac:chgData name="Jalila El Baraka" userId="ea93c961-285f-4edc-9e51-dff84fc1dbdc" providerId="ADAL" clId="{F2DB4326-1773-40AF-ABF6-454663976D9D}" dt="2026-03-03T13:27:59.158" v="75" actId="478"/>
          <ac:picMkLst>
            <pc:docMk/>
            <pc:sldMk cId="839524258" sldId="1297"/>
            <ac:picMk id="10" creationId="{908C3E3F-5B35-29D1-DA9F-FD50E7E90901}"/>
          </ac:picMkLst>
        </pc:picChg>
        <pc:picChg chg="del">
          <ac:chgData name="Jalila El Baraka" userId="ea93c961-285f-4edc-9e51-dff84fc1dbdc" providerId="ADAL" clId="{F2DB4326-1773-40AF-ABF6-454663976D9D}" dt="2026-03-03T13:27:31.118" v="69" actId="478"/>
          <ac:picMkLst>
            <pc:docMk/>
            <pc:sldMk cId="839524258" sldId="1297"/>
            <ac:picMk id="12" creationId="{20451E67-DF8A-5AA5-16A9-6426F77906C5}"/>
          </ac:picMkLst>
        </pc:picChg>
        <pc:picChg chg="add mod">
          <ac:chgData name="Jalila El Baraka" userId="ea93c961-285f-4edc-9e51-dff84fc1dbdc" providerId="ADAL" clId="{F2DB4326-1773-40AF-ABF6-454663976D9D}" dt="2026-03-03T13:53:08.963" v="309" actId="14100"/>
          <ac:picMkLst>
            <pc:docMk/>
            <pc:sldMk cId="839524258" sldId="1297"/>
            <ac:picMk id="13" creationId="{4099E8F6-3030-EACD-8877-C84FD05F511D}"/>
          </ac:picMkLst>
        </pc:picChg>
        <pc:picChg chg="add mod">
          <ac:chgData name="Jalila El Baraka" userId="ea93c961-285f-4edc-9e51-dff84fc1dbdc" providerId="ADAL" clId="{F2DB4326-1773-40AF-ABF6-454663976D9D}" dt="2026-03-03T13:29:39.673" v="93" actId="14100"/>
          <ac:picMkLst>
            <pc:docMk/>
            <pc:sldMk cId="839524258" sldId="1297"/>
            <ac:picMk id="15" creationId="{60135283-B7AF-E03B-7122-1D5CC713DB4B}"/>
          </ac:picMkLst>
        </pc:picChg>
        <pc:picChg chg="add mod">
          <ac:chgData name="Jalila El Baraka" userId="ea93c961-285f-4edc-9e51-dff84fc1dbdc" providerId="ADAL" clId="{F2DB4326-1773-40AF-ABF6-454663976D9D}" dt="2026-03-03T13:53:05.323" v="307" actId="14100"/>
          <ac:picMkLst>
            <pc:docMk/>
            <pc:sldMk cId="839524258" sldId="1297"/>
            <ac:picMk id="16" creationId="{19367706-C2C9-1379-E0C1-22D3BB189F9B}"/>
          </ac:picMkLst>
        </pc:picChg>
      </pc:sldChg>
      <pc:sldChg chg="modSp mod">
        <pc:chgData name="Jalila El Baraka" userId="ea93c961-285f-4edc-9e51-dff84fc1dbdc" providerId="ADAL" clId="{F2DB4326-1773-40AF-ABF6-454663976D9D}" dt="2026-03-03T13:53:15.507" v="310" actId="1076"/>
        <pc:sldMkLst>
          <pc:docMk/>
          <pc:sldMk cId="266047087" sldId="1299"/>
        </pc:sldMkLst>
        <pc:spChg chg="mod">
          <ac:chgData name="Jalila El Baraka" userId="ea93c961-285f-4edc-9e51-dff84fc1dbdc" providerId="ADAL" clId="{F2DB4326-1773-40AF-ABF6-454663976D9D}" dt="2026-03-03T13:53:15.507" v="310" actId="1076"/>
          <ac:spMkLst>
            <pc:docMk/>
            <pc:sldMk cId="266047087" sldId="1299"/>
            <ac:spMk id="4" creationId="{F5FAAA9E-4E02-5C8A-37BC-EE0BB72C16D6}"/>
          </ac:spMkLst>
        </pc:spChg>
      </pc:sldChg>
      <pc:sldChg chg="modSp mod">
        <pc:chgData name="Jalila El Baraka" userId="ea93c961-285f-4edc-9e51-dff84fc1dbdc" providerId="ADAL" clId="{F2DB4326-1773-40AF-ABF6-454663976D9D}" dt="2026-03-03T13:53:31.087" v="312" actId="20577"/>
        <pc:sldMkLst>
          <pc:docMk/>
          <pc:sldMk cId="3195323805" sldId="1307"/>
        </pc:sldMkLst>
        <pc:spChg chg="mod">
          <ac:chgData name="Jalila El Baraka" userId="ea93c961-285f-4edc-9e51-dff84fc1dbdc" providerId="ADAL" clId="{F2DB4326-1773-40AF-ABF6-454663976D9D}" dt="2026-03-03T13:53:31.087" v="312" actId="20577"/>
          <ac:spMkLst>
            <pc:docMk/>
            <pc:sldMk cId="3195323805" sldId="1307"/>
            <ac:spMk id="2" creationId="{E143BB96-0638-D05A-01B2-CC785C0AEFA6}"/>
          </ac:spMkLst>
        </pc:spChg>
        <pc:spChg chg="mod">
          <ac:chgData name="Jalila El Baraka" userId="ea93c961-285f-4edc-9e51-dff84fc1dbdc" providerId="ADAL" clId="{F2DB4326-1773-40AF-ABF6-454663976D9D}" dt="2026-03-03T13:51:03.991" v="306" actId="13926"/>
          <ac:spMkLst>
            <pc:docMk/>
            <pc:sldMk cId="3195323805" sldId="1307"/>
            <ac:spMk id="16" creationId="{5AE8B19C-F9BD-C41B-5519-216C3062AD85}"/>
          </ac:spMkLst>
        </pc:spChg>
      </pc:sldChg>
      <pc:sldChg chg="modSp mod">
        <pc:chgData name="Jalila El Baraka" userId="ea93c961-285f-4edc-9e51-dff84fc1dbdc" providerId="ADAL" clId="{F2DB4326-1773-40AF-ABF6-454663976D9D}" dt="2026-03-03T14:10:59.366" v="339" actId="20577"/>
        <pc:sldMkLst>
          <pc:docMk/>
          <pc:sldMk cId="2783409851" sldId="1308"/>
        </pc:sldMkLst>
        <pc:spChg chg="mod">
          <ac:chgData name="Jalila El Baraka" userId="ea93c961-285f-4edc-9e51-dff84fc1dbdc" providerId="ADAL" clId="{F2DB4326-1773-40AF-ABF6-454663976D9D}" dt="2026-03-03T14:09:47.109" v="323" actId="1076"/>
          <ac:spMkLst>
            <pc:docMk/>
            <pc:sldMk cId="2783409851" sldId="1308"/>
            <ac:spMk id="4" creationId="{A2A74291-E7E7-13E4-B65A-C8356CD292FE}"/>
          </ac:spMkLst>
        </pc:spChg>
        <pc:spChg chg="mod">
          <ac:chgData name="Jalila El Baraka" userId="ea93c961-285f-4edc-9e51-dff84fc1dbdc" providerId="ADAL" clId="{F2DB4326-1773-40AF-ABF6-454663976D9D}" dt="2026-03-03T14:10:59.366" v="339" actId="20577"/>
          <ac:spMkLst>
            <pc:docMk/>
            <pc:sldMk cId="2783409851" sldId="1308"/>
            <ac:spMk id="10" creationId="{62AFBE96-6D58-CF0A-14F1-9A0AB1FC361F}"/>
          </ac:spMkLst>
        </pc:spChg>
        <pc:spChg chg="mod">
          <ac:chgData name="Jalila El Baraka" userId="ea93c961-285f-4edc-9e51-dff84fc1dbdc" providerId="ADAL" clId="{F2DB4326-1773-40AF-ABF6-454663976D9D}" dt="2026-03-03T14:09:58.468" v="328" actId="20577"/>
          <ac:spMkLst>
            <pc:docMk/>
            <pc:sldMk cId="2783409851" sldId="1308"/>
            <ac:spMk id="11" creationId="{CFC503CC-4FA1-9F10-684E-6C928131AD4B}"/>
          </ac:spMkLst>
        </pc:spChg>
        <pc:spChg chg="mod">
          <ac:chgData name="Jalila El Baraka" userId="ea93c961-285f-4edc-9e51-dff84fc1dbdc" providerId="ADAL" clId="{F2DB4326-1773-40AF-ABF6-454663976D9D}" dt="2026-03-03T14:09:52.956" v="325" actId="1076"/>
          <ac:spMkLst>
            <pc:docMk/>
            <pc:sldMk cId="2783409851" sldId="1308"/>
            <ac:spMk id="18" creationId="{ECE942AC-D1E4-7C1A-AB4A-F1F11950B0CE}"/>
          </ac:spMkLst>
        </pc:spChg>
        <pc:spChg chg="mod">
          <ac:chgData name="Jalila El Baraka" userId="ea93c961-285f-4edc-9e51-dff84fc1dbdc" providerId="ADAL" clId="{F2DB4326-1773-40AF-ABF6-454663976D9D}" dt="2026-03-03T14:10:54.406" v="337" actId="5793"/>
          <ac:spMkLst>
            <pc:docMk/>
            <pc:sldMk cId="2783409851" sldId="1308"/>
            <ac:spMk id="22" creationId="{14AD5EFF-D910-3BBE-2667-9CFC9637CFC7}"/>
          </ac:spMkLst>
        </pc:spChg>
        <pc:picChg chg="mod">
          <ac:chgData name="Jalila El Baraka" userId="ea93c961-285f-4edc-9e51-dff84fc1dbdc" providerId="ADAL" clId="{F2DB4326-1773-40AF-ABF6-454663976D9D}" dt="2026-03-03T14:10:03.247" v="329" actId="1076"/>
          <ac:picMkLst>
            <pc:docMk/>
            <pc:sldMk cId="2783409851" sldId="1308"/>
            <ac:picMk id="16" creationId="{2D821F4D-459F-10F8-037F-9FC307E61A4C}"/>
          </ac:picMkLst>
        </pc:picChg>
      </pc:sld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423412598" sldId="2147483693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2073310085" sldId="2147483697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785962496" sldId="2147483711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3817117479" sldId="2147483720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2682847695" sldId="2147483729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1546374438" sldId="2147483730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3223241228" sldId="2147483731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739340531" sldId="2147483732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1560300862" sldId="2147483733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534593330" sldId="214748373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1198963126" sldId="2147483735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431973097" sldId="2147483736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2682847695" sldId="2147483729"/>
            <pc:sldLayoutMk cId="2607011102" sldId="2147483737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1653220688" sldId="2147483766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3220688" sldId="2147483766"/>
            <pc:sldLayoutMk cId="2194965361" sldId="2147483767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3220688" sldId="2147483766"/>
            <pc:sldLayoutMk cId="3317982172" sldId="2147483768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3220688" sldId="2147483766"/>
            <pc:sldLayoutMk cId="3299270491" sldId="2147483769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3220688" sldId="2147483766"/>
            <pc:sldLayoutMk cId="1038360424" sldId="2147483770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3220688" sldId="2147483766"/>
            <pc:sldLayoutMk cId="1044410648" sldId="2147483771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3220688" sldId="2147483766"/>
            <pc:sldLayoutMk cId="2991666809" sldId="2147483772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3588268061" sldId="2147483773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1650145403" sldId="2147483803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3311360146" sldId="2147483804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149355537" sldId="2147483805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1832171898" sldId="2147483806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14943154" sldId="2147483807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716733921" sldId="2147483808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3347916308" sldId="2147483809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1650145403" sldId="2147483803"/>
            <pc:sldLayoutMk cId="2421100070" sldId="2147483810"/>
          </pc:sldLayoutMkLst>
        </pc:sldLayoutChg>
      </pc:sldMasterChg>
      <pc:sldMasterChg chg="del delSldLayout">
        <pc:chgData name="Jalila El Baraka" userId="ea93c961-285f-4edc-9e51-dff84fc1dbdc" providerId="ADAL" clId="{F2DB4326-1773-40AF-ABF6-454663976D9D}" dt="2026-03-03T13:22:49.348" v="3"/>
        <pc:sldMasterMkLst>
          <pc:docMk/>
          <pc:sldMasterMk cId="3857131786" sldId="2147483819"/>
        </pc:sldMasterMkLst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57131786" sldId="2147483819"/>
            <pc:sldLayoutMk cId="2447955767" sldId="2147483820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57131786" sldId="2147483819"/>
            <pc:sldLayoutMk cId="2722635995" sldId="2147483821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57131786" sldId="2147483819"/>
            <pc:sldLayoutMk cId="3087292061" sldId="2147483822"/>
          </pc:sldLayoutMkLst>
        </pc:sldLayoutChg>
        <pc:sldLayoutChg chg="del">
          <pc:chgData name="Jalila El Baraka" userId="ea93c961-285f-4edc-9e51-dff84fc1dbdc" providerId="ADAL" clId="{F2DB4326-1773-40AF-ABF6-454663976D9D}" dt="2026-03-03T13:22:49.348" v="3"/>
          <pc:sldLayoutMkLst>
            <pc:docMk/>
            <pc:sldMasterMk cId="3857131786" sldId="2147483819"/>
            <pc:sldLayoutMk cId="1855923965" sldId="214748382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59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6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6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3.xml"/><Relationship Id="rId1" Type="http://schemas.openxmlformats.org/officeDocument/2006/relationships/tags" Target="../tags/tag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2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0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21.png"/><Relationship Id="rId9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5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5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D05B63-70E6-AADC-73E0-CA8D140DF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5C38895-82CB-FC8B-BF24-0C2BBB5D1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39" y="2691902"/>
            <a:ext cx="8488393" cy="273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206472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866831" y="174662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de vocabulaire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24857" y="505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24857" y="47656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37662" y="523619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395" y="475269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7478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fr-FR" sz="1600" dirty="0"/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34857" y="47656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05633" y="346282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4878454" y="3232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4985633" y="36417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4997478" y="5429479"/>
            <a:ext cx="6358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PO1 – PO2 – PO3 -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– LF2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08" y="91487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 frère – Une surprise – Contente – Le dîner – La cuisine.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habits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828E5B-D6E8-BFE1-29FA-18F6B88F1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938" y="2003697"/>
            <a:ext cx="1578833" cy="1727078"/>
          </a:xfrm>
          <a:prstGeom prst="rect">
            <a:avLst/>
          </a:prstGeom>
        </p:spPr>
      </p:pic>
      <p:pic>
        <p:nvPicPr>
          <p:cNvPr id="12" name="Image 11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5FC56E56-70A1-93C2-306D-15E57AB56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68" y="2043993"/>
            <a:ext cx="1578833" cy="1727254"/>
          </a:xfrm>
          <a:prstGeom prst="rect">
            <a:avLst/>
          </a:prstGeom>
        </p:spPr>
      </p:pic>
      <p:pic>
        <p:nvPicPr>
          <p:cNvPr id="17" name="Image 16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4C08C5B1-7053-EF24-2EFD-9CA270A08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40" y="2003697"/>
            <a:ext cx="1549401" cy="169505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97DC5A-9450-61D2-D59B-715E949DD2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1771" y="4017372"/>
            <a:ext cx="1600753" cy="1749186"/>
          </a:xfrm>
          <a:prstGeom prst="rect">
            <a:avLst/>
          </a:prstGeom>
        </p:spPr>
      </p:pic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10A492-4549-47B4-A087-B3A73D575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679" y="4017371"/>
            <a:ext cx="1600753" cy="175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La famille prend le petit-déjeuner – La fille est contente et le garçon est triste – Pour son anniversaire, Amina veut beaucoup de gâteaux - Mehdi invite tous ses amis pour sa fête – La cuisine est à côté du salon.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2" name="AutoShape 2" descr="Image générée">
            <a:extLst>
              <a:ext uri="{FF2B5EF4-FFF2-40B4-BE49-F238E27FC236}">
                <a16:creationId xmlns:a16="http://schemas.microsoft.com/office/drawing/2014/main" id="{2F0A64F4-4C68-AC49-96C7-1CA005595A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7A38C21-245C-084D-E623-55B0CEDE48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4350" y="3984459"/>
            <a:ext cx="1988646" cy="1959141"/>
          </a:xfrm>
          <a:prstGeom prst="round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4D8EE8E-1F5E-F441-A8EF-D7701E4A0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9942" y="3909924"/>
            <a:ext cx="3372806" cy="20619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4715A13-D113-73F4-8C3D-672EDE21F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345" y="1676946"/>
            <a:ext cx="1913247" cy="1913247"/>
          </a:xfrm>
          <a:prstGeom prst="roundRect">
            <a:avLst/>
          </a:prstGeom>
        </p:spPr>
      </p:pic>
      <p:pic>
        <p:nvPicPr>
          <p:cNvPr id="6" name="Image 5" descr="Une image contenant maison, bâtiment&#10;&#10;Le contenu généré par l’IA peut être incorrect.">
            <a:extLst>
              <a:ext uri="{FF2B5EF4-FFF2-40B4-BE49-F238E27FC236}">
                <a16:creationId xmlns:a16="http://schemas.microsoft.com/office/drawing/2014/main" id="{88DE6AF5-9C4C-A469-4E46-8D5016DFC3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70" y="1726451"/>
            <a:ext cx="2624196" cy="1749464"/>
          </a:xfrm>
          <a:prstGeom prst="round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E3B97E-E0CC-9E11-1F7F-AC11E953C1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3975" y="1726451"/>
            <a:ext cx="1988646" cy="17946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24ECF5DE-9D58-4DB2-4D5D-EA709FC3B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978383"/>
            <a:ext cx="1578833" cy="1727256"/>
          </a:xfrm>
          <a:prstGeom prst="rect">
            <a:avLst/>
          </a:prstGeom>
        </p:spPr>
      </p:pic>
      <p:pic>
        <p:nvPicPr>
          <p:cNvPr id="7" name="Image 6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8023145C-F6DB-B22F-F494-9535DD4BD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35" y="1949271"/>
            <a:ext cx="1676834" cy="1834283"/>
          </a:xfrm>
          <a:prstGeom prst="rect">
            <a:avLst/>
          </a:prstGeom>
        </p:spPr>
      </p:pic>
      <p:pic>
        <p:nvPicPr>
          <p:cNvPr id="10" name="Image 9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30B4AA23-4265-62F8-6496-656BFF3A1A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193" y="3952793"/>
            <a:ext cx="1676834" cy="1834468"/>
          </a:xfrm>
          <a:prstGeom prst="rect">
            <a:avLst/>
          </a:prstGeom>
        </p:spPr>
      </p:pic>
      <p:pic>
        <p:nvPicPr>
          <p:cNvPr id="12" name="Image 11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AEA1D4A-5E6C-4EB6-F6E9-2D555F73C9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08" y="2067079"/>
            <a:ext cx="1676833" cy="1834465"/>
          </a:xfrm>
          <a:prstGeom prst="rect">
            <a:avLst/>
          </a:prstGeom>
        </p:spPr>
      </p:pic>
      <p:pic>
        <p:nvPicPr>
          <p:cNvPr id="20" name="Image 19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94E665B1-5C92-A61A-3428-BE134E0DCF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064" y="4007869"/>
            <a:ext cx="1670136" cy="182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499386" y="1989347"/>
            <a:ext cx="8248529" cy="3193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</a:t>
            </a:r>
            <a:r>
              <a:rPr lang="fr-FR" sz="2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grand frère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</a:t>
            </a:r>
            <a:r>
              <a:rPr lang="fr-FR" sz="24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cousin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 et tes cousines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la chambre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est-ce que tu veux inviter pour ton anniversaire ?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939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43BB96-0638-D05A-01B2-CC785C0AEFA6}"/>
              </a:ext>
            </a:extLst>
          </p:cNvPr>
          <p:cNvSpPr txBox="1"/>
          <p:nvPr/>
        </p:nvSpPr>
        <p:spPr>
          <a:xfrm>
            <a:off x="294490" y="2394942"/>
            <a:ext cx="8199009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montagne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photo            lapin           manette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              heures              cinq            vase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       mignon         collier        maitresse  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2575200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Mon frère est dans la c</a:t>
            </a:r>
            <a:r>
              <a:rPr lang="fr-FR" sz="2800" b="1" dirty="0" err="1">
                <a:solidFill>
                  <a:srgbClr val="565F88"/>
                </a:solidFill>
                <a:latin typeface="Dosis SemiBold" pitchFamily="2" charset="0"/>
              </a:rPr>
              <a:t>hambre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est en train de jouer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7156</TotalTime>
  <Words>863</Words>
  <Application>Microsoft Office PowerPoint</Application>
  <PresentationFormat>Affichage à l'écran (4:3)</PresentationFormat>
  <Paragraphs>98</Paragraphs>
  <Slides>26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26</vt:i4>
      </vt:variant>
    </vt:vector>
  </HeadingPairs>
  <TitlesOfParts>
    <vt:vector size="45" baseType="lpstr">
      <vt:lpstr>Calibri</vt:lpstr>
      <vt:lpstr>Arial</vt:lpstr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2_Conception personnalisée</vt:lpstr>
      <vt:lpstr>1_Révision</vt:lpstr>
      <vt:lpstr>5_New Voc_01-Livret</vt:lpstr>
      <vt:lpstr>00_Env-Enseignant</vt:lpstr>
      <vt:lpstr>Révision</vt:lpstr>
      <vt:lpstr>Thème Office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 frère – Une surprise – Contente – Le dîner – La cuisine. </vt:lpstr>
      <vt:lpstr>Présentation PowerPoint</vt:lpstr>
      <vt:lpstr>Regarde les images, écoute les phrases et montre les bonnes images : La famille prend le petit-déjeuner – La fille est contente et le garçon est triste – Pour son anniversaire, Amina veut beaucoup de gâteaux - Mehdi invite tous ses amis pour sa fête – La cuisine est à côté du salon.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14</cp:revision>
  <cp:lastPrinted>2025-08-13T10:11:39Z</cp:lastPrinted>
  <dcterms:created xsi:type="dcterms:W3CDTF">2025-08-01T12:31:49Z</dcterms:created>
  <dcterms:modified xsi:type="dcterms:W3CDTF">2026-03-06T20:18:26Z</dcterms:modified>
</cp:coreProperties>
</file>