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86" r:id="rId6"/>
    <p:sldMasterId id="2147483825" r:id="rId7"/>
    <p:sldMasterId id="2147483839" r:id="rId8"/>
    <p:sldMasterId id="2147483844" r:id="rId9"/>
  </p:sldMasterIdLst>
  <p:notesMasterIdLst>
    <p:notesMasterId r:id="rId36"/>
  </p:notesMasterIdLst>
  <p:sldIdLst>
    <p:sldId id="257" r:id="rId10"/>
    <p:sldId id="1029" r:id="rId11"/>
    <p:sldId id="705" r:id="rId12"/>
    <p:sldId id="1030" r:id="rId13"/>
    <p:sldId id="1308" r:id="rId14"/>
    <p:sldId id="1285" r:id="rId15"/>
    <p:sldId id="1286" r:id="rId16"/>
    <p:sldId id="1287" r:id="rId17"/>
    <p:sldId id="1288" r:id="rId18"/>
    <p:sldId id="1289" r:id="rId19"/>
    <p:sldId id="1147" r:id="rId20"/>
    <p:sldId id="1292" r:id="rId21"/>
    <p:sldId id="1279" r:id="rId22"/>
    <p:sldId id="1294" r:id="rId23"/>
    <p:sldId id="1281" r:id="rId24"/>
    <p:sldId id="1305" r:id="rId25"/>
    <p:sldId id="1297" r:id="rId26"/>
    <p:sldId id="1303" r:id="rId27"/>
    <p:sldId id="1299" r:id="rId28"/>
    <p:sldId id="1304" r:id="rId29"/>
    <p:sldId id="1309" r:id="rId30"/>
    <p:sldId id="1306" r:id="rId31"/>
    <p:sldId id="1307" r:id="rId32"/>
    <p:sldId id="1290" r:id="rId33"/>
    <p:sldId id="1291" r:id="rId34"/>
    <p:sldId id="1302" r:id="rId35"/>
  </p:sldIdLst>
  <p:sldSz cx="9144000" cy="6858000" type="screen4x3"/>
  <p:notesSz cx="6735763" cy="9866313"/>
  <p:embeddedFontLst>
    <p:embeddedFont>
      <p:font typeface="Dosis" pitchFamily="2" charset="0"/>
      <p:regular r:id="rId37"/>
      <p:bold r:id="rId38"/>
    </p:embeddedFont>
    <p:embeddedFont>
      <p:font typeface="Dosis ExtraBold" pitchFamily="2" charset="0"/>
      <p:bold r:id="rId39"/>
    </p:embeddedFont>
    <p:embeddedFont>
      <p:font typeface="Dosis Medium" pitchFamily="2" charset="0"/>
      <p:regular r:id="rId40"/>
    </p:embeddedFont>
    <p:embeddedFont>
      <p:font typeface="Dosis SemiBold" pitchFamily="2" charset="0"/>
      <p:bold r:id="rId41"/>
    </p:embeddedFont>
    <p:embeddedFont>
      <p:font typeface="Mistral" panose="03090702030407020403" pitchFamily="66" charset="0"/>
      <p:regular r:id="rId4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424D7B"/>
    <a:srgbClr val="2AB6D7"/>
    <a:srgbClr val="2196B1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5FDC74-C165-416A-8946-6E3E87FD166E}" v="12" dt="2026-03-02T21:25:20.268"/>
    <p1510:client id="{3A177CF6-489E-4CFF-9366-D0EDDE5AA4BA}" v="10" dt="2026-03-03T13:41:12.1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0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9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6.fntdata"/><Relationship Id="rId47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Relationship Id="rId48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1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88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00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47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12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0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0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79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1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310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14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0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715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9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2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70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4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59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6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7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6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137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2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0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21.png"/><Relationship Id="rId9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5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5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BC2D3A-B83D-6C42-33C6-ECF5CC0B3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5C38895-82CB-FC8B-BF24-0C2BBB5D1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39" y="2691902"/>
            <a:ext cx="8488393" cy="273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206472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866831" y="174662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de vocabulaire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24857" y="505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24857" y="47656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37662" y="523619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523" y="321063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7478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>
              <a:defRPr/>
            </a:pPr>
            <a:r>
              <a:rPr lang="fr-FR" sz="1600" dirty="0"/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878454" y="320042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141012" y="3812423"/>
            <a:ext cx="6358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</a:t>
            </a:r>
            <a:r>
              <a:rPr lang="fr-FR" sz="1600" b="1" u="sng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– C02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PO1 – PO2 – PO3 -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– LF2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08" y="914877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La sœur – Gentil – Une fête – Le petit-déjeuner – Le lit.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2AC3BF56-695F-415F-3CF8-FC085BE6B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832" y="2039972"/>
            <a:ext cx="1578833" cy="1727080"/>
          </a:xfrm>
          <a:prstGeom prst="rect">
            <a:avLst/>
          </a:prstGeom>
        </p:spPr>
      </p:pic>
      <p:pic>
        <p:nvPicPr>
          <p:cNvPr id="9" name="Image 8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17A7E2B6-DB50-CAC1-5888-85B6A8A2FF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079" y="4058996"/>
            <a:ext cx="1600753" cy="1751059"/>
          </a:xfrm>
          <a:prstGeom prst="rect">
            <a:avLst/>
          </a:prstGeom>
        </p:spPr>
      </p:pic>
      <p:pic>
        <p:nvPicPr>
          <p:cNvPr id="10" name="Image 9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90437728-2B08-9F8E-A44F-C30758D34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002" y="2003697"/>
            <a:ext cx="1578833" cy="1727256"/>
          </a:xfrm>
          <a:prstGeom prst="rect">
            <a:avLst/>
          </a:prstGeom>
        </p:spPr>
      </p:pic>
      <p:pic>
        <p:nvPicPr>
          <p:cNvPr id="11" name="Image 10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F5484C-4AAB-EE3E-DA2A-845B9F7A04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41" y="2043993"/>
            <a:ext cx="1549400" cy="1695054"/>
          </a:xfrm>
          <a:prstGeom prst="rect">
            <a:avLst/>
          </a:prstGeom>
        </p:spPr>
      </p:pic>
      <p:pic>
        <p:nvPicPr>
          <p:cNvPr id="16" name="Image 15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631CC08D-A2D5-344A-20E5-D1B6272D2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50" y="4095100"/>
            <a:ext cx="1501745" cy="164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Youssef regarde la télé avec son frère et sa sœur. – Le père et la mère sont contents. - Salma est dans sa chambre.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Le salon est au-dessus de la salle de bain. – C’est l’anniversaire de Samir.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972FA66-97FF-C47C-2965-772620DD2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02" y="1985893"/>
            <a:ext cx="2690093" cy="1775614"/>
          </a:xfrm>
          <a:prstGeom prst="round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D2C035-7CAF-B65C-685F-C9E7EF1C26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7206" y="4028907"/>
            <a:ext cx="1920406" cy="1981372"/>
          </a:xfrm>
          <a:prstGeom prst="round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E0FF6A-1B42-4774-B199-07F47730D0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196" y="4062099"/>
            <a:ext cx="3020618" cy="1814625"/>
          </a:xfrm>
          <a:prstGeom prst="round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04C595-5F5A-AF0E-3245-D31EDF967B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7612" y="1985893"/>
            <a:ext cx="2006965" cy="1775614"/>
          </a:xfrm>
          <a:prstGeom prst="roundRect">
            <a:avLst/>
          </a:prstGeom>
        </p:spPr>
      </p:pic>
      <p:sp>
        <p:nvSpPr>
          <p:cNvPr id="12" name="AutoShape 2" descr="Image générée">
            <a:extLst>
              <a:ext uri="{FF2B5EF4-FFF2-40B4-BE49-F238E27FC236}">
                <a16:creationId xmlns:a16="http://schemas.microsoft.com/office/drawing/2014/main" id="{2F0A64F4-4C68-AC49-96C7-1CA005595A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7F2F0D1-7AE1-95DF-5C5F-6E4B8B8A00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194" y="1991964"/>
            <a:ext cx="1791844" cy="17918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3" name="Image 2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F57692D4-E632-57AC-798A-E8906689F0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574" y="3878394"/>
            <a:ext cx="1563366" cy="1710333"/>
          </a:xfrm>
          <a:prstGeom prst="rect">
            <a:avLst/>
          </a:prstGeom>
        </p:spPr>
      </p:pic>
      <p:pic>
        <p:nvPicPr>
          <p:cNvPr id="5" name="Image 4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D47E9097-D735-CC72-37EA-C855931E4D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470" y="1922589"/>
            <a:ext cx="1563366" cy="1710161"/>
          </a:xfrm>
          <a:prstGeom prst="rect">
            <a:avLst/>
          </a:prstGeom>
        </p:spPr>
      </p:pic>
      <p:pic>
        <p:nvPicPr>
          <p:cNvPr id="13" name="Image 12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4099E8F6-3030-EACD-8877-C84FD05F51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909" y="1922589"/>
            <a:ext cx="1563209" cy="1710161"/>
          </a:xfrm>
          <a:prstGeom prst="rect">
            <a:avLst/>
          </a:prstGeom>
        </p:spPr>
      </p:pic>
      <p:pic>
        <p:nvPicPr>
          <p:cNvPr id="15" name="Image 14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60135283-B7AF-E03B-7122-1D5CC713DB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109" y="3878396"/>
            <a:ext cx="1519728" cy="1662594"/>
          </a:xfrm>
          <a:prstGeom prst="rect">
            <a:avLst/>
          </a:prstGeom>
        </p:spPr>
      </p:pic>
      <p:pic>
        <p:nvPicPr>
          <p:cNvPr id="16" name="Image 15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19367706-C2C9-1379-E0C1-22D3BB189F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84" y="1922589"/>
            <a:ext cx="1563209" cy="17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835423" y="1811422"/>
            <a:ext cx="7576456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te sens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petite sœur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parents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ta maison, où est le salon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veux pour ton anniversaire ?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939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 et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ta maison.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43BB96-0638-D05A-01B2-CC785C0AEFA6}"/>
              </a:ext>
            </a:extLst>
          </p:cNvPr>
          <p:cNvSpPr txBox="1"/>
          <p:nvPr/>
        </p:nvSpPr>
        <p:spPr>
          <a:xfrm>
            <a:off x="334367" y="2493014"/>
            <a:ext cx="8199009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fusée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hibou            timbre           casquette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beignet       quatre          œuf         agneau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pharmacie         lieu         deux         pourquoi  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975" y="261926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cuisine est au-dessous du salon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invite Nada à sa fête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7117</TotalTime>
  <Words>861</Words>
  <Application>Microsoft Office PowerPoint</Application>
  <PresentationFormat>Affichage à l'écran (4:3)</PresentationFormat>
  <Paragraphs>98</Paragraphs>
  <Slides>26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26</vt:i4>
      </vt:variant>
    </vt:vector>
  </HeadingPairs>
  <TitlesOfParts>
    <vt:vector size="45" baseType="lpstr">
      <vt:lpstr>Aptos Display</vt:lpstr>
      <vt:lpstr>Aptos</vt:lpstr>
      <vt:lpstr>Mistral</vt:lpstr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2_Conception personnalisée</vt:lpstr>
      <vt:lpstr>1_Révision</vt:lpstr>
      <vt:lpstr>5_New Voc_01-Livret</vt:lpstr>
      <vt:lpstr>00_Env-Enseignant</vt:lpstr>
      <vt:lpstr>Révision</vt:lpstr>
      <vt:lpstr>Thème Office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La sœur – Gentil – Une fête – Le petit-déjeuner – Le lit. </vt:lpstr>
      <vt:lpstr>Présentation PowerPoint</vt:lpstr>
      <vt:lpstr>Regarde les images, écoute les phrases et montre les bonnes images : Youssef regarde la télé avec son frère et sa sœur. – Le père et la mère sont contents. - Salma est dans sa chambre. – Le salon est au-dessus de la salle de bain. – C’est l’anniversaire de Samir.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16</cp:revision>
  <cp:lastPrinted>2025-08-13T10:11:39Z</cp:lastPrinted>
  <dcterms:created xsi:type="dcterms:W3CDTF">2025-08-01T12:31:49Z</dcterms:created>
  <dcterms:modified xsi:type="dcterms:W3CDTF">2026-03-05T21:28:54Z</dcterms:modified>
</cp:coreProperties>
</file>