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0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4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07" r:id="rId3"/>
    <p:sldMasterId id="2147483819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11" r:id="rId14"/>
    <p:sldMasterId id="2147483821" r:id="rId15"/>
    <p:sldMasterId id="2147483826" r:id="rId16"/>
    <p:sldMasterId id="2147483840" r:id="rId17"/>
    <p:sldMasterId id="2147483845" r:id="rId18"/>
  </p:sldMasterIdLst>
  <p:notesMasterIdLst>
    <p:notesMasterId r:id="rId129"/>
  </p:notesMasterIdLst>
  <p:sldIdLst>
    <p:sldId id="257" r:id="rId19"/>
    <p:sldId id="1029" r:id="rId20"/>
    <p:sldId id="705" r:id="rId21"/>
    <p:sldId id="1030" r:id="rId22"/>
    <p:sldId id="1385" r:id="rId23"/>
    <p:sldId id="1320" r:id="rId24"/>
    <p:sldId id="1146" r:id="rId25"/>
    <p:sldId id="1147" r:id="rId26"/>
    <p:sldId id="1062" r:id="rId27"/>
    <p:sldId id="1287" r:id="rId28"/>
    <p:sldId id="1200" r:id="rId29"/>
    <p:sldId id="1343" r:id="rId30"/>
    <p:sldId id="1289" r:id="rId31"/>
    <p:sldId id="1290" r:id="rId32"/>
    <p:sldId id="1291" r:id="rId33"/>
    <p:sldId id="1292" r:id="rId34"/>
    <p:sldId id="1293" r:id="rId35"/>
    <p:sldId id="1294" r:id="rId36"/>
    <p:sldId id="1295" r:id="rId37"/>
    <p:sldId id="1296" r:id="rId38"/>
    <p:sldId id="1297" r:id="rId39"/>
    <p:sldId id="1298" r:id="rId40"/>
    <p:sldId id="1299" r:id="rId41"/>
    <p:sldId id="1300" r:id="rId42"/>
    <p:sldId id="1304" r:id="rId43"/>
    <p:sldId id="1305" r:id="rId44"/>
    <p:sldId id="1306" r:id="rId45"/>
    <p:sldId id="1301" r:id="rId46"/>
    <p:sldId id="1344" r:id="rId47"/>
    <p:sldId id="1345" r:id="rId48"/>
    <p:sldId id="1348" r:id="rId49"/>
    <p:sldId id="1349" r:id="rId50"/>
    <p:sldId id="1350" r:id="rId51"/>
    <p:sldId id="1351" r:id="rId52"/>
    <p:sldId id="1352" r:id="rId53"/>
    <p:sldId id="1353" r:id="rId54"/>
    <p:sldId id="779" r:id="rId55"/>
    <p:sldId id="1082" r:id="rId56"/>
    <p:sldId id="1369" r:id="rId57"/>
    <p:sldId id="1084" r:id="rId58"/>
    <p:sldId id="1307" r:id="rId59"/>
    <p:sldId id="1370" r:id="rId60"/>
    <p:sldId id="1309" r:id="rId61"/>
    <p:sldId id="1312" r:id="rId62"/>
    <p:sldId id="1371" r:id="rId63"/>
    <p:sldId id="1314" r:id="rId64"/>
    <p:sldId id="1316" r:id="rId65"/>
    <p:sldId id="1372" r:id="rId66"/>
    <p:sldId id="1318" r:id="rId67"/>
    <p:sldId id="1373" r:id="rId68"/>
    <p:sldId id="1376" r:id="rId69"/>
    <p:sldId id="1375" r:id="rId70"/>
    <p:sldId id="1377" r:id="rId71"/>
    <p:sldId id="1380" r:id="rId72"/>
    <p:sldId id="1379" r:id="rId73"/>
    <p:sldId id="1321" r:id="rId74"/>
    <p:sldId id="1235" r:id="rId75"/>
    <p:sldId id="1236" r:id="rId76"/>
    <p:sldId id="1360" r:id="rId77"/>
    <p:sldId id="1238" r:id="rId78"/>
    <p:sldId id="1239" r:id="rId79"/>
    <p:sldId id="1237" r:id="rId80"/>
    <p:sldId id="1104" r:id="rId81"/>
    <p:sldId id="1134" r:id="rId82"/>
    <p:sldId id="1133" r:id="rId83"/>
    <p:sldId id="1241" r:id="rId84"/>
    <p:sldId id="1242" r:id="rId85"/>
    <p:sldId id="1243" r:id="rId86"/>
    <p:sldId id="1361" r:id="rId87"/>
    <p:sldId id="1362" r:id="rId88"/>
    <p:sldId id="1363" r:id="rId89"/>
    <p:sldId id="1008" r:id="rId90"/>
    <p:sldId id="964" r:id="rId91"/>
    <p:sldId id="1266" r:id="rId92"/>
    <p:sldId id="1335" r:id="rId93"/>
    <p:sldId id="1336" r:id="rId94"/>
    <p:sldId id="1337" r:id="rId95"/>
    <p:sldId id="1338" r:id="rId96"/>
    <p:sldId id="1339" r:id="rId97"/>
    <p:sldId id="1340" r:id="rId98"/>
    <p:sldId id="1341" r:id="rId99"/>
    <p:sldId id="1342" r:id="rId100"/>
    <p:sldId id="1367" r:id="rId101"/>
    <p:sldId id="1368" r:id="rId102"/>
    <p:sldId id="1381" r:id="rId103"/>
    <p:sldId id="1382" r:id="rId104"/>
    <p:sldId id="1383" r:id="rId105"/>
    <p:sldId id="1384" r:id="rId106"/>
    <p:sldId id="1254" r:id="rId107"/>
    <p:sldId id="1285" r:id="rId108"/>
    <p:sldId id="1286" r:id="rId109"/>
    <p:sldId id="1386" r:id="rId110"/>
    <p:sldId id="1288" r:id="rId111"/>
    <p:sldId id="1387" r:id="rId112"/>
    <p:sldId id="1388" r:id="rId113"/>
    <p:sldId id="1389" r:id="rId114"/>
    <p:sldId id="1279" r:id="rId115"/>
    <p:sldId id="1390" r:id="rId116"/>
    <p:sldId id="1281" r:id="rId117"/>
    <p:sldId id="1391" r:id="rId118"/>
    <p:sldId id="1392" r:id="rId119"/>
    <p:sldId id="1303" r:id="rId120"/>
    <p:sldId id="1393" r:id="rId121"/>
    <p:sldId id="1394" r:id="rId122"/>
    <p:sldId id="1395" r:id="rId123"/>
    <p:sldId id="1396" r:id="rId124"/>
    <p:sldId id="1397" r:id="rId125"/>
    <p:sldId id="1398" r:id="rId126"/>
    <p:sldId id="1399" r:id="rId127"/>
    <p:sldId id="1302" r:id="rId128"/>
  </p:sldIdLst>
  <p:sldSz cx="9144000" cy="6858000" type="screen4x3"/>
  <p:notesSz cx="6735763" cy="9866313"/>
  <p:embeddedFontLst>
    <p:embeddedFont>
      <p:font typeface="Dosis" pitchFamily="2" charset="0"/>
      <p:regular r:id="rId130"/>
      <p:bold r:id="rId131"/>
    </p:embeddedFont>
    <p:embeddedFont>
      <p:font typeface="Dosis ExtraBold" pitchFamily="2" charset="0"/>
      <p:bold r:id="rId132"/>
    </p:embeddedFont>
    <p:embeddedFont>
      <p:font typeface="Dosis Medium" pitchFamily="2" charset="0"/>
      <p:regular r:id="rId133"/>
    </p:embeddedFont>
    <p:embeddedFont>
      <p:font typeface="Dosis SemiBold" pitchFamily="2" charset="0"/>
      <p:bold r:id="rId134"/>
    </p:embeddedFont>
    <p:embeddedFont>
      <p:font typeface="Mistral" panose="03090702030407020403" pitchFamily="66" charset="0"/>
      <p:regular r:id="rId13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E7E6E6"/>
    <a:srgbClr val="E6F3FA"/>
    <a:srgbClr val="A09F9F"/>
    <a:srgbClr val="AFABAB"/>
    <a:srgbClr val="9EE0F4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042D02-C10E-4269-9608-88E5BD04A8E8}" v="40" dt="2026-03-02T20:50:11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117" Type="http://schemas.openxmlformats.org/officeDocument/2006/relationships/slide" Target="slides/slide99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12" Type="http://schemas.openxmlformats.org/officeDocument/2006/relationships/slide" Target="slides/slide94.xml"/><Relationship Id="rId133" Type="http://schemas.openxmlformats.org/officeDocument/2006/relationships/font" Target="fonts/font4.fntdata"/><Relationship Id="rId138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9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slide" Target="slides/slide84.xml"/><Relationship Id="rId123" Type="http://schemas.openxmlformats.org/officeDocument/2006/relationships/slide" Target="slides/slide105.xml"/><Relationship Id="rId128" Type="http://schemas.openxmlformats.org/officeDocument/2006/relationships/slide" Target="slides/slide11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113" Type="http://schemas.openxmlformats.org/officeDocument/2006/relationships/slide" Target="slides/slide95.xml"/><Relationship Id="rId118" Type="http://schemas.openxmlformats.org/officeDocument/2006/relationships/slide" Target="slides/slide100.xml"/><Relationship Id="rId134" Type="http://schemas.openxmlformats.org/officeDocument/2006/relationships/font" Target="fonts/font5.fntdata"/><Relationship Id="rId13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slide" Target="slides/slide75.xml"/><Relationship Id="rId98" Type="http://schemas.openxmlformats.org/officeDocument/2006/relationships/slide" Target="slides/slide80.xml"/><Relationship Id="rId121" Type="http://schemas.openxmlformats.org/officeDocument/2006/relationships/slide" Target="slides/slide103.xml"/><Relationship Id="rId14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openxmlformats.org/officeDocument/2006/relationships/slide" Target="slides/slide85.xml"/><Relationship Id="rId108" Type="http://schemas.openxmlformats.org/officeDocument/2006/relationships/slide" Target="slides/slide90.xml"/><Relationship Id="rId116" Type="http://schemas.openxmlformats.org/officeDocument/2006/relationships/slide" Target="slides/slide98.xml"/><Relationship Id="rId124" Type="http://schemas.openxmlformats.org/officeDocument/2006/relationships/slide" Target="slides/slide106.xml"/><Relationship Id="rId129" Type="http://schemas.openxmlformats.org/officeDocument/2006/relationships/notesMaster" Target="notesMasters/notesMaster1.xml"/><Relationship Id="rId137" Type="http://schemas.openxmlformats.org/officeDocument/2006/relationships/viewProps" Target="viewProp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11" Type="http://schemas.openxmlformats.org/officeDocument/2006/relationships/slide" Target="slides/slide93.xml"/><Relationship Id="rId132" Type="http://schemas.openxmlformats.org/officeDocument/2006/relationships/font" Target="fonts/font3.fntdata"/><Relationship Id="rId14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slide" Target="slides/slide88.xml"/><Relationship Id="rId114" Type="http://schemas.openxmlformats.org/officeDocument/2006/relationships/slide" Target="slides/slide96.xml"/><Relationship Id="rId119" Type="http://schemas.openxmlformats.org/officeDocument/2006/relationships/slide" Target="slides/slide101.xml"/><Relationship Id="rId127" Type="http://schemas.openxmlformats.org/officeDocument/2006/relationships/slide" Target="slides/slide10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slide" Target="slides/slide81.xml"/><Relationship Id="rId101" Type="http://schemas.openxmlformats.org/officeDocument/2006/relationships/slide" Target="slides/slide83.xml"/><Relationship Id="rId122" Type="http://schemas.openxmlformats.org/officeDocument/2006/relationships/slide" Target="slides/slide104.xml"/><Relationship Id="rId130" Type="http://schemas.openxmlformats.org/officeDocument/2006/relationships/font" Target="fonts/font1.fntdata"/><Relationship Id="rId135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109" Type="http://schemas.openxmlformats.org/officeDocument/2006/relationships/slide" Target="slides/slide9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slide" Target="slides/slide86.xml"/><Relationship Id="rId120" Type="http://schemas.openxmlformats.org/officeDocument/2006/relationships/slide" Target="slides/slide102.xml"/><Relationship Id="rId125" Type="http://schemas.openxmlformats.org/officeDocument/2006/relationships/slide" Target="slides/slide107.xml"/><Relationship Id="rId141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110" Type="http://schemas.openxmlformats.org/officeDocument/2006/relationships/slide" Target="slides/slide92.xml"/><Relationship Id="rId115" Type="http://schemas.openxmlformats.org/officeDocument/2006/relationships/slide" Target="slides/slide97.xml"/><Relationship Id="rId131" Type="http://schemas.openxmlformats.org/officeDocument/2006/relationships/font" Target="fonts/font2.fntdata"/><Relationship Id="rId136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slide" Target="slides/slide82.xml"/><Relationship Id="rId105" Type="http://schemas.openxmlformats.org/officeDocument/2006/relationships/slide" Target="slides/slide87.xml"/><Relationship Id="rId126" Type="http://schemas.openxmlformats.org/officeDocument/2006/relationships/slide" Target="slides/slide10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02T21:53:39.654" v="4799" actId="13926"/>
      <pc:docMkLst>
        <pc:docMk/>
      </pc:docMkLst>
      <pc:sldChg chg="addSp delSp modSp mod">
        <pc:chgData name="Jalila El Baraka" userId="ea93c961-285f-4edc-9e51-dff84fc1dbdc" providerId="ADAL" clId="{57C2819A-E835-47AA-9356-3BB7B51E441F}" dt="2026-02-18T23:26:47.222" v="3675" actId="478"/>
        <pc:sldMkLst>
          <pc:docMk/>
          <pc:sldMk cId="56895326" sldId="257"/>
        </pc:sldMkLst>
      </pc:sldChg>
      <pc:sldChg chg="del">
        <pc:chgData name="Jalila El Baraka" userId="ea93c961-285f-4edc-9e51-dff84fc1dbdc" providerId="ADAL" clId="{57C2819A-E835-47AA-9356-3BB7B51E441F}" dt="2026-03-02T17:37:00.779" v="3727" actId="2696"/>
        <pc:sldMkLst>
          <pc:docMk/>
          <pc:sldMk cId="2191222266" sldId="798"/>
        </pc:sldMkLst>
      </pc:sldChg>
      <pc:sldChg chg="addSp delSp modSp mod">
        <pc:chgData name="Jalila El Baraka" userId="ea93c961-285f-4edc-9e51-dff84fc1dbdc" providerId="ADAL" clId="{57C2819A-E835-47AA-9356-3BB7B51E441F}" dt="2026-02-18T23:27:08.955" v="3679" actId="1076"/>
        <pc:sldMkLst>
          <pc:docMk/>
          <pc:sldMk cId="1677520056" sldId="1030"/>
        </pc:sldMkLst>
      </pc:sldChg>
      <pc:sldChg chg="addSp delSp modSp add mod setBg setClrOvrMap">
        <pc:chgData name="Jalila El Baraka" userId="ea93c961-285f-4edc-9e51-dff84fc1dbdc" providerId="ADAL" clId="{57C2819A-E835-47AA-9356-3BB7B51E441F}" dt="2026-03-02T18:06:35.582" v="3986" actId="20577"/>
        <pc:sldMkLst>
          <pc:docMk/>
          <pc:sldMk cId="311375831" sldId="1279"/>
        </pc:sldMkLst>
        <pc:spChg chg="add del mod">
          <ac:chgData name="Jalila El Baraka" userId="ea93c961-285f-4edc-9e51-dff84fc1dbdc" providerId="ADAL" clId="{57C2819A-E835-47AA-9356-3BB7B51E441F}" dt="2026-03-02T18:06:35.582" v="3986" actId="20577"/>
          <ac:spMkLst>
            <pc:docMk/>
            <pc:sldMk cId="311375831" sldId="1279"/>
            <ac:spMk id="2" creationId="{5330B7BA-C657-4500-9080-BFC92F4BC7F6}"/>
          </ac:spMkLst>
        </pc:spChg>
        <pc:spChg chg="mod">
          <ac:chgData name="Jalila El Baraka" userId="ea93c961-285f-4edc-9e51-dff84fc1dbdc" providerId="ADAL" clId="{57C2819A-E835-47AA-9356-3BB7B51E441F}" dt="2026-03-02T17:57:52.187" v="3880" actId="26606"/>
          <ac:spMkLst>
            <pc:docMk/>
            <pc:sldMk cId="311375831" sldId="1279"/>
            <ac:spMk id="6" creationId="{C6E5E9CC-9695-A5CB-A555-C5221208915B}"/>
          </ac:spMkLst>
        </pc:spChg>
        <pc:spChg chg="add del mod">
          <ac:chgData name="Jalila El Baraka" userId="ea93c961-285f-4edc-9e51-dff84fc1dbdc" providerId="ADAL" clId="{57C2819A-E835-47AA-9356-3BB7B51E441F}" dt="2026-03-02T17:56:08.012" v="3850" actId="478"/>
          <ac:spMkLst>
            <pc:docMk/>
            <pc:sldMk cId="311375831" sldId="1279"/>
            <ac:spMk id="10" creationId="{8EFCB738-43C6-47CB-D376-A5D35472C177}"/>
          </ac:spMkLst>
        </pc:spChg>
        <pc:spChg chg="add del mod">
          <ac:chgData name="Jalila El Baraka" userId="ea93c961-285f-4edc-9e51-dff84fc1dbdc" providerId="ADAL" clId="{57C2819A-E835-47AA-9356-3BB7B51E441F}" dt="2026-03-02T17:57:43.849" v="3874" actId="478"/>
          <ac:spMkLst>
            <pc:docMk/>
            <pc:sldMk cId="311375831" sldId="1279"/>
            <ac:spMk id="15" creationId="{D4451ED3-356A-A5D0-370C-D6E520291FB8}"/>
          </ac:spMkLst>
        </pc:spChg>
        <pc:spChg chg="add del mod">
          <ac:chgData name="Jalila El Baraka" userId="ea93c961-285f-4edc-9e51-dff84fc1dbdc" providerId="ADAL" clId="{57C2819A-E835-47AA-9356-3BB7B51E441F}" dt="2026-03-02T18:05:15.710" v="3907" actId="478"/>
          <ac:spMkLst>
            <pc:docMk/>
            <pc:sldMk cId="311375831" sldId="1279"/>
            <ac:spMk id="20" creationId="{10073973-FC8C-BD0E-35DF-6AB397A8375A}"/>
          </ac:spMkLst>
        </pc:spChg>
        <pc:spChg chg="add del mod">
          <ac:chgData name="Jalila El Baraka" userId="ea93c961-285f-4edc-9e51-dff84fc1dbdc" providerId="ADAL" clId="{57C2819A-E835-47AA-9356-3BB7B51E441F}" dt="2026-03-02T18:05:39.930" v="3910" actId="478"/>
          <ac:spMkLst>
            <pc:docMk/>
            <pc:sldMk cId="311375831" sldId="1279"/>
            <ac:spMk id="28" creationId="{119AB796-AC12-5A85-F4C7-A7DF18BA3A24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38" creationId="{9DBC4630-03DA-474F-BBCB-BA3AE6B317A4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40" creationId="{DB6FE6A8-3E05-4C40-9190-B19BFD524416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42" creationId="{38315451-BA4E-4F56-BA8A-9CCCA5A0DC22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44" creationId="{5665E03E-3504-4366-BFC7-0CDEDC637069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46" creationId="{78418A25-6EAC-4140-BFE6-284E1925B5EE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48" creationId="{A9A95DA0-8F7C-4AB7-B890-22075705D2D3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50" creationId="{6B9D64DB-4D5C-4A91-B45F-F301E3174F9F}"/>
          </ac:spMkLst>
        </pc:spChg>
        <pc:spChg chg="add del">
          <ac:chgData name="Jalila El Baraka" userId="ea93c961-285f-4edc-9e51-dff84fc1dbdc" providerId="ADAL" clId="{57C2819A-E835-47AA-9356-3BB7B51E441F}" dt="2026-03-02T17:55:37.948" v="3831" actId="26606"/>
          <ac:spMkLst>
            <pc:docMk/>
            <pc:sldMk cId="311375831" sldId="1279"/>
            <ac:spMk id="54" creationId="{CB14CE1B-4BC5-4EF2-BE3D-05E4F580B3DB}"/>
          </ac:spMkLst>
        </pc:spChg>
        <pc:grpChg chg="add mod ord">
          <ac:chgData name="Jalila El Baraka" userId="ea93c961-285f-4edc-9e51-dff84fc1dbdc" providerId="ADAL" clId="{57C2819A-E835-47AA-9356-3BB7B51E441F}" dt="2026-03-02T17:57:52.187" v="3880" actId="26606"/>
          <ac:grpSpMkLst>
            <pc:docMk/>
            <pc:sldMk cId="311375831" sldId="1279"/>
            <ac:grpSpMk id="3" creationId="{6521255E-2DF8-9383-48FD-9F72FA7A2633}"/>
          </ac:grpSpMkLst>
        </pc:grpChg>
        <pc:picChg chg="mod">
          <ac:chgData name="Jalila El Baraka" userId="ea93c961-285f-4edc-9e51-dff84fc1dbdc" providerId="ADAL" clId="{57C2819A-E835-47AA-9356-3BB7B51E441F}" dt="2026-03-02T17:57:52.187" v="3880" actId="26606"/>
          <ac:picMkLst>
            <pc:docMk/>
            <pc:sldMk cId="311375831" sldId="1279"/>
            <ac:picMk id="4" creationId="{D1E62064-B88C-8652-7EAA-5F9A2196D5D2}"/>
          </ac:picMkLst>
        </pc:picChg>
        <pc:picChg chg="add del">
          <ac:chgData name="Jalila El Baraka" userId="ea93c961-285f-4edc-9e51-dff84fc1dbdc" providerId="ADAL" clId="{57C2819A-E835-47AA-9356-3BB7B51E441F}" dt="2026-03-02T17:56:12.309" v="3851" actId="478"/>
          <ac:picMkLst>
            <pc:docMk/>
            <pc:sldMk cId="311375831" sldId="1279"/>
            <ac:picMk id="7" creationId="{0CE5CBFB-9005-8AF2-AAC7-E4F21DBE9D34}"/>
          </ac:picMkLst>
        </pc:picChg>
        <pc:picChg chg="add mod ord">
          <ac:chgData name="Jalila El Baraka" userId="ea93c961-285f-4edc-9e51-dff84fc1dbdc" providerId="ADAL" clId="{57C2819A-E835-47AA-9356-3BB7B51E441F}" dt="2026-03-02T17:57:52.187" v="3880" actId="26606"/>
          <ac:picMkLst>
            <pc:docMk/>
            <pc:sldMk cId="311375831" sldId="1279"/>
            <ac:picMk id="8" creationId="{972BCBC1-67E8-428B-D4B0-2D030CB085E8}"/>
          </ac:picMkLst>
        </pc:picChg>
        <pc:picChg chg="add mod">
          <ac:chgData name="Jalila El Baraka" userId="ea93c961-285f-4edc-9e51-dff84fc1dbdc" providerId="ADAL" clId="{57C2819A-E835-47AA-9356-3BB7B51E441F}" dt="2026-03-02T17:56:05.771" v="3849" actId="1076"/>
          <ac:picMkLst>
            <pc:docMk/>
            <pc:sldMk cId="311375831" sldId="1279"/>
            <ac:picMk id="11" creationId="{A0F5DB60-BB29-4F75-4BB5-383F8F72F450}"/>
          </ac:picMkLst>
        </pc:picChg>
        <pc:picChg chg="add del mod ord">
          <ac:chgData name="Jalila El Baraka" userId="ea93c961-285f-4edc-9e51-dff84fc1dbdc" providerId="ADAL" clId="{57C2819A-E835-47AA-9356-3BB7B51E441F}" dt="2026-03-02T18:05:47.844" v="3912" actId="478"/>
          <ac:picMkLst>
            <pc:docMk/>
            <pc:sldMk cId="311375831" sldId="1279"/>
            <ac:picMk id="12" creationId="{452AC2B4-A4C2-D0D3-7246-4FF3EBBD9A5A}"/>
          </ac:picMkLst>
        </pc:picChg>
        <pc:picChg chg="del mod ord">
          <ac:chgData name="Jalila El Baraka" userId="ea93c961-285f-4edc-9e51-dff84fc1dbdc" providerId="ADAL" clId="{57C2819A-E835-47AA-9356-3BB7B51E441F}" dt="2026-03-02T18:03:02.757" v="3885" actId="478"/>
          <ac:picMkLst>
            <pc:docMk/>
            <pc:sldMk cId="311375831" sldId="1279"/>
            <ac:picMk id="13" creationId="{0A7824C5-CAFA-56AE-E0F6-BD4A8D9AA354}"/>
          </ac:picMkLst>
        </pc:picChg>
        <pc:picChg chg="add mod">
          <ac:chgData name="Jalila El Baraka" userId="ea93c961-285f-4edc-9e51-dff84fc1dbdc" providerId="ADAL" clId="{57C2819A-E835-47AA-9356-3BB7B51E441F}" dt="2026-03-02T17:58:05.808" v="3884" actId="14100"/>
          <ac:picMkLst>
            <pc:docMk/>
            <pc:sldMk cId="311375831" sldId="1279"/>
            <ac:picMk id="16" creationId="{501E2F65-2637-5273-71BE-9CBEFCCDD2DC}"/>
          </ac:picMkLst>
        </pc:picChg>
        <pc:picChg chg="add mod">
          <ac:chgData name="Jalila El Baraka" userId="ea93c961-285f-4edc-9e51-dff84fc1dbdc" providerId="ADAL" clId="{57C2819A-E835-47AA-9356-3BB7B51E441F}" dt="2026-03-02T18:03:13.697" v="3890" actId="14100"/>
          <ac:picMkLst>
            <pc:docMk/>
            <pc:sldMk cId="311375831" sldId="1279"/>
            <ac:picMk id="17" creationId="{26A451BB-CA64-ABD8-22DA-DD028E0D7C40}"/>
          </ac:picMkLst>
        </pc:picChg>
        <pc:picChg chg="add mod">
          <ac:chgData name="Jalila El Baraka" userId="ea93c961-285f-4edc-9e51-dff84fc1dbdc" providerId="ADAL" clId="{57C2819A-E835-47AA-9356-3BB7B51E441F}" dt="2026-03-02T18:04:03.982" v="3895" actId="1076"/>
          <ac:picMkLst>
            <pc:docMk/>
            <pc:sldMk cId="311375831" sldId="1279"/>
            <ac:picMk id="18" creationId="{CBAAFFF8-3C32-67B7-F701-ED1B7AAE1688}"/>
          </ac:picMkLst>
        </pc:picChg>
        <pc:picChg chg="add mod">
          <ac:chgData name="Jalila El Baraka" userId="ea93c961-285f-4edc-9e51-dff84fc1dbdc" providerId="ADAL" clId="{57C2819A-E835-47AA-9356-3BB7B51E441F}" dt="2026-03-02T18:05:10.996" v="3906" actId="1076"/>
          <ac:picMkLst>
            <pc:docMk/>
            <pc:sldMk cId="311375831" sldId="1279"/>
            <ac:picMk id="21" creationId="{BA66C691-CA39-C01A-7826-36CB20F09EE0}"/>
          </ac:picMkLst>
        </pc:picChg>
        <pc:picChg chg="add mod">
          <ac:chgData name="Jalila El Baraka" userId="ea93c961-285f-4edc-9e51-dff84fc1dbdc" providerId="ADAL" clId="{57C2819A-E835-47AA-9356-3BB7B51E441F}" dt="2026-03-02T18:05:03.683" v="3903"/>
          <ac:picMkLst>
            <pc:docMk/>
            <pc:sldMk cId="311375831" sldId="1279"/>
            <ac:picMk id="22" creationId="{06D7F210-8FD7-0BB9-6FC5-DBC40C1AE83A}"/>
          </ac:picMkLst>
        </pc:picChg>
        <pc:picChg chg="add del">
          <ac:chgData name="Jalila El Baraka" userId="ea93c961-285f-4edc-9e51-dff84fc1dbdc" providerId="ADAL" clId="{57C2819A-E835-47AA-9356-3BB7B51E441F}" dt="2026-03-02T17:57:46.440" v="3875" actId="478"/>
          <ac:picMkLst>
            <pc:docMk/>
            <pc:sldMk cId="311375831" sldId="1279"/>
            <ac:picMk id="23" creationId="{6C3DAA4C-7AF1-F54D-18FA-073B24552EBC}"/>
          </ac:picMkLst>
        </pc:picChg>
        <pc:picChg chg="add mod">
          <ac:chgData name="Jalila El Baraka" userId="ea93c961-285f-4edc-9e51-dff84fc1dbdc" providerId="ADAL" clId="{57C2819A-E835-47AA-9356-3BB7B51E441F}" dt="2026-03-02T18:05:04.249" v="3904"/>
          <ac:picMkLst>
            <pc:docMk/>
            <pc:sldMk cId="311375831" sldId="1279"/>
            <ac:picMk id="24" creationId="{8FD28444-F68E-5A89-CA1F-06FD39B10BE9}"/>
          </ac:picMkLst>
        </pc:picChg>
        <pc:picChg chg="del">
          <ac:chgData name="Jalila El Baraka" userId="ea93c961-285f-4edc-9e51-dff84fc1dbdc" providerId="ADAL" clId="{57C2819A-E835-47AA-9356-3BB7B51E441F}" dt="2026-03-02T17:55:33.109" v="3826" actId="478"/>
          <ac:picMkLst>
            <pc:docMk/>
            <pc:sldMk cId="311375831" sldId="1279"/>
            <ac:picMk id="25" creationId="{867024C9-C477-A3E3-9CD8-0CF500B2941A}"/>
          </ac:picMkLst>
        </pc:picChg>
        <pc:picChg chg="add mod">
          <ac:chgData name="Jalila El Baraka" userId="ea93c961-285f-4edc-9e51-dff84fc1dbdc" providerId="ADAL" clId="{57C2819A-E835-47AA-9356-3BB7B51E441F}" dt="2026-03-02T18:05:04.830" v="3905"/>
          <ac:picMkLst>
            <pc:docMk/>
            <pc:sldMk cId="311375831" sldId="1279"/>
            <ac:picMk id="26" creationId="{338B2DCB-2CB2-94E2-5BBA-55B19CD52422}"/>
          </ac:picMkLst>
        </pc:picChg>
        <pc:picChg chg="del mod">
          <ac:chgData name="Jalila El Baraka" userId="ea93c961-285f-4edc-9e51-dff84fc1dbdc" providerId="ADAL" clId="{57C2819A-E835-47AA-9356-3BB7B51E441F}" dt="2026-03-02T18:03:49.239" v="3891" actId="478"/>
          <ac:picMkLst>
            <pc:docMk/>
            <pc:sldMk cId="311375831" sldId="1279"/>
            <ac:picMk id="29" creationId="{2B5745C1-727D-CB6C-FEA0-C176521F3090}"/>
          </ac:picMkLst>
        </pc:picChg>
        <pc:picChg chg="add mod">
          <ac:chgData name="Jalila El Baraka" userId="ea93c961-285f-4edc-9e51-dff84fc1dbdc" providerId="ADAL" clId="{57C2819A-E835-47AA-9356-3BB7B51E441F}" dt="2026-03-02T18:05:35.009" v="3909"/>
          <ac:picMkLst>
            <pc:docMk/>
            <pc:sldMk cId="311375831" sldId="1279"/>
            <ac:picMk id="30" creationId="{F00981CC-AB90-71D4-2915-B642A99654D4}"/>
          </ac:picMkLst>
        </pc:picChg>
        <pc:picChg chg="add mod">
          <ac:chgData name="Jalila El Baraka" userId="ea93c961-285f-4edc-9e51-dff84fc1dbdc" providerId="ADAL" clId="{57C2819A-E835-47AA-9356-3BB7B51E441F}" dt="2026-03-02T18:05:55.748" v="3914" actId="1076"/>
          <ac:picMkLst>
            <pc:docMk/>
            <pc:sldMk cId="311375831" sldId="1279"/>
            <ac:picMk id="35" creationId="{BC42E1F2-8EA4-51A0-0F58-1036254B0732}"/>
          </ac:picMkLst>
        </pc:picChg>
        <pc:cxnChg chg="add del">
          <ac:chgData name="Jalila El Baraka" userId="ea93c961-285f-4edc-9e51-dff84fc1dbdc" providerId="ADAL" clId="{57C2819A-E835-47AA-9356-3BB7B51E441F}" dt="2026-03-02T17:57:52.187" v="3880" actId="26606"/>
          <ac:cxnSpMkLst>
            <pc:docMk/>
            <pc:sldMk cId="311375831" sldId="1279"/>
            <ac:cxnSpMk id="32" creationId="{81B200F7-B57A-4824-BB91-B6624450A5AC}"/>
          </ac:cxnSpMkLst>
        </pc:cxnChg>
        <pc:cxnChg chg="add">
          <ac:chgData name="Jalila El Baraka" userId="ea93c961-285f-4edc-9e51-dff84fc1dbdc" providerId="ADAL" clId="{57C2819A-E835-47AA-9356-3BB7B51E441F}" dt="2026-03-02T17:57:49.407" v="3877" actId="26606"/>
          <ac:cxnSpMkLst>
            <pc:docMk/>
            <pc:sldMk cId="311375831" sldId="1279"/>
            <ac:cxnSpMk id="33" creationId="{FA92245C-961F-47D5-9691-272D28692D45}"/>
          </ac:cxnSpMkLst>
        </pc:cxnChg>
      </pc:sldChg>
      <pc:sldChg chg="addSp delSp modSp add mod">
        <pc:chgData name="Jalila El Baraka" userId="ea93c961-285f-4edc-9e51-dff84fc1dbdc" providerId="ADAL" clId="{57C2819A-E835-47AA-9356-3BB7B51E441F}" dt="2026-03-02T21:53:39.654" v="4799" actId="13926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3-02T21:53:39.654" v="4799" actId="13926"/>
          <ac:spMkLst>
            <pc:docMk/>
            <pc:sldMk cId="3478475009" sldId="1281"/>
            <ac:spMk id="2" creationId="{C1DCFF77-2046-5C7E-4A49-1F4FF0803B11}"/>
          </ac:spMkLst>
        </pc:spChg>
        <pc:spChg chg="add del">
          <ac:chgData name="Jalila El Baraka" userId="ea93c961-285f-4edc-9e51-dff84fc1dbdc" providerId="ADAL" clId="{57C2819A-E835-47AA-9356-3BB7B51E441F}" dt="2026-03-02T19:59:01.489" v="4375" actId="478"/>
          <ac:spMkLst>
            <pc:docMk/>
            <pc:sldMk cId="3478475009" sldId="1281"/>
            <ac:spMk id="20" creationId="{E3A4E3B0-DED9-CC3E-E634-1D06B5AF8843}"/>
          </ac:spMkLst>
        </pc:spChg>
        <pc:picChg chg="add mod">
          <ac:chgData name="Jalila El Baraka" userId="ea93c961-285f-4edc-9e51-dff84fc1dbdc" providerId="ADAL" clId="{57C2819A-E835-47AA-9356-3BB7B51E441F}" dt="2026-03-02T18:12:01.353" v="4073" actId="1076"/>
          <ac:picMkLst>
            <pc:docMk/>
            <pc:sldMk cId="3478475009" sldId="1281"/>
            <ac:picMk id="7" creationId="{EBB40418-2838-065F-CA56-AE0FD0EEE146}"/>
          </ac:picMkLst>
        </pc:picChg>
        <pc:picChg chg="add mod">
          <ac:chgData name="Jalila El Baraka" userId="ea93c961-285f-4edc-9e51-dff84fc1dbdc" providerId="ADAL" clId="{57C2819A-E835-47AA-9356-3BB7B51E441F}" dt="2026-03-02T21:52:06.803" v="4798" actId="14100"/>
          <ac:picMkLst>
            <pc:docMk/>
            <pc:sldMk cId="3478475009" sldId="1281"/>
            <ac:picMk id="9" creationId="{057150ED-E229-9816-A402-C96ACC9DD633}"/>
          </ac:picMkLst>
        </pc:picChg>
        <pc:picChg chg="del">
          <ac:chgData name="Jalila El Baraka" userId="ea93c961-285f-4edc-9e51-dff84fc1dbdc" providerId="ADAL" clId="{57C2819A-E835-47AA-9356-3BB7B51E441F}" dt="2026-03-02T18:10:11.164" v="3987" actId="478"/>
          <ac:picMkLst>
            <pc:docMk/>
            <pc:sldMk cId="3478475009" sldId="1281"/>
            <ac:picMk id="9" creationId="{2D1F2D17-B0E1-BA7F-297C-1E4DD7C6551A}"/>
          </ac:picMkLst>
        </pc:picChg>
        <pc:picChg chg="add mod">
          <ac:chgData name="Jalila El Baraka" userId="ea93c961-285f-4edc-9e51-dff84fc1dbdc" providerId="ADAL" clId="{57C2819A-E835-47AA-9356-3BB7B51E441F}" dt="2026-03-02T18:14:38.480" v="4077" actId="1076"/>
          <ac:picMkLst>
            <pc:docMk/>
            <pc:sldMk cId="3478475009" sldId="1281"/>
            <ac:picMk id="10" creationId="{357E2EED-767A-81E4-8F18-B89DEB4D7695}"/>
          </ac:picMkLst>
        </pc:picChg>
        <pc:picChg chg="del">
          <ac:chgData name="Jalila El Baraka" userId="ea93c961-285f-4edc-9e51-dff84fc1dbdc" providerId="ADAL" clId="{57C2819A-E835-47AA-9356-3BB7B51E441F}" dt="2026-03-02T18:16:45.253" v="4136" actId="478"/>
          <ac:picMkLst>
            <pc:docMk/>
            <pc:sldMk cId="3478475009" sldId="1281"/>
            <ac:picMk id="12" creationId="{463970CD-FFE2-6654-8190-8B1D353BC61B}"/>
          </ac:picMkLst>
        </pc:picChg>
        <pc:picChg chg="add del mod">
          <ac:chgData name="Jalila El Baraka" userId="ea93c961-285f-4edc-9e51-dff84fc1dbdc" providerId="ADAL" clId="{57C2819A-E835-47AA-9356-3BB7B51E441F}" dt="2026-03-02T18:17:10.112" v="4143" actId="478"/>
          <ac:picMkLst>
            <pc:docMk/>
            <pc:sldMk cId="3478475009" sldId="1281"/>
            <ac:picMk id="13" creationId="{43426219-1582-4D34-0F37-133D2C801D72}"/>
          </ac:picMkLst>
        </pc:picChg>
        <pc:picChg chg="add mod">
          <ac:chgData name="Jalila El Baraka" userId="ea93c961-285f-4edc-9e51-dff84fc1dbdc" providerId="ADAL" clId="{57C2819A-E835-47AA-9356-3BB7B51E441F}" dt="2026-03-02T18:17:45.759" v="4149" actId="11530"/>
          <ac:picMkLst>
            <pc:docMk/>
            <pc:sldMk cId="3478475009" sldId="1281"/>
            <ac:picMk id="15" creationId="{F934943F-6484-76AF-38EC-381F2E656D43}"/>
          </ac:picMkLst>
        </pc:picChg>
        <pc:picChg chg="del">
          <ac:chgData name="Jalila El Baraka" userId="ea93c961-285f-4edc-9e51-dff84fc1dbdc" providerId="ADAL" clId="{57C2819A-E835-47AA-9356-3BB7B51E441F}" dt="2026-03-02T18:22:46.680" v="4250" actId="478"/>
          <ac:picMkLst>
            <pc:docMk/>
            <pc:sldMk cId="3478475009" sldId="1281"/>
            <ac:picMk id="16" creationId="{CFABBF34-1120-0525-1C3A-76C67F6CE421}"/>
          </ac:picMkLst>
        </pc:picChg>
        <pc:picChg chg="del">
          <ac:chgData name="Jalila El Baraka" userId="ea93c961-285f-4edc-9e51-dff84fc1dbdc" providerId="ADAL" clId="{57C2819A-E835-47AA-9356-3BB7B51E441F}" dt="2026-03-02T18:27:28.666" v="4322" actId="478"/>
          <ac:picMkLst>
            <pc:docMk/>
            <pc:sldMk cId="3478475009" sldId="1281"/>
            <ac:picMk id="18" creationId="{B884A6C0-A338-7074-DD19-21A1D5C012FB}"/>
          </ac:picMkLst>
        </pc:picChg>
        <pc:picChg chg="add mod">
          <ac:chgData name="Jalila El Baraka" userId="ea93c961-285f-4edc-9e51-dff84fc1dbdc" providerId="ADAL" clId="{57C2819A-E835-47AA-9356-3BB7B51E441F}" dt="2026-03-02T18:23:35.430" v="4261" actId="1076"/>
          <ac:picMkLst>
            <pc:docMk/>
            <pc:sldMk cId="3478475009" sldId="1281"/>
            <ac:picMk id="19" creationId="{7F00F984-D2E8-AB45-91DD-156260008937}"/>
          </ac:picMkLst>
        </pc:picChg>
        <pc:picChg chg="del">
          <ac:chgData name="Jalila El Baraka" userId="ea93c961-285f-4edc-9e51-dff84fc1dbdc" providerId="ADAL" clId="{57C2819A-E835-47AA-9356-3BB7B51E441F}" dt="2026-03-02T18:14:26.307" v="4074" actId="478"/>
          <ac:picMkLst>
            <pc:docMk/>
            <pc:sldMk cId="3478475009" sldId="1281"/>
            <ac:picMk id="21" creationId="{8E631AB3-7F5D-CEB5-6AE4-7387EFE0FC17}"/>
          </ac:picMkLst>
        </pc:picChg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230841888" sldId="1285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1081674142" sldId="1286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4210246522" sldId="1288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585458268" sldId="1302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2673822374" sldId="1303"/>
        </pc:sldMkLst>
      </pc:sldChg>
      <pc:sldChg chg="add del">
        <pc:chgData name="Jalila El Baraka" userId="ea93c961-285f-4edc-9e51-dff84fc1dbdc" providerId="ADAL" clId="{57C2819A-E835-47AA-9356-3BB7B51E441F}" dt="2026-03-02T17:39:42.063" v="3824" actId="2696"/>
        <pc:sldMkLst>
          <pc:docMk/>
          <pc:sldMk cId="2783409851" sldId="1308"/>
        </pc:sldMkLst>
      </pc:sldChg>
      <pc:sldChg chg="addSp delSp modSp mod">
        <pc:chgData name="Jalila El Baraka" userId="ea93c961-285f-4edc-9e51-dff84fc1dbdc" providerId="ADAL" clId="{57C2819A-E835-47AA-9356-3BB7B51E441F}" dt="2026-02-25T16:51:51.527" v="3693" actId="1076"/>
        <pc:sldMkLst>
          <pc:docMk/>
          <pc:sldMk cId="178332276" sldId="1337"/>
        </pc:sldMkLst>
        <pc:picChg chg="add mod">
          <ac:chgData name="Jalila El Baraka" userId="ea93c961-285f-4edc-9e51-dff84fc1dbdc" providerId="ADAL" clId="{57C2819A-E835-47AA-9356-3BB7B51E441F}" dt="2026-02-25T16:51:51.527" v="3693" actId="1076"/>
          <ac:picMkLst>
            <pc:docMk/>
            <pc:sldMk cId="178332276" sldId="1337"/>
            <ac:picMk id="6" creationId="{2D2C6232-0DA7-6C67-21D8-C4400F63223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25T16:52:32.017" v="3698" actId="14100"/>
        <pc:sldMkLst>
          <pc:docMk/>
          <pc:sldMk cId="1323883437" sldId="1339"/>
        </pc:sldMkLst>
        <pc:picChg chg="add mod">
          <ac:chgData name="Jalila El Baraka" userId="ea93c961-285f-4edc-9e51-dff84fc1dbdc" providerId="ADAL" clId="{57C2819A-E835-47AA-9356-3BB7B51E441F}" dt="2026-02-25T16:52:32.017" v="3698" actId="14100"/>
          <ac:picMkLst>
            <pc:docMk/>
            <pc:sldMk cId="1323883437" sldId="1339"/>
            <ac:picMk id="3" creationId="{81481F40-4ACA-98BA-07C4-6A2FA5F0277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25T16:52:58.727" v="3702" actId="1076"/>
        <pc:sldMkLst>
          <pc:docMk/>
          <pc:sldMk cId="2056862885" sldId="1341"/>
        </pc:sldMkLst>
        <pc:picChg chg="add mod">
          <ac:chgData name="Jalila El Baraka" userId="ea93c961-285f-4edc-9e51-dff84fc1dbdc" providerId="ADAL" clId="{57C2819A-E835-47AA-9356-3BB7B51E441F}" dt="2026-02-25T16:52:58.727" v="3702" actId="1076"/>
          <ac:picMkLst>
            <pc:docMk/>
            <pc:sldMk cId="2056862885" sldId="1341"/>
            <ac:picMk id="3" creationId="{DA632FA8-AF6D-FE87-A441-94DC7A5071A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25T16:53:38.093" v="3706" actId="1076"/>
        <pc:sldMkLst>
          <pc:docMk/>
          <pc:sldMk cId="152214565" sldId="1367"/>
        </pc:sldMkLst>
        <pc:picChg chg="add mod">
          <ac:chgData name="Jalila El Baraka" userId="ea93c961-285f-4edc-9e51-dff84fc1dbdc" providerId="ADAL" clId="{57C2819A-E835-47AA-9356-3BB7B51E441F}" dt="2026-02-25T16:53:38.093" v="3706" actId="1076"/>
          <ac:picMkLst>
            <pc:docMk/>
            <pc:sldMk cId="152214565" sldId="1367"/>
            <ac:picMk id="4" creationId="{78F42FA0-9668-23F7-2DD7-160B9952ED87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25T16:54:15.845" v="3712" actId="14100"/>
        <pc:sldMkLst>
          <pc:docMk/>
          <pc:sldMk cId="3959205910" sldId="1381"/>
        </pc:sldMkLst>
        <pc:picChg chg="add mod">
          <ac:chgData name="Jalila El Baraka" userId="ea93c961-285f-4edc-9e51-dff84fc1dbdc" providerId="ADAL" clId="{57C2819A-E835-47AA-9356-3BB7B51E441F}" dt="2026-02-25T16:54:15.845" v="3712" actId="14100"/>
          <ac:picMkLst>
            <pc:docMk/>
            <pc:sldMk cId="3959205910" sldId="1381"/>
            <ac:picMk id="3" creationId="{AC5D60B0-723C-29DC-751B-C544D2D19BA2}"/>
          </ac:picMkLst>
        </pc:picChg>
      </pc:sldChg>
      <pc:sldChg chg="add">
        <pc:chgData name="Jalila El Baraka" userId="ea93c961-285f-4edc-9e51-dff84fc1dbdc" providerId="ADAL" clId="{57C2819A-E835-47AA-9356-3BB7B51E441F}" dt="2026-02-25T16:53:46.913" v="3707"/>
        <pc:sldMkLst>
          <pc:docMk/>
          <pc:sldMk cId="1972171167" sldId="1382"/>
        </pc:sldMkLst>
      </pc:sldChg>
      <pc:sldChg chg="addSp delSp modSp add mod">
        <pc:chgData name="Jalila El Baraka" userId="ea93c961-285f-4edc-9e51-dff84fc1dbdc" providerId="ADAL" clId="{57C2819A-E835-47AA-9356-3BB7B51E441F}" dt="2026-02-25T16:55:16.479" v="3724" actId="14100"/>
        <pc:sldMkLst>
          <pc:docMk/>
          <pc:sldMk cId="2586155599" sldId="1383"/>
        </pc:sldMkLst>
        <pc:picChg chg="add mod">
          <ac:chgData name="Jalila El Baraka" userId="ea93c961-285f-4edc-9e51-dff84fc1dbdc" providerId="ADAL" clId="{57C2819A-E835-47AA-9356-3BB7B51E441F}" dt="2026-02-25T16:55:16.479" v="3724" actId="14100"/>
          <ac:picMkLst>
            <pc:docMk/>
            <pc:sldMk cId="2586155599" sldId="1383"/>
            <ac:picMk id="4" creationId="{D54EFDDD-EE7A-8592-0AB3-7230BE75947A}"/>
          </ac:picMkLst>
        </pc:picChg>
      </pc:sldChg>
      <pc:sldChg chg="add">
        <pc:chgData name="Jalila El Baraka" userId="ea93c961-285f-4edc-9e51-dff84fc1dbdc" providerId="ADAL" clId="{57C2819A-E835-47AA-9356-3BB7B51E441F}" dt="2026-02-25T16:54:29.157" v="3713"/>
        <pc:sldMkLst>
          <pc:docMk/>
          <pc:sldMk cId="3493056926" sldId="1384"/>
        </pc:sldMkLst>
      </pc:sldChg>
      <pc:sldChg chg="modSp add mod">
        <pc:chgData name="Jalila El Baraka" userId="ea93c961-285f-4edc-9e51-dff84fc1dbdc" providerId="ADAL" clId="{57C2819A-E835-47AA-9356-3BB7B51E441F}" dt="2026-03-02T17:39:26.517" v="3823" actId="20577"/>
        <pc:sldMkLst>
          <pc:docMk/>
          <pc:sldMk cId="1529905549" sldId="1385"/>
        </pc:sldMkLst>
        <pc:spChg chg="mod">
          <ac:chgData name="Jalila El Baraka" userId="ea93c961-285f-4edc-9e51-dff84fc1dbdc" providerId="ADAL" clId="{57C2819A-E835-47AA-9356-3BB7B51E441F}" dt="2026-03-02T17:37:26.093" v="3734" actId="1076"/>
          <ac:spMkLst>
            <pc:docMk/>
            <pc:sldMk cId="1529905549" sldId="1385"/>
            <ac:spMk id="2" creationId="{397D6792-77EF-964B-8655-3B3059F55CA8}"/>
          </ac:spMkLst>
        </pc:spChg>
        <pc:spChg chg="mod">
          <ac:chgData name="Jalila El Baraka" userId="ea93c961-285f-4edc-9e51-dff84fc1dbdc" providerId="ADAL" clId="{57C2819A-E835-47AA-9356-3BB7B51E441F}" dt="2026-03-02T17:37:33.625" v="3737" actId="20577"/>
          <ac:spMkLst>
            <pc:docMk/>
            <pc:sldMk cId="1529905549" sldId="1385"/>
            <ac:spMk id="3" creationId="{5658D257-978F-A594-EEA1-56A5EF90062C}"/>
          </ac:spMkLst>
        </pc:spChg>
        <pc:spChg chg="mod">
          <ac:chgData name="Jalila El Baraka" userId="ea93c961-285f-4edc-9e51-dff84fc1dbdc" providerId="ADAL" clId="{57C2819A-E835-47AA-9356-3BB7B51E441F}" dt="2026-03-02T17:38:47.022" v="3783" actId="20577"/>
          <ac:spMkLst>
            <pc:docMk/>
            <pc:sldMk cId="1529905549" sldId="1385"/>
            <ac:spMk id="10" creationId="{62AFBE96-6D58-CF0A-14F1-9A0AB1FC361F}"/>
          </ac:spMkLst>
        </pc:spChg>
        <pc:spChg chg="mod">
          <ac:chgData name="Jalila El Baraka" userId="ea93c961-285f-4edc-9e51-dff84fc1dbdc" providerId="ADAL" clId="{57C2819A-E835-47AA-9356-3BB7B51E441F}" dt="2026-03-02T17:39:26.517" v="3823" actId="20577"/>
          <ac:spMkLst>
            <pc:docMk/>
            <pc:sldMk cId="1529905549" sldId="1385"/>
            <ac:spMk id="22" creationId="{14AD5EFF-D910-3BBE-2667-9CFC9637CFC7}"/>
          </ac:spMkLst>
        </pc:spChg>
        <pc:spChg chg="mod">
          <ac:chgData name="Jalila El Baraka" userId="ea93c961-285f-4edc-9e51-dff84fc1dbdc" providerId="ADAL" clId="{57C2819A-E835-47AA-9356-3BB7B51E441F}" dt="2026-03-02T17:39:18.141" v="3804" actId="20577"/>
          <ac:spMkLst>
            <pc:docMk/>
            <pc:sldMk cId="1529905549" sldId="1385"/>
            <ac:spMk id="42" creationId="{F17D042A-9C0B-3691-ABA9-FFC53DBA5F5E}"/>
          </ac:spMkLst>
        </pc:spChg>
        <pc:picChg chg="mod">
          <ac:chgData name="Jalila El Baraka" userId="ea93c961-285f-4edc-9e51-dff84fc1dbdc" providerId="ADAL" clId="{57C2819A-E835-47AA-9356-3BB7B51E441F}" dt="2026-03-02T17:37:53.081" v="3760" actId="1076"/>
          <ac:picMkLst>
            <pc:docMk/>
            <pc:sldMk cId="1529905549" sldId="1385"/>
            <ac:picMk id="16" creationId="{2D821F4D-459F-10F8-037F-9FC307E61A4C}"/>
          </ac:picMkLst>
        </pc:picChg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941468883" sldId="1386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2978975811" sldId="1387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1128548231" sldId="1388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1896525894" sldId="1389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3523452490" sldId="1390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4088186468" sldId="1391"/>
        </pc:sldMkLst>
      </pc:sldChg>
      <pc:sldChg chg="addSp delSp modSp add mod">
        <pc:chgData name="Jalila El Baraka" userId="ea93c961-285f-4edc-9e51-dff84fc1dbdc" providerId="ADAL" clId="{57C2819A-E835-47AA-9356-3BB7B51E441F}" dt="2026-03-02T20:07:37.993" v="4402" actId="1076"/>
        <pc:sldMkLst>
          <pc:docMk/>
          <pc:sldMk cId="839524258" sldId="1392"/>
        </pc:sldMkLst>
        <pc:picChg chg="del">
          <ac:chgData name="Jalila El Baraka" userId="ea93c961-285f-4edc-9e51-dff84fc1dbdc" providerId="ADAL" clId="{57C2819A-E835-47AA-9356-3BB7B51E441F}" dt="2026-03-02T20:04:05.155" v="4376" actId="478"/>
          <ac:picMkLst>
            <pc:docMk/>
            <pc:sldMk cId="839524258" sldId="1392"/>
            <ac:picMk id="2" creationId="{CB50350E-05FA-25C5-1987-F3F2F2158E43}"/>
          </ac:picMkLst>
        </pc:picChg>
        <pc:picChg chg="add mod">
          <ac:chgData name="Jalila El Baraka" userId="ea93c961-285f-4edc-9e51-dff84fc1dbdc" providerId="ADAL" clId="{57C2819A-E835-47AA-9356-3BB7B51E441F}" dt="2026-03-02T20:07:34.220" v="4400" actId="1076"/>
          <ac:picMkLst>
            <pc:docMk/>
            <pc:sldMk cId="839524258" sldId="1392"/>
            <ac:picMk id="3" creationId="{71E88C86-BC3C-B218-080C-8EE754C21456}"/>
          </ac:picMkLst>
        </pc:picChg>
        <pc:picChg chg="del">
          <ac:chgData name="Jalila El Baraka" userId="ea93c961-285f-4edc-9e51-dff84fc1dbdc" providerId="ADAL" clId="{57C2819A-E835-47AA-9356-3BB7B51E441F}" dt="2026-03-02T20:05:30.813" v="4381" actId="478"/>
          <ac:picMkLst>
            <pc:docMk/>
            <pc:sldMk cId="839524258" sldId="1392"/>
            <ac:picMk id="4" creationId="{E4FB1A6B-B23D-984A-25FE-89846E4A27EF}"/>
          </ac:picMkLst>
        </pc:picChg>
        <pc:picChg chg="add mod">
          <ac:chgData name="Jalila El Baraka" userId="ea93c961-285f-4edc-9e51-dff84fc1dbdc" providerId="ADAL" clId="{57C2819A-E835-47AA-9356-3BB7B51E441F}" dt="2026-03-02T20:07:37.993" v="4402" actId="1076"/>
          <ac:picMkLst>
            <pc:docMk/>
            <pc:sldMk cId="839524258" sldId="1392"/>
            <ac:picMk id="5" creationId="{0FDC62BD-3F63-40E6-A576-A637F4834B11}"/>
          </ac:picMkLst>
        </pc:picChg>
        <pc:picChg chg="del">
          <ac:chgData name="Jalila El Baraka" userId="ea93c961-285f-4edc-9e51-dff84fc1dbdc" providerId="ADAL" clId="{57C2819A-E835-47AA-9356-3BB7B51E441F}" dt="2026-03-02T20:05:54.108" v="4386" actId="478"/>
          <ac:picMkLst>
            <pc:docMk/>
            <pc:sldMk cId="839524258" sldId="1392"/>
            <ac:picMk id="6" creationId="{91D4600E-28F4-FDA5-9C6E-CB63BF5C4722}"/>
          </ac:picMkLst>
        </pc:picChg>
        <pc:picChg chg="add del mod">
          <ac:chgData name="Jalila El Baraka" userId="ea93c961-285f-4edc-9e51-dff84fc1dbdc" providerId="ADAL" clId="{57C2819A-E835-47AA-9356-3BB7B51E441F}" dt="2026-03-02T20:07:27.759" v="4397" actId="14100"/>
          <ac:picMkLst>
            <pc:docMk/>
            <pc:sldMk cId="839524258" sldId="1392"/>
            <ac:picMk id="7" creationId="{6ECBA6A2-1282-96F2-C58F-5135883B2FCF}"/>
          </ac:picMkLst>
        </pc:picChg>
        <pc:picChg chg="del">
          <ac:chgData name="Jalila El Baraka" userId="ea93c961-285f-4edc-9e51-dff84fc1dbdc" providerId="ADAL" clId="{57C2819A-E835-47AA-9356-3BB7B51E441F}" dt="2026-03-02T20:07:19.208" v="4394" actId="478"/>
          <ac:picMkLst>
            <pc:docMk/>
            <pc:sldMk cId="839524258" sldId="1392"/>
            <ac:picMk id="10" creationId="{908C3E3F-5B35-29D1-DA9F-FD50E7E90901}"/>
          </ac:picMkLst>
        </pc:picChg>
        <pc:picChg chg="add del">
          <ac:chgData name="Jalila El Baraka" userId="ea93c961-285f-4edc-9e51-dff84fc1dbdc" providerId="ADAL" clId="{57C2819A-E835-47AA-9356-3BB7B51E441F}" dt="2026-03-02T20:06:16.102" v="4391" actId="478"/>
          <ac:picMkLst>
            <pc:docMk/>
            <pc:sldMk cId="839524258" sldId="1392"/>
            <ac:picMk id="12" creationId="{20451E67-DF8A-5AA5-16A9-6426F77906C5}"/>
          </ac:picMkLst>
        </pc:picChg>
        <pc:picChg chg="add mod">
          <ac:chgData name="Jalila El Baraka" userId="ea93c961-285f-4edc-9e51-dff84fc1dbdc" providerId="ADAL" clId="{57C2819A-E835-47AA-9356-3BB7B51E441F}" dt="2026-03-02T20:07:36.096" v="4401" actId="1076"/>
          <ac:picMkLst>
            <pc:docMk/>
            <pc:sldMk cId="839524258" sldId="1392"/>
            <ac:picMk id="13" creationId="{E6BB956B-0DE3-BA46-8A64-402EC35F9EFF}"/>
          </ac:picMkLst>
        </pc:picChg>
        <pc:picChg chg="add mod">
          <ac:chgData name="Jalila El Baraka" userId="ea93c961-285f-4edc-9e51-dff84fc1dbdc" providerId="ADAL" clId="{57C2819A-E835-47AA-9356-3BB7B51E441F}" dt="2026-03-02T20:07:29.729" v="4398" actId="1076"/>
          <ac:picMkLst>
            <pc:docMk/>
            <pc:sldMk cId="839524258" sldId="1392"/>
            <ac:picMk id="15" creationId="{EF9D9102-CEEB-D85B-79B3-2A5AA93CEF35}"/>
          </ac:picMkLst>
        </pc:picChg>
      </pc:sldChg>
      <pc:sldChg chg="modSp add mod">
        <pc:chgData name="Jalila El Baraka" userId="ea93c961-285f-4edc-9e51-dff84fc1dbdc" providerId="ADAL" clId="{57C2819A-E835-47AA-9356-3BB7B51E441F}" dt="2026-03-02T20:12:04.729" v="4661" actId="20577"/>
        <pc:sldMkLst>
          <pc:docMk/>
          <pc:sldMk cId="266047087" sldId="1393"/>
        </pc:sldMkLst>
        <pc:spChg chg="mod">
          <ac:chgData name="Jalila El Baraka" userId="ea93c961-285f-4edc-9e51-dff84fc1dbdc" providerId="ADAL" clId="{57C2819A-E835-47AA-9356-3BB7B51E441F}" dt="2026-03-02T20:12:04.729" v="4661" actId="20577"/>
          <ac:spMkLst>
            <pc:docMk/>
            <pc:sldMk cId="266047087" sldId="1393"/>
            <ac:spMk id="4" creationId="{F5FAAA9E-4E02-5C8A-37BC-EE0BB72C16D6}"/>
          </ac:spMkLst>
        </pc:spChg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4177258591" sldId="1394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1434429685" sldId="1395"/>
        </pc:sldMkLst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1915003365" sldId="1396"/>
        </pc:sldMkLst>
      </pc:sldChg>
      <pc:sldChg chg="modSp add mod">
        <pc:chgData name="Jalila El Baraka" userId="ea93c961-285f-4edc-9e51-dff84fc1dbdc" providerId="ADAL" clId="{57C2819A-E835-47AA-9356-3BB7B51E441F}" dt="2026-03-02T20:53:22.079" v="4791" actId="13926"/>
        <pc:sldMkLst>
          <pc:docMk/>
          <pc:sldMk cId="3195323805" sldId="1397"/>
        </pc:sldMkLst>
        <pc:spChg chg="mod">
          <ac:chgData name="Jalila El Baraka" userId="ea93c961-285f-4edc-9e51-dff84fc1dbdc" providerId="ADAL" clId="{57C2819A-E835-47AA-9356-3BB7B51E441F}" dt="2026-03-02T20:53:22.079" v="4791" actId="13926"/>
          <ac:spMkLst>
            <pc:docMk/>
            <pc:sldMk cId="3195323805" sldId="1397"/>
            <ac:spMk id="2" creationId="{E143BB96-0638-D05A-01B2-CC785C0AEFA6}"/>
          </ac:spMkLst>
        </pc:spChg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568285701" sldId="1398"/>
        </pc:sldMkLst>
      </pc:sldChg>
      <pc:sldChg chg="modSp add mod">
        <pc:chgData name="Jalila El Baraka" userId="ea93c961-285f-4edc-9e51-dff84fc1dbdc" providerId="ADAL" clId="{57C2819A-E835-47AA-9356-3BB7B51E441F}" dt="2026-03-02T20:10:24.925" v="4647" actId="20577"/>
        <pc:sldMkLst>
          <pc:docMk/>
          <pc:sldMk cId="574258613" sldId="1399"/>
        </pc:sldMkLst>
        <pc:spChg chg="mod">
          <ac:chgData name="Jalila El Baraka" userId="ea93c961-285f-4edc-9e51-dff84fc1dbdc" providerId="ADAL" clId="{57C2819A-E835-47AA-9356-3BB7B51E441F}" dt="2026-03-02T20:10:24.925" v="4647" actId="20577"/>
          <ac:spMkLst>
            <pc:docMk/>
            <pc:sldMk cId="574258613" sldId="1399"/>
            <ac:spMk id="10" creationId="{AD598027-3405-1CD4-850B-95F8E0CBDCF4}"/>
          </ac:spMkLst>
        </pc:spChg>
      </pc:sldChg>
      <pc:sldChg chg="add">
        <pc:chgData name="Jalila El Baraka" userId="ea93c961-285f-4edc-9e51-dff84fc1dbdc" providerId="ADAL" clId="{57C2819A-E835-47AA-9356-3BB7B51E441F}" dt="2026-03-02T17:45:37.312" v="3825"/>
        <pc:sldMkLst>
          <pc:docMk/>
          <pc:sldMk cId="17727860" sldId="1400"/>
        </pc:sldMkLst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2-26T13:18:20.175" v="2028" actId="1076"/>
      <pc:docMkLst>
        <pc:docMk/>
      </pc:docMkLst>
      <pc:sldChg chg="addSp delSp modSp mod">
        <pc:chgData name="Jalila El Baraka" userId="ea93c961-285f-4edc-9e51-dff84fc1dbdc" providerId="ADAL" clId="{F2DB4326-1773-40AF-ABF6-454663976D9D}" dt="2026-02-26T13:09:39.027" v="1967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2-26T13:09:39.027" v="1967" actId="26606"/>
          <ac:spMkLst>
            <pc:docMk/>
            <pc:sldMk cId="56895326" sldId="257"/>
            <ac:spMk id="28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2-26T13:09:39.027" v="1967" actId="26606"/>
          <ac:picMkLst>
            <pc:docMk/>
            <pc:sldMk cId="56895326" sldId="257"/>
            <ac:picMk id="3" creationId="{5793D989-417E-D49C-FBB4-22093225BFA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12:17.914" v="1971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2-26T13:12:17.914" v="1971" actId="1076"/>
          <ac:picMkLst>
            <pc:docMk/>
            <pc:sldMk cId="1677520056" sldId="1030"/>
            <ac:picMk id="8" creationId="{B01679E8-CAE6-F641-E1B3-6F930827BFF1}"/>
          </ac:picMkLst>
        </pc:picChg>
      </pc:sldChg>
      <pc:sldChg chg="addSp modSp mod">
        <pc:chgData name="Jalila El Baraka" userId="ea93c961-285f-4edc-9e51-dff84fc1dbdc" providerId="ADAL" clId="{F2DB4326-1773-40AF-ABF6-454663976D9D}" dt="2026-02-25T13:35:26.152" v="916" actId="1076"/>
        <pc:sldMkLst>
          <pc:docMk/>
          <pc:sldMk cId="2306109178" sldId="1082"/>
        </pc:sldMkLst>
        <pc:spChg chg="mod">
          <ac:chgData name="Jalila El Baraka" userId="ea93c961-285f-4edc-9e51-dff84fc1dbdc" providerId="ADAL" clId="{F2DB4326-1773-40AF-ABF6-454663976D9D}" dt="2026-02-25T13:34:14.342" v="881" actId="1076"/>
          <ac:spMkLst>
            <pc:docMk/>
            <pc:sldMk cId="2306109178" sldId="1082"/>
            <ac:spMk id="2" creationId="{7B7ECDFE-CFC7-1B6F-81F3-47D09CE7C85F}"/>
          </ac:spMkLst>
        </pc:spChg>
        <pc:spChg chg="mod">
          <ac:chgData name="Jalila El Baraka" userId="ea93c961-285f-4edc-9e51-dff84fc1dbdc" providerId="ADAL" clId="{F2DB4326-1773-40AF-ABF6-454663976D9D}" dt="2026-02-25T13:34:18.425" v="883" actId="313"/>
          <ac:spMkLst>
            <pc:docMk/>
            <pc:sldMk cId="2306109178" sldId="1082"/>
            <ac:spMk id="3" creationId="{7C26C38A-EC3C-EF59-B433-152AFA860209}"/>
          </ac:spMkLst>
        </pc:spChg>
        <pc:spChg chg="mod">
          <ac:chgData name="Jalila El Baraka" userId="ea93c961-285f-4edc-9e51-dff84fc1dbdc" providerId="ADAL" clId="{F2DB4326-1773-40AF-ABF6-454663976D9D}" dt="2026-02-25T13:35:26.152" v="916" actId="1076"/>
          <ac:spMkLst>
            <pc:docMk/>
            <pc:sldMk cId="2306109178" sldId="1082"/>
            <ac:spMk id="4" creationId="{669A69C0-043D-C68D-AC73-773DB2A699DB}"/>
          </ac:spMkLst>
        </pc:spChg>
        <pc:spChg chg="add mod">
          <ac:chgData name="Jalila El Baraka" userId="ea93c961-285f-4edc-9e51-dff84fc1dbdc" providerId="ADAL" clId="{F2DB4326-1773-40AF-ABF6-454663976D9D}" dt="2026-02-25T13:34:40.892" v="892" actId="1076"/>
          <ac:spMkLst>
            <pc:docMk/>
            <pc:sldMk cId="2306109178" sldId="1082"/>
            <ac:spMk id="5" creationId="{48240702-7977-C1CF-ADAC-2B50E178C990}"/>
          </ac:spMkLst>
        </pc:spChg>
        <pc:spChg chg="add mod">
          <ac:chgData name="Jalila El Baraka" userId="ea93c961-285f-4edc-9e51-dff84fc1dbdc" providerId="ADAL" clId="{F2DB4326-1773-40AF-ABF6-454663976D9D}" dt="2026-02-25T13:35:16.565" v="913" actId="1076"/>
          <ac:spMkLst>
            <pc:docMk/>
            <pc:sldMk cId="2306109178" sldId="1082"/>
            <ac:spMk id="6" creationId="{531A8582-2DE2-E57D-DAEB-A54BC06B8821}"/>
          </ac:spMkLst>
        </pc:spChg>
        <pc:spChg chg="mod">
          <ac:chgData name="Jalila El Baraka" userId="ea93c961-285f-4edc-9e51-dff84fc1dbdc" providerId="ADAL" clId="{F2DB4326-1773-40AF-ABF6-454663976D9D}" dt="2026-02-25T13:34:38.693" v="891" actId="1076"/>
          <ac:spMkLst>
            <pc:docMk/>
            <pc:sldMk cId="2306109178" sldId="1082"/>
            <ac:spMk id="7" creationId="{5CB2465B-9E78-C7B4-955F-8DEC7CAF94E2}"/>
          </ac:spMkLst>
        </pc:spChg>
        <pc:spChg chg="add mod">
          <ac:chgData name="Jalila El Baraka" userId="ea93c961-285f-4edc-9e51-dff84fc1dbdc" providerId="ADAL" clId="{F2DB4326-1773-40AF-ABF6-454663976D9D}" dt="2026-02-25T13:35:01.437" v="899" actId="20577"/>
          <ac:spMkLst>
            <pc:docMk/>
            <pc:sldMk cId="2306109178" sldId="1082"/>
            <ac:spMk id="10" creationId="{CB3857C8-E212-C5D8-A492-9B41DB3D2CAD}"/>
          </ac:spMkLst>
        </pc:spChg>
        <pc:spChg chg="add mod">
          <ac:chgData name="Jalila El Baraka" userId="ea93c961-285f-4edc-9e51-dff84fc1dbdc" providerId="ADAL" clId="{F2DB4326-1773-40AF-ABF6-454663976D9D}" dt="2026-02-25T13:35:13.482" v="912" actId="20577"/>
          <ac:spMkLst>
            <pc:docMk/>
            <pc:sldMk cId="2306109178" sldId="1082"/>
            <ac:spMk id="11" creationId="{29A173D0-3D4C-A32F-DF33-89417D686E0C}"/>
          </ac:spMkLst>
        </pc:spChg>
        <pc:spChg chg="mod">
          <ac:chgData name="Jalila El Baraka" userId="ea93c961-285f-4edc-9e51-dff84fc1dbdc" providerId="ADAL" clId="{F2DB4326-1773-40AF-ABF6-454663976D9D}" dt="2026-02-25T13:34:26.494" v="886" actId="1076"/>
          <ac:spMkLst>
            <pc:docMk/>
            <pc:sldMk cId="2306109178" sldId="1082"/>
            <ac:spMk id="14" creationId="{FF239370-490F-ED21-B14C-117F185065D4}"/>
          </ac:spMkLst>
        </pc:spChg>
        <pc:spChg chg="mod">
          <ac:chgData name="Jalila El Baraka" userId="ea93c961-285f-4edc-9e51-dff84fc1dbdc" providerId="ADAL" clId="{F2DB4326-1773-40AF-ABF6-454663976D9D}" dt="2026-02-25T13:35:18.088" v="914" actId="1076"/>
          <ac:spMkLst>
            <pc:docMk/>
            <pc:sldMk cId="2306109178" sldId="1082"/>
            <ac:spMk id="15" creationId="{5A507CEB-479D-9D1A-ECA2-D731F5FD5B94}"/>
          </ac:spMkLst>
        </pc:spChg>
      </pc:sldChg>
      <pc:sldChg chg="modSp mod">
        <pc:chgData name="Jalila El Baraka" userId="ea93c961-285f-4edc-9e51-dff84fc1dbdc" providerId="ADAL" clId="{F2DB4326-1773-40AF-ABF6-454663976D9D}" dt="2026-02-26T13:14:45.862" v="1980" actId="113"/>
        <pc:sldMkLst>
          <pc:docMk/>
          <pc:sldMk cId="245027804" sldId="1084"/>
        </pc:sldMkLst>
        <pc:spChg chg="mod">
          <ac:chgData name="Jalila El Baraka" userId="ea93c961-285f-4edc-9e51-dff84fc1dbdc" providerId="ADAL" clId="{F2DB4326-1773-40AF-ABF6-454663976D9D}" dt="2026-02-26T13:14:45.862" v="1980" actId="113"/>
          <ac:spMkLst>
            <pc:docMk/>
            <pc:sldMk cId="245027804" sldId="1084"/>
            <ac:spMk id="3" creationId="{A094F7B5-19F0-AA74-89C9-E16ACB55925F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5T15:03:42.599" v="1735" actId="1076"/>
        <pc:sldMkLst>
          <pc:docMk/>
          <pc:sldMk cId="2168075664" sldId="1104"/>
        </pc:sldMkLst>
        <pc:spChg chg="mod">
          <ac:chgData name="Jalila El Baraka" userId="ea93c961-285f-4edc-9e51-dff84fc1dbdc" providerId="ADAL" clId="{F2DB4326-1773-40AF-ABF6-454663976D9D}" dt="2026-02-25T15:01:08.453" v="1723" actId="1076"/>
          <ac:spMkLst>
            <pc:docMk/>
            <pc:sldMk cId="2168075664" sldId="1104"/>
            <ac:spMk id="2" creationId="{C8C5A88F-3E03-7015-A4AB-751B517FE3FA}"/>
          </ac:spMkLst>
        </pc:spChg>
        <pc:picChg chg="add mod">
          <ac:chgData name="Jalila El Baraka" userId="ea93c961-285f-4edc-9e51-dff84fc1dbdc" providerId="ADAL" clId="{F2DB4326-1773-40AF-ABF6-454663976D9D}" dt="2026-02-25T15:03:03.961" v="1731" actId="1076"/>
          <ac:picMkLst>
            <pc:docMk/>
            <pc:sldMk cId="2168075664" sldId="1104"/>
            <ac:picMk id="3" creationId="{9854800D-68FA-97A0-C28C-CA6A9A2CE98C}"/>
          </ac:picMkLst>
        </pc:picChg>
        <pc:picChg chg="add mod">
          <ac:chgData name="Jalila El Baraka" userId="ea93c961-285f-4edc-9e51-dff84fc1dbdc" providerId="ADAL" clId="{F2DB4326-1773-40AF-ABF6-454663976D9D}" dt="2026-02-25T15:03:42.599" v="1735" actId="1076"/>
          <ac:picMkLst>
            <pc:docMk/>
            <pc:sldMk cId="2168075664" sldId="1104"/>
            <ac:picMk id="5" creationId="{41B84C63-B8D9-009B-54CC-E90A49C8AA8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5T15:06:19.227" v="1821" actId="20577"/>
        <pc:sldMkLst>
          <pc:docMk/>
          <pc:sldMk cId="3500089257" sldId="1133"/>
        </pc:sldMkLst>
        <pc:spChg chg="mod">
          <ac:chgData name="Jalila El Baraka" userId="ea93c961-285f-4edc-9e51-dff84fc1dbdc" providerId="ADAL" clId="{F2DB4326-1773-40AF-ABF6-454663976D9D}" dt="2026-02-25T15:06:19.227" v="1821" actId="20577"/>
          <ac:spMkLst>
            <pc:docMk/>
            <pc:sldMk cId="3500089257" sldId="1133"/>
            <ac:spMk id="2" creationId="{61E99092-CADE-CFAD-5634-7563C44348EB}"/>
          </ac:spMkLst>
        </pc:spChg>
        <pc:picChg chg="add mod">
          <ac:chgData name="Jalila El Baraka" userId="ea93c961-285f-4edc-9e51-dff84fc1dbdc" providerId="ADAL" clId="{F2DB4326-1773-40AF-ABF6-454663976D9D}" dt="2026-02-25T15:06:16.846" v="1820" actId="1076"/>
          <ac:picMkLst>
            <pc:docMk/>
            <pc:sldMk cId="3500089257" sldId="1133"/>
            <ac:picMk id="3" creationId="{692A3D1E-63E8-35E9-457D-BF9710A64E63}"/>
          </ac:picMkLst>
        </pc:picChg>
        <pc:picChg chg="add mod">
          <ac:chgData name="Jalila El Baraka" userId="ea93c961-285f-4edc-9e51-dff84fc1dbdc" providerId="ADAL" clId="{F2DB4326-1773-40AF-ABF6-454663976D9D}" dt="2026-02-25T15:06:12.895" v="1817" actId="1076"/>
          <ac:picMkLst>
            <pc:docMk/>
            <pc:sldMk cId="3500089257" sldId="1133"/>
            <ac:picMk id="5" creationId="{4853E73C-434C-16E2-8F77-6DD79C21741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16:22.879" v="2007" actId="5793"/>
        <pc:sldMkLst>
          <pc:docMk/>
          <pc:sldMk cId="4171479022" sldId="1235"/>
        </pc:sldMkLst>
        <pc:spChg chg="mod">
          <ac:chgData name="Jalila El Baraka" userId="ea93c961-285f-4edc-9e51-dff84fc1dbdc" providerId="ADAL" clId="{F2DB4326-1773-40AF-ABF6-454663976D9D}" dt="2026-02-26T13:16:22.879" v="2007" actId="5793"/>
          <ac:spMkLst>
            <pc:docMk/>
            <pc:sldMk cId="4171479022" sldId="1235"/>
            <ac:spMk id="2" creationId="{87241C58-274F-201B-5D8D-A2D1DB9D23CA}"/>
          </ac:spMkLst>
        </pc:spChg>
        <pc:picChg chg="add mod">
          <ac:chgData name="Jalila El Baraka" userId="ea93c961-285f-4edc-9e51-dff84fc1dbdc" providerId="ADAL" clId="{F2DB4326-1773-40AF-ABF6-454663976D9D}" dt="2026-02-25T14:54:00.384" v="1535" actId="1076"/>
          <ac:picMkLst>
            <pc:docMk/>
            <pc:sldMk cId="4171479022" sldId="1235"/>
            <ac:picMk id="3" creationId="{E35267FD-59DE-301B-3704-B6F8B5A7594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5T15:00:07.576" v="1676" actId="14100"/>
        <pc:sldMkLst>
          <pc:docMk/>
          <pc:sldMk cId="3909896615" sldId="1237"/>
        </pc:sldMkLst>
        <pc:spChg chg="mod">
          <ac:chgData name="Jalila El Baraka" userId="ea93c961-285f-4edc-9e51-dff84fc1dbdc" providerId="ADAL" clId="{F2DB4326-1773-40AF-ABF6-454663976D9D}" dt="2026-02-25T14:59:46.632" v="1670" actId="108"/>
          <ac:spMkLst>
            <pc:docMk/>
            <pc:sldMk cId="3909896615" sldId="1237"/>
            <ac:spMk id="2" creationId="{D4A27A8D-BB2B-824D-3448-7F73DD3B9417}"/>
          </ac:spMkLst>
        </pc:spChg>
        <pc:picChg chg="add mod">
          <ac:chgData name="Jalila El Baraka" userId="ea93c961-285f-4edc-9e51-dff84fc1dbdc" providerId="ADAL" clId="{F2DB4326-1773-40AF-ABF6-454663976D9D}" dt="2026-02-25T15:00:07.576" v="1676" actId="14100"/>
          <ac:picMkLst>
            <pc:docMk/>
            <pc:sldMk cId="3909896615" sldId="1237"/>
            <ac:picMk id="3" creationId="{E02CA3BE-3DBF-937D-4399-1BBA0293FE1C}"/>
          </ac:picMkLst>
        </pc:picChg>
        <pc:picChg chg="add mod">
          <ac:chgData name="Jalila El Baraka" userId="ea93c961-285f-4edc-9e51-dff84fc1dbdc" providerId="ADAL" clId="{F2DB4326-1773-40AF-ABF6-454663976D9D}" dt="2026-02-25T15:00:05.664" v="1675" actId="14100"/>
          <ac:picMkLst>
            <pc:docMk/>
            <pc:sldMk cId="3909896615" sldId="1237"/>
            <ac:picMk id="5" creationId="{F3E6A712-53C0-B6D3-9F0A-A59584A72FC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5T14:58:44.422" v="1620" actId="14100"/>
        <pc:sldMkLst>
          <pc:docMk/>
          <pc:sldMk cId="4028279818" sldId="1238"/>
        </pc:sldMkLst>
        <pc:spChg chg="mod">
          <ac:chgData name="Jalila El Baraka" userId="ea93c961-285f-4edc-9e51-dff84fc1dbdc" providerId="ADAL" clId="{F2DB4326-1773-40AF-ABF6-454663976D9D}" dt="2026-02-25T14:55:42.624" v="1608" actId="108"/>
          <ac:spMkLst>
            <pc:docMk/>
            <pc:sldMk cId="4028279818" sldId="1238"/>
            <ac:spMk id="2" creationId="{77D37540-2436-C6BA-A655-0A4E9828DE6A}"/>
          </ac:spMkLst>
        </pc:spChg>
        <pc:picChg chg="add mod">
          <ac:chgData name="Jalila El Baraka" userId="ea93c961-285f-4edc-9e51-dff84fc1dbdc" providerId="ADAL" clId="{F2DB4326-1773-40AF-ABF6-454663976D9D}" dt="2026-02-25T14:56:02.863" v="1613" actId="1076"/>
          <ac:picMkLst>
            <pc:docMk/>
            <pc:sldMk cId="4028279818" sldId="1238"/>
            <ac:picMk id="3" creationId="{5C1E0964-82E8-53D1-DD94-167414353801}"/>
          </ac:picMkLst>
        </pc:picChg>
        <pc:picChg chg="add mod">
          <ac:chgData name="Jalila El Baraka" userId="ea93c961-285f-4edc-9e51-dff84fc1dbdc" providerId="ADAL" clId="{F2DB4326-1773-40AF-ABF6-454663976D9D}" dt="2026-02-25T14:58:44.422" v="1620" actId="14100"/>
          <ac:picMkLst>
            <pc:docMk/>
            <pc:sldMk cId="4028279818" sldId="1238"/>
            <ac:picMk id="4" creationId="{3E48C171-BE9B-D202-673A-433065B7D96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16:51.267" v="2013" actId="1076"/>
        <pc:sldMkLst>
          <pc:docMk/>
          <pc:sldMk cId="2164005253" sldId="1241"/>
        </pc:sldMkLst>
        <pc:spChg chg="mod">
          <ac:chgData name="Jalila El Baraka" userId="ea93c961-285f-4edc-9e51-dff84fc1dbdc" providerId="ADAL" clId="{F2DB4326-1773-40AF-ABF6-454663976D9D}" dt="2026-02-26T13:16:49.467" v="2012" actId="5793"/>
          <ac:spMkLst>
            <pc:docMk/>
            <pc:sldMk cId="2164005253" sldId="1241"/>
            <ac:spMk id="2" creationId="{5DA97BE2-A07C-25B7-AA3F-7A2D8F07DDED}"/>
          </ac:spMkLst>
        </pc:spChg>
        <pc:picChg chg="add mod">
          <ac:chgData name="Jalila El Baraka" userId="ea93c961-285f-4edc-9e51-dff84fc1dbdc" providerId="ADAL" clId="{F2DB4326-1773-40AF-ABF6-454663976D9D}" dt="2026-02-26T13:16:51.267" v="2013" actId="1076"/>
          <ac:picMkLst>
            <pc:docMk/>
            <pc:sldMk cId="2164005253" sldId="1241"/>
            <ac:picMk id="3" creationId="{04DDB1C2-4E33-1BCC-6D48-389271D463A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16:59.622" v="2016" actId="14100"/>
        <pc:sldMkLst>
          <pc:docMk/>
          <pc:sldMk cId="1642712444" sldId="1243"/>
        </pc:sldMkLst>
        <pc:spChg chg="mod">
          <ac:chgData name="Jalila El Baraka" userId="ea93c961-285f-4edc-9e51-dff84fc1dbdc" providerId="ADAL" clId="{F2DB4326-1773-40AF-ABF6-454663976D9D}" dt="2026-02-26T13:16:55.808" v="2015" actId="113"/>
          <ac:spMkLst>
            <pc:docMk/>
            <pc:sldMk cId="1642712444" sldId="1243"/>
            <ac:spMk id="2" creationId="{A8C4D5C8-45A5-BB41-53D6-D5E50DA68353}"/>
          </ac:spMkLst>
        </pc:spChg>
        <pc:picChg chg="add mod">
          <ac:chgData name="Jalila El Baraka" userId="ea93c961-285f-4edc-9e51-dff84fc1dbdc" providerId="ADAL" clId="{F2DB4326-1773-40AF-ABF6-454663976D9D}" dt="2026-02-26T13:16:59.622" v="2016" actId="14100"/>
          <ac:picMkLst>
            <pc:docMk/>
            <pc:sldMk cId="1642712444" sldId="1243"/>
            <ac:picMk id="3" creationId="{B4791450-11A3-B541-FB83-D61EBDBB281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18:20.175" v="2028" actId="1076"/>
        <pc:sldMkLst>
          <pc:docMk/>
          <pc:sldMk cId="1995863060" sldId="1254"/>
        </pc:sldMkLst>
        <pc:spChg chg="mod">
          <ac:chgData name="Jalila El Baraka" userId="ea93c961-285f-4edc-9e51-dff84fc1dbdc" providerId="ADAL" clId="{F2DB4326-1773-40AF-ABF6-454663976D9D}" dt="2026-02-25T13:12:17.258" v="837" actId="20577"/>
          <ac:spMkLst>
            <pc:docMk/>
            <pc:sldMk cId="1995863060" sldId="1254"/>
            <ac:spMk id="4" creationId="{AD1E0F74-4424-A6DF-67C5-193AAA099D20}"/>
          </ac:spMkLst>
        </pc:spChg>
        <pc:spChg chg="mod">
          <ac:chgData name="Jalila El Baraka" userId="ea93c961-285f-4edc-9e51-dff84fc1dbdc" providerId="ADAL" clId="{F2DB4326-1773-40AF-ABF6-454663976D9D}" dt="2026-02-25T13:33:17.327" v="853" actId="14100"/>
          <ac:spMkLst>
            <pc:docMk/>
            <pc:sldMk cId="1995863060" sldId="1254"/>
            <ac:spMk id="7" creationId="{7A27B2E8-8025-6E97-940A-6C80C2F9B8CF}"/>
          </ac:spMkLst>
        </pc:spChg>
        <pc:spChg chg="mod">
          <ac:chgData name="Jalila El Baraka" userId="ea93c961-285f-4edc-9e51-dff84fc1dbdc" providerId="ADAL" clId="{F2DB4326-1773-40AF-ABF6-454663976D9D}" dt="2026-02-25T13:33:15.458" v="852" actId="14100"/>
          <ac:spMkLst>
            <pc:docMk/>
            <pc:sldMk cId="1995863060" sldId="1254"/>
            <ac:spMk id="9" creationId="{A7A37406-9173-F477-53E5-8B0BABDC815F}"/>
          </ac:spMkLst>
        </pc:spChg>
        <pc:picChg chg="add mod ord">
          <ac:chgData name="Jalila El Baraka" userId="ea93c961-285f-4edc-9e51-dff84fc1dbdc" providerId="ADAL" clId="{F2DB4326-1773-40AF-ABF6-454663976D9D}" dt="2026-02-26T13:18:20.175" v="2028" actId="1076"/>
          <ac:picMkLst>
            <pc:docMk/>
            <pc:sldMk cId="1995863060" sldId="1254"/>
            <ac:picMk id="2" creationId="{89B35937-C1C2-5B73-EEEE-7F6E3340D01F}"/>
          </ac:picMkLst>
        </pc:picChg>
      </pc:sldChg>
      <pc:sldChg chg="modSp mod">
        <pc:chgData name="Jalila El Baraka" userId="ea93c961-285f-4edc-9e51-dff84fc1dbdc" providerId="ADAL" clId="{F2DB4326-1773-40AF-ABF6-454663976D9D}" dt="2026-02-21T14:05:56.331" v="73" actId="20577"/>
        <pc:sldMkLst>
          <pc:docMk/>
          <pc:sldMk cId="1505080775" sldId="1287"/>
        </pc:sldMkLst>
        <pc:spChg chg="mod">
          <ac:chgData name="Jalila El Baraka" userId="ea93c961-285f-4edc-9e51-dff84fc1dbdc" providerId="ADAL" clId="{F2DB4326-1773-40AF-ABF6-454663976D9D}" dt="2026-02-21T14:05:41.023" v="67" actId="20577"/>
          <ac:spMkLst>
            <pc:docMk/>
            <pc:sldMk cId="1505080775" sldId="1287"/>
            <ac:spMk id="9" creationId="{3D1174C1-C317-BCC1-D335-797B910ECAB5}"/>
          </ac:spMkLst>
        </pc:spChg>
        <pc:spChg chg="mod">
          <ac:chgData name="Jalila El Baraka" userId="ea93c961-285f-4edc-9e51-dff84fc1dbdc" providerId="ADAL" clId="{F2DB4326-1773-40AF-ABF6-454663976D9D}" dt="2026-02-21T14:05:56.331" v="73" actId="20577"/>
          <ac:spMkLst>
            <pc:docMk/>
            <pc:sldMk cId="1505080775" sldId="1287"/>
            <ac:spMk id="10" creationId="{93FD4BB8-2D68-465B-70BD-21D41865801E}"/>
          </ac:spMkLst>
        </pc:spChg>
        <pc:spChg chg="mod">
          <ac:chgData name="Jalila El Baraka" userId="ea93c961-285f-4edc-9e51-dff84fc1dbdc" providerId="ADAL" clId="{F2DB4326-1773-40AF-ABF6-454663976D9D}" dt="2026-02-21T14:05:27.399" v="39" actId="20577"/>
          <ac:spMkLst>
            <pc:docMk/>
            <pc:sldMk cId="1505080775" sldId="1287"/>
            <ac:spMk id="11" creationId="{0CEFCE26-DE68-0C13-57AB-B33DE5963F25}"/>
          </ac:spMkLst>
        </pc:spChg>
      </pc:sldChg>
      <pc:sldChg chg="modSp mod">
        <pc:chgData name="Jalila El Baraka" userId="ea93c961-285f-4edc-9e51-dff84fc1dbdc" providerId="ADAL" clId="{F2DB4326-1773-40AF-ABF6-454663976D9D}" dt="2026-02-26T13:13:10.343" v="1972" actId="20577"/>
        <pc:sldMkLst>
          <pc:docMk/>
          <pc:sldMk cId="771652221" sldId="1289"/>
        </pc:sldMkLst>
        <pc:spChg chg="mod">
          <ac:chgData name="Jalila El Baraka" userId="ea93c961-285f-4edc-9e51-dff84fc1dbdc" providerId="ADAL" clId="{F2DB4326-1773-40AF-ABF6-454663976D9D}" dt="2026-02-26T13:13:10.343" v="1972" actId="20577"/>
          <ac:spMkLst>
            <pc:docMk/>
            <pc:sldMk cId="771652221" sldId="1289"/>
            <ac:spMk id="9" creationId="{55A02930-945F-DE72-5169-68E0C8196DE8}"/>
          </ac:spMkLst>
        </pc:spChg>
        <pc:spChg chg="mod">
          <ac:chgData name="Jalila El Baraka" userId="ea93c961-285f-4edc-9e51-dff84fc1dbdc" providerId="ADAL" clId="{F2DB4326-1773-40AF-ABF6-454663976D9D}" dt="2026-02-21T14:07:59.564" v="108" actId="20577"/>
          <ac:spMkLst>
            <pc:docMk/>
            <pc:sldMk cId="771652221" sldId="1289"/>
            <ac:spMk id="10" creationId="{8B09923C-0993-0A2D-1E1B-27D7C6401B91}"/>
          </ac:spMkLst>
        </pc:spChg>
        <pc:spChg chg="mod">
          <ac:chgData name="Jalila El Baraka" userId="ea93c961-285f-4edc-9e51-dff84fc1dbdc" providerId="ADAL" clId="{F2DB4326-1773-40AF-ABF6-454663976D9D}" dt="2026-02-21T14:08:02.520" v="111" actId="20577"/>
          <ac:spMkLst>
            <pc:docMk/>
            <pc:sldMk cId="771652221" sldId="1289"/>
            <ac:spMk id="11" creationId="{2E726928-0BCE-A774-2874-43847FDC8AAB}"/>
          </ac:spMkLst>
        </pc:spChg>
      </pc:sldChg>
      <pc:sldChg chg="modSp mod">
        <pc:chgData name="Jalila El Baraka" userId="ea93c961-285f-4edc-9e51-dff84fc1dbdc" providerId="ADAL" clId="{F2DB4326-1773-40AF-ABF6-454663976D9D}" dt="2026-02-21T14:08:30.575" v="133" actId="20577"/>
        <pc:sldMkLst>
          <pc:docMk/>
          <pc:sldMk cId="2406544483" sldId="1291"/>
        </pc:sldMkLst>
        <pc:spChg chg="mod">
          <ac:chgData name="Jalila El Baraka" userId="ea93c961-285f-4edc-9e51-dff84fc1dbdc" providerId="ADAL" clId="{F2DB4326-1773-40AF-ABF6-454663976D9D}" dt="2026-02-21T14:08:30.575" v="133" actId="20577"/>
          <ac:spMkLst>
            <pc:docMk/>
            <pc:sldMk cId="2406544483" sldId="1291"/>
            <ac:spMk id="2" creationId="{4530580F-59FA-8296-19E6-4E96AFA54B89}"/>
          </ac:spMkLst>
        </pc:spChg>
        <pc:spChg chg="mod">
          <ac:chgData name="Jalila El Baraka" userId="ea93c961-285f-4edc-9e51-dff84fc1dbdc" providerId="ADAL" clId="{F2DB4326-1773-40AF-ABF6-454663976D9D}" dt="2026-02-21T14:08:19.736" v="122" actId="1076"/>
          <ac:spMkLst>
            <pc:docMk/>
            <pc:sldMk cId="2406544483" sldId="1291"/>
            <ac:spMk id="4" creationId="{88E58B5E-2742-051C-E145-3867D1088D66}"/>
          </ac:spMkLst>
        </pc:spChg>
        <pc:spChg chg="mod">
          <ac:chgData name="Jalila El Baraka" userId="ea93c961-285f-4edc-9e51-dff84fc1dbdc" providerId="ADAL" clId="{F2DB4326-1773-40AF-ABF6-454663976D9D}" dt="2026-02-21T14:08:23.891" v="125" actId="20577"/>
          <ac:spMkLst>
            <pc:docMk/>
            <pc:sldMk cId="2406544483" sldId="1291"/>
            <ac:spMk id="5" creationId="{ED081604-8DFF-48CF-A442-3DB0FE05D1AA}"/>
          </ac:spMkLst>
        </pc:spChg>
      </pc:sldChg>
      <pc:sldChg chg="modSp mod">
        <pc:chgData name="Jalila El Baraka" userId="ea93c961-285f-4edc-9e51-dff84fc1dbdc" providerId="ADAL" clId="{F2DB4326-1773-40AF-ABF6-454663976D9D}" dt="2026-02-21T14:09:11.827" v="171" actId="20577"/>
        <pc:sldMkLst>
          <pc:docMk/>
          <pc:sldMk cId="1358284482" sldId="1292"/>
        </pc:sldMkLst>
        <pc:spChg chg="mod">
          <ac:chgData name="Jalila El Baraka" userId="ea93c961-285f-4edc-9e51-dff84fc1dbdc" providerId="ADAL" clId="{F2DB4326-1773-40AF-ABF6-454663976D9D}" dt="2026-02-21T14:09:11.827" v="171" actId="20577"/>
          <ac:spMkLst>
            <pc:docMk/>
            <pc:sldMk cId="1358284482" sldId="1292"/>
            <ac:spMk id="9" creationId="{F57FBFE3-D8A5-CC30-BBB4-CD0642C78E0A}"/>
          </ac:spMkLst>
        </pc:spChg>
        <pc:spChg chg="mod">
          <ac:chgData name="Jalila El Baraka" userId="ea93c961-285f-4edc-9e51-dff84fc1dbdc" providerId="ADAL" clId="{F2DB4326-1773-40AF-ABF6-454663976D9D}" dt="2026-02-21T14:08:44.555" v="138" actId="20577"/>
          <ac:spMkLst>
            <pc:docMk/>
            <pc:sldMk cId="1358284482" sldId="1292"/>
            <ac:spMk id="10" creationId="{07795000-7C8E-E9AF-B660-3A325FE046DD}"/>
          </ac:spMkLst>
        </pc:spChg>
        <pc:spChg chg="mod">
          <ac:chgData name="Jalila El Baraka" userId="ea93c961-285f-4edc-9e51-dff84fc1dbdc" providerId="ADAL" clId="{F2DB4326-1773-40AF-ABF6-454663976D9D}" dt="2026-02-21T14:08:47.820" v="144" actId="20577"/>
          <ac:spMkLst>
            <pc:docMk/>
            <pc:sldMk cId="1358284482" sldId="1292"/>
            <ac:spMk id="11" creationId="{53BB88D5-F857-CFBB-41CF-BFC68F9425BE}"/>
          </ac:spMkLst>
        </pc:spChg>
      </pc:sldChg>
      <pc:sldChg chg="modSp mod">
        <pc:chgData name="Jalila El Baraka" userId="ea93c961-285f-4edc-9e51-dff84fc1dbdc" providerId="ADAL" clId="{F2DB4326-1773-40AF-ABF6-454663976D9D}" dt="2026-02-21T14:12:32.875" v="342" actId="20577"/>
        <pc:sldMkLst>
          <pc:docMk/>
          <pc:sldMk cId="1300602613" sldId="1294"/>
        </pc:sldMkLst>
        <pc:spChg chg="mod">
          <ac:chgData name="Jalila El Baraka" userId="ea93c961-285f-4edc-9e51-dff84fc1dbdc" providerId="ADAL" clId="{F2DB4326-1773-40AF-ABF6-454663976D9D}" dt="2026-02-21T14:09:56.075" v="219" actId="20577"/>
          <ac:spMkLst>
            <pc:docMk/>
            <pc:sldMk cId="1300602613" sldId="1294"/>
            <ac:spMk id="2" creationId="{628E8D8B-049F-FBEB-8A71-836261401DED}"/>
          </ac:spMkLst>
        </pc:spChg>
        <pc:spChg chg="mod">
          <ac:chgData name="Jalila El Baraka" userId="ea93c961-285f-4edc-9e51-dff84fc1dbdc" providerId="ADAL" clId="{F2DB4326-1773-40AF-ABF6-454663976D9D}" dt="2026-02-21T14:12:29.541" v="336" actId="1076"/>
          <ac:spMkLst>
            <pc:docMk/>
            <pc:sldMk cId="1300602613" sldId="1294"/>
            <ac:spMk id="4" creationId="{74103303-35BF-AF39-581F-901BD1F85D03}"/>
          </ac:spMkLst>
        </pc:spChg>
        <pc:spChg chg="mod">
          <ac:chgData name="Jalila El Baraka" userId="ea93c961-285f-4edc-9e51-dff84fc1dbdc" providerId="ADAL" clId="{F2DB4326-1773-40AF-ABF6-454663976D9D}" dt="2026-02-21T14:12:32.875" v="342" actId="20577"/>
          <ac:spMkLst>
            <pc:docMk/>
            <pc:sldMk cId="1300602613" sldId="1294"/>
            <ac:spMk id="5" creationId="{5BAAF92A-179B-72D2-AE6A-192F262200F8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1T14:11:44.414" v="278" actId="20577"/>
        <pc:sldMkLst>
          <pc:docMk/>
          <pc:sldMk cId="1330782132" sldId="1295"/>
        </pc:sldMkLst>
        <pc:spChg chg="mod">
          <ac:chgData name="Jalila El Baraka" userId="ea93c961-285f-4edc-9e51-dff84fc1dbdc" providerId="ADAL" clId="{F2DB4326-1773-40AF-ABF6-454663976D9D}" dt="2026-02-21T14:11:44.414" v="278" actId="20577"/>
          <ac:spMkLst>
            <pc:docMk/>
            <pc:sldMk cId="1330782132" sldId="1295"/>
            <ac:spMk id="9" creationId="{9A974908-9567-0213-57F1-DE3E02D2D6DE}"/>
          </ac:spMkLst>
        </pc:spChg>
        <pc:spChg chg="mod">
          <ac:chgData name="Jalila El Baraka" userId="ea93c961-285f-4edc-9e51-dff84fc1dbdc" providerId="ADAL" clId="{F2DB4326-1773-40AF-ABF6-454663976D9D}" dt="2026-02-21T14:11:26.518" v="261" actId="20577"/>
          <ac:spMkLst>
            <pc:docMk/>
            <pc:sldMk cId="1330782132" sldId="1295"/>
            <ac:spMk id="10" creationId="{42C69767-37BD-77B9-C07E-ED9D1C175EA9}"/>
          </ac:spMkLst>
        </pc:spChg>
        <pc:spChg chg="mod">
          <ac:chgData name="Jalila El Baraka" userId="ea93c961-285f-4edc-9e51-dff84fc1dbdc" providerId="ADAL" clId="{F2DB4326-1773-40AF-ABF6-454663976D9D}" dt="2026-02-21T14:11:38.796" v="270" actId="20577"/>
          <ac:spMkLst>
            <pc:docMk/>
            <pc:sldMk cId="1330782132" sldId="1295"/>
            <ac:spMk id="11" creationId="{3653EB92-66A2-50A9-B645-A7E06DA3BCC6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1T14:13:52.283" v="411" actId="14100"/>
        <pc:sldMkLst>
          <pc:docMk/>
          <pc:sldMk cId="1569302875" sldId="1297"/>
        </pc:sldMkLst>
        <pc:spChg chg="add mod">
          <ac:chgData name="Jalila El Baraka" userId="ea93c961-285f-4edc-9e51-dff84fc1dbdc" providerId="ADAL" clId="{F2DB4326-1773-40AF-ABF6-454663976D9D}" dt="2026-02-21T14:12:54.241" v="362" actId="20577"/>
          <ac:spMkLst>
            <pc:docMk/>
            <pc:sldMk cId="1569302875" sldId="1297"/>
            <ac:spMk id="3" creationId="{633502C7-6E39-BAC7-588A-EAF9BB857E69}"/>
          </ac:spMkLst>
        </pc:spChg>
        <pc:spChg chg="mod">
          <ac:chgData name="Jalila El Baraka" userId="ea93c961-285f-4edc-9e51-dff84fc1dbdc" providerId="ADAL" clId="{F2DB4326-1773-40AF-ABF6-454663976D9D}" dt="2026-02-21T14:13:52.283" v="411" actId="14100"/>
          <ac:spMkLst>
            <pc:docMk/>
            <pc:sldMk cId="1569302875" sldId="1297"/>
            <ac:spMk id="4" creationId="{32156CEB-B91C-E6E6-93D2-B4F9A0CB8F52}"/>
          </ac:spMkLst>
        </pc:spChg>
        <pc:spChg chg="mod">
          <ac:chgData name="Jalila El Baraka" userId="ea93c961-285f-4edc-9e51-dff84fc1dbdc" providerId="ADAL" clId="{F2DB4326-1773-40AF-ABF6-454663976D9D}" dt="2026-02-21T14:13:47.916" v="410" actId="14100"/>
          <ac:spMkLst>
            <pc:docMk/>
            <pc:sldMk cId="1569302875" sldId="1297"/>
            <ac:spMk id="5" creationId="{F72C7209-D24A-84CD-BFC5-EBD812AB84DB}"/>
          </ac:spMkLst>
        </pc:spChg>
      </pc:sldChg>
      <pc:sldChg chg="addSp modSp mod">
        <pc:chgData name="Jalila El Baraka" userId="ea93c961-285f-4edc-9e51-dff84fc1dbdc" providerId="ADAL" clId="{F2DB4326-1773-40AF-ABF6-454663976D9D}" dt="2026-02-21T14:21:57.491" v="474" actId="1076"/>
        <pc:sldMkLst>
          <pc:docMk/>
          <pc:sldMk cId="3478684409" sldId="1298"/>
        </pc:sldMkLst>
        <pc:spChg chg="mod">
          <ac:chgData name="Jalila El Baraka" userId="ea93c961-285f-4edc-9e51-dff84fc1dbdc" providerId="ADAL" clId="{F2DB4326-1773-40AF-ABF6-454663976D9D}" dt="2026-02-21T14:21:55.241" v="473" actId="20577"/>
          <ac:spMkLst>
            <pc:docMk/>
            <pc:sldMk cId="3478684409" sldId="1298"/>
            <ac:spMk id="9" creationId="{2895D0D0-E987-A001-BE13-F2436831DCCB}"/>
          </ac:spMkLst>
        </pc:spChg>
        <pc:spChg chg="mod">
          <ac:chgData name="Jalila El Baraka" userId="ea93c961-285f-4edc-9e51-dff84fc1dbdc" providerId="ADAL" clId="{F2DB4326-1773-40AF-ABF6-454663976D9D}" dt="2026-02-21T14:21:05.781" v="426" actId="20577"/>
          <ac:spMkLst>
            <pc:docMk/>
            <pc:sldMk cId="3478684409" sldId="1298"/>
            <ac:spMk id="10" creationId="{E33720A1-962F-E414-CDB2-96528F87D250}"/>
          </ac:spMkLst>
        </pc:spChg>
        <pc:spChg chg="mod">
          <ac:chgData name="Jalila El Baraka" userId="ea93c961-285f-4edc-9e51-dff84fc1dbdc" providerId="ADAL" clId="{F2DB4326-1773-40AF-ABF6-454663976D9D}" dt="2026-02-21T14:21:12.378" v="439" actId="20577"/>
          <ac:spMkLst>
            <pc:docMk/>
            <pc:sldMk cId="3478684409" sldId="1298"/>
            <ac:spMk id="11" creationId="{1F82AAA2-7460-510B-DA26-AD586C9FDCB8}"/>
          </ac:spMkLst>
        </pc:spChg>
        <pc:picChg chg="add mod">
          <ac:chgData name="Jalila El Baraka" userId="ea93c961-285f-4edc-9e51-dff84fc1dbdc" providerId="ADAL" clId="{F2DB4326-1773-40AF-ABF6-454663976D9D}" dt="2026-02-21T14:21:57.491" v="474" actId="1076"/>
          <ac:picMkLst>
            <pc:docMk/>
            <pc:sldMk cId="3478684409" sldId="1298"/>
            <ac:picMk id="2" creationId="{A94E5194-B919-0469-2AA2-3EE1CF536B9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4:22:46.628" v="496" actId="108"/>
        <pc:sldMkLst>
          <pc:docMk/>
          <pc:sldMk cId="3412702204" sldId="1300"/>
        </pc:sldMkLst>
        <pc:spChg chg="add mod">
          <ac:chgData name="Jalila El Baraka" userId="ea93c961-285f-4edc-9e51-dff84fc1dbdc" providerId="ADAL" clId="{F2DB4326-1773-40AF-ABF6-454663976D9D}" dt="2026-02-21T14:22:06.645" v="476"/>
          <ac:spMkLst>
            <pc:docMk/>
            <pc:sldMk cId="3412702204" sldId="1300"/>
            <ac:spMk id="3" creationId="{6E8103C2-F863-86CE-8A6B-36899CB74699}"/>
          </ac:spMkLst>
        </pc:spChg>
        <pc:spChg chg="mod">
          <ac:chgData name="Jalila El Baraka" userId="ea93c961-285f-4edc-9e51-dff84fc1dbdc" providerId="ADAL" clId="{F2DB4326-1773-40AF-ABF6-454663976D9D}" dt="2026-02-21T14:22:46.628" v="496" actId="108"/>
          <ac:spMkLst>
            <pc:docMk/>
            <pc:sldMk cId="3412702204" sldId="1300"/>
            <ac:spMk id="4" creationId="{1EE284F3-A059-97C8-1E13-E7BFBAE13B8E}"/>
          </ac:spMkLst>
        </pc:spChg>
        <pc:spChg chg="mod">
          <ac:chgData name="Jalila El Baraka" userId="ea93c961-285f-4edc-9e51-dff84fc1dbdc" providerId="ADAL" clId="{F2DB4326-1773-40AF-ABF6-454663976D9D}" dt="2026-02-21T14:22:21.531" v="490" actId="20577"/>
          <ac:spMkLst>
            <pc:docMk/>
            <pc:sldMk cId="3412702204" sldId="1300"/>
            <ac:spMk id="5" creationId="{F84C767D-4BF9-6C2C-8644-23E628C112BA}"/>
          </ac:spMkLst>
        </pc:spChg>
        <pc:picChg chg="add mod">
          <ac:chgData name="Jalila El Baraka" userId="ea93c961-285f-4edc-9e51-dff84fc1dbdc" providerId="ADAL" clId="{F2DB4326-1773-40AF-ABF6-454663976D9D}" dt="2026-02-21T14:22:13.765" v="478" actId="1076"/>
          <ac:picMkLst>
            <pc:docMk/>
            <pc:sldMk cId="3412702204" sldId="1300"/>
            <ac:picMk id="9" creationId="{9A187945-3B16-0A57-EA4C-C1F34CFA2C86}"/>
          </ac:picMkLst>
        </pc:picChg>
      </pc:sldChg>
      <pc:sldChg chg="modSp mod">
        <pc:chgData name="Jalila El Baraka" userId="ea93c961-285f-4edc-9e51-dff84fc1dbdc" providerId="ADAL" clId="{F2DB4326-1773-40AF-ABF6-454663976D9D}" dt="2026-02-21T14:26:56.466" v="670" actId="1076"/>
        <pc:sldMkLst>
          <pc:docMk/>
          <pc:sldMk cId="2070641580" sldId="1301"/>
        </pc:sldMkLst>
        <pc:spChg chg="mod">
          <ac:chgData name="Jalila El Baraka" userId="ea93c961-285f-4edc-9e51-dff84fc1dbdc" providerId="ADAL" clId="{F2DB4326-1773-40AF-ABF6-454663976D9D}" dt="2026-02-21T14:26:56.466" v="670" actId="1076"/>
          <ac:spMkLst>
            <pc:docMk/>
            <pc:sldMk cId="2070641580" sldId="1301"/>
            <ac:spMk id="2" creationId="{4835EA3C-528C-BB8F-A5AE-9A872109400D}"/>
          </ac:spMkLst>
        </pc:spChg>
        <pc:spChg chg="mod">
          <ac:chgData name="Jalila El Baraka" userId="ea93c961-285f-4edc-9e51-dff84fc1dbdc" providerId="ADAL" clId="{F2DB4326-1773-40AF-ABF6-454663976D9D}" dt="2026-02-21T14:25:59.874" v="630" actId="20577"/>
          <ac:spMkLst>
            <pc:docMk/>
            <pc:sldMk cId="2070641580" sldId="1301"/>
            <ac:spMk id="10" creationId="{78BF6AD8-1656-C8A2-2DA7-D073EC1EB63A}"/>
          </ac:spMkLst>
        </pc:spChg>
        <pc:spChg chg="mod">
          <ac:chgData name="Jalila El Baraka" userId="ea93c961-285f-4edc-9e51-dff84fc1dbdc" providerId="ADAL" clId="{F2DB4326-1773-40AF-ABF6-454663976D9D}" dt="2026-02-21T14:26:05.400" v="632" actId="20577"/>
          <ac:spMkLst>
            <pc:docMk/>
            <pc:sldMk cId="2070641580" sldId="1301"/>
            <ac:spMk id="11" creationId="{C11DEB01-29F1-D8A2-63F1-A5D001369BAF}"/>
          </ac:spMkLst>
        </pc:spChg>
      </pc:sldChg>
      <pc:sldChg chg="modSp mod">
        <pc:chgData name="Jalila El Baraka" userId="ea93c961-285f-4edc-9e51-dff84fc1dbdc" providerId="ADAL" clId="{F2DB4326-1773-40AF-ABF6-454663976D9D}" dt="2026-02-26T13:13:45.468" v="1976" actId="20577"/>
        <pc:sldMkLst>
          <pc:docMk/>
          <pc:sldMk cId="961734543" sldId="1304"/>
        </pc:sldMkLst>
        <pc:spChg chg="mod">
          <ac:chgData name="Jalila El Baraka" userId="ea93c961-285f-4edc-9e51-dff84fc1dbdc" providerId="ADAL" clId="{F2DB4326-1773-40AF-ABF6-454663976D9D}" dt="2026-02-21T14:24:16.054" v="532" actId="20577"/>
          <ac:spMkLst>
            <pc:docMk/>
            <pc:sldMk cId="961734543" sldId="1304"/>
            <ac:spMk id="9" creationId="{2D39C21E-0655-C01C-5B92-8F5B9A7E6F92}"/>
          </ac:spMkLst>
        </pc:spChg>
        <pc:spChg chg="mod">
          <ac:chgData name="Jalila El Baraka" userId="ea93c961-285f-4edc-9e51-dff84fc1dbdc" providerId="ADAL" clId="{F2DB4326-1773-40AF-ABF6-454663976D9D}" dt="2026-02-21T14:23:57.975" v="519" actId="20577"/>
          <ac:spMkLst>
            <pc:docMk/>
            <pc:sldMk cId="961734543" sldId="1304"/>
            <ac:spMk id="10" creationId="{9042FE17-47B0-A1D1-ACDE-931EC9E6FB08}"/>
          </ac:spMkLst>
        </pc:spChg>
        <pc:spChg chg="mod">
          <ac:chgData name="Jalila El Baraka" userId="ea93c961-285f-4edc-9e51-dff84fc1dbdc" providerId="ADAL" clId="{F2DB4326-1773-40AF-ABF6-454663976D9D}" dt="2026-02-26T13:13:45.468" v="1976" actId="20577"/>
          <ac:spMkLst>
            <pc:docMk/>
            <pc:sldMk cId="961734543" sldId="1304"/>
            <ac:spMk id="11" creationId="{D97CDCEC-1A2D-E807-497A-658B8A2B12DE}"/>
          </ac:spMkLst>
        </pc:spChg>
      </pc:sldChg>
      <pc:sldChg chg="modSp mod">
        <pc:chgData name="Jalila El Baraka" userId="ea93c961-285f-4edc-9e51-dff84fc1dbdc" providerId="ADAL" clId="{F2DB4326-1773-40AF-ABF6-454663976D9D}" dt="2026-02-21T14:24:47.779" v="563" actId="20577"/>
        <pc:sldMkLst>
          <pc:docMk/>
          <pc:sldMk cId="3811561562" sldId="1306"/>
        </pc:sldMkLst>
        <pc:spChg chg="mod">
          <ac:chgData name="Jalila El Baraka" userId="ea93c961-285f-4edc-9e51-dff84fc1dbdc" providerId="ADAL" clId="{F2DB4326-1773-40AF-ABF6-454663976D9D}" dt="2026-02-21T14:24:35.259" v="543" actId="207"/>
          <ac:spMkLst>
            <pc:docMk/>
            <pc:sldMk cId="3811561562" sldId="1306"/>
            <ac:spMk id="2" creationId="{71DB94D2-62DF-C8A7-54FB-E26E19F17EF6}"/>
          </ac:spMkLst>
        </pc:spChg>
        <pc:spChg chg="mod">
          <ac:chgData name="Jalila El Baraka" userId="ea93c961-285f-4edc-9e51-dff84fc1dbdc" providerId="ADAL" clId="{F2DB4326-1773-40AF-ABF6-454663976D9D}" dt="2026-02-21T14:24:43.232" v="553" actId="20577"/>
          <ac:spMkLst>
            <pc:docMk/>
            <pc:sldMk cId="3811561562" sldId="1306"/>
            <ac:spMk id="4" creationId="{ADBF0483-DF65-4C80-B3E2-4D453513FE2C}"/>
          </ac:spMkLst>
        </pc:spChg>
        <pc:spChg chg="mod">
          <ac:chgData name="Jalila El Baraka" userId="ea93c961-285f-4edc-9e51-dff84fc1dbdc" providerId="ADAL" clId="{F2DB4326-1773-40AF-ABF6-454663976D9D}" dt="2026-02-21T14:24:47.779" v="563" actId="20577"/>
          <ac:spMkLst>
            <pc:docMk/>
            <pc:sldMk cId="3811561562" sldId="1306"/>
            <ac:spMk id="5" creationId="{DD183885-4483-6063-3514-E3ED1655EF77}"/>
          </ac:spMkLst>
        </pc:spChg>
      </pc:sldChg>
      <pc:sldChg chg="delSp modSp mod">
        <pc:chgData name="Jalila El Baraka" userId="ea93c961-285f-4edc-9e51-dff84fc1dbdc" providerId="ADAL" clId="{F2DB4326-1773-40AF-ABF6-454663976D9D}" dt="2026-02-25T13:38:41.668" v="1025" actId="1076"/>
        <pc:sldMkLst>
          <pc:docMk/>
          <pc:sldMk cId="1499929258" sldId="1307"/>
        </pc:sldMkLst>
        <pc:spChg chg="mod">
          <ac:chgData name="Jalila El Baraka" userId="ea93c961-285f-4edc-9e51-dff84fc1dbdc" providerId="ADAL" clId="{F2DB4326-1773-40AF-ABF6-454663976D9D}" dt="2026-02-25T13:37:37.950" v="957" actId="20577"/>
          <ac:spMkLst>
            <pc:docMk/>
            <pc:sldMk cId="1499929258" sldId="1307"/>
            <ac:spMk id="3" creationId="{6F06F72F-22C3-E7F9-2DF2-1EF1EFBEF1F6}"/>
          </ac:spMkLst>
        </pc:spChg>
        <pc:spChg chg="mod">
          <ac:chgData name="Jalila El Baraka" userId="ea93c961-285f-4edc-9e51-dff84fc1dbdc" providerId="ADAL" clId="{F2DB4326-1773-40AF-ABF6-454663976D9D}" dt="2026-02-25T13:38:06.260" v="988" actId="14100"/>
          <ac:spMkLst>
            <pc:docMk/>
            <pc:sldMk cId="1499929258" sldId="1307"/>
            <ac:spMk id="4" creationId="{B6CAC106-E3DD-5636-8291-84CD92EC5E62}"/>
          </ac:spMkLst>
        </pc:spChg>
        <pc:spChg chg="mod">
          <ac:chgData name="Jalila El Baraka" userId="ea93c961-285f-4edc-9e51-dff84fc1dbdc" providerId="ADAL" clId="{F2DB4326-1773-40AF-ABF6-454663976D9D}" dt="2026-02-25T13:38:14.346" v="992" actId="1076"/>
          <ac:spMkLst>
            <pc:docMk/>
            <pc:sldMk cId="1499929258" sldId="1307"/>
            <ac:spMk id="5" creationId="{D7B30E48-B7B4-C962-4017-D5F98C5E3036}"/>
          </ac:spMkLst>
        </pc:spChg>
        <pc:spChg chg="mod">
          <ac:chgData name="Jalila El Baraka" userId="ea93c961-285f-4edc-9e51-dff84fc1dbdc" providerId="ADAL" clId="{F2DB4326-1773-40AF-ABF6-454663976D9D}" dt="2026-02-25T13:38:41.668" v="1025" actId="1076"/>
          <ac:spMkLst>
            <pc:docMk/>
            <pc:sldMk cId="1499929258" sldId="1307"/>
            <ac:spMk id="7" creationId="{8EB5B7B6-EF22-723D-A98D-8290B9C024EA}"/>
          </ac:spMkLst>
        </pc:spChg>
      </pc:sldChg>
      <pc:sldChg chg="delSp modSp mod">
        <pc:chgData name="Jalila El Baraka" userId="ea93c961-285f-4edc-9e51-dff84fc1dbdc" providerId="ADAL" clId="{F2DB4326-1773-40AF-ABF6-454663976D9D}" dt="2026-02-26T13:14:35.535" v="1978" actId="113"/>
        <pc:sldMkLst>
          <pc:docMk/>
          <pc:sldMk cId="2153155455" sldId="1309"/>
        </pc:sldMkLst>
        <pc:spChg chg="mod">
          <ac:chgData name="Jalila El Baraka" userId="ea93c961-285f-4edc-9e51-dff84fc1dbdc" providerId="ADAL" clId="{F2DB4326-1773-40AF-ABF6-454663976D9D}" dt="2026-02-26T13:14:35.535" v="1978" actId="113"/>
          <ac:spMkLst>
            <pc:docMk/>
            <pc:sldMk cId="2153155455" sldId="1309"/>
            <ac:spMk id="4" creationId="{E7A0956C-ADB1-34BA-A0B8-83AC55029893}"/>
          </ac:spMkLst>
        </pc:spChg>
        <pc:picChg chg="mod">
          <ac:chgData name="Jalila El Baraka" userId="ea93c961-285f-4edc-9e51-dff84fc1dbdc" providerId="ADAL" clId="{F2DB4326-1773-40AF-ABF6-454663976D9D}" dt="2026-02-25T13:39:36.799" v="1083" actId="14100"/>
          <ac:picMkLst>
            <pc:docMk/>
            <pc:sldMk cId="2153155455" sldId="1309"/>
            <ac:picMk id="3" creationId="{0C8BC7BC-ADDC-C34E-10D8-EBAAB1A466E5}"/>
          </ac:picMkLst>
        </pc:picChg>
      </pc:sldChg>
      <pc:sldChg chg="modSp mod">
        <pc:chgData name="Jalila El Baraka" userId="ea93c961-285f-4edc-9e51-dff84fc1dbdc" providerId="ADAL" clId="{F2DB4326-1773-40AF-ABF6-454663976D9D}" dt="2026-02-25T14:40:45.031" v="1156" actId="1076"/>
        <pc:sldMkLst>
          <pc:docMk/>
          <pc:sldMk cId="1916931596" sldId="1312"/>
        </pc:sldMkLst>
        <pc:spChg chg="mod">
          <ac:chgData name="Jalila El Baraka" userId="ea93c961-285f-4edc-9e51-dff84fc1dbdc" providerId="ADAL" clId="{F2DB4326-1773-40AF-ABF6-454663976D9D}" dt="2026-02-25T13:40:21.002" v="1095" actId="1076"/>
          <ac:spMkLst>
            <pc:docMk/>
            <pc:sldMk cId="1916931596" sldId="1312"/>
            <ac:spMk id="2" creationId="{EC84F8D0-CC5D-017B-A64D-DFBF32F9CA49}"/>
          </ac:spMkLst>
        </pc:spChg>
        <pc:spChg chg="mod">
          <ac:chgData name="Jalila El Baraka" userId="ea93c961-285f-4edc-9e51-dff84fc1dbdc" providerId="ADAL" clId="{F2DB4326-1773-40AF-ABF6-454663976D9D}" dt="2026-02-25T13:40:23.632" v="1096" actId="1076"/>
          <ac:spMkLst>
            <pc:docMk/>
            <pc:sldMk cId="1916931596" sldId="1312"/>
            <ac:spMk id="3" creationId="{9A3B6AD8-4301-4C74-FC5E-A6C50F417B5E}"/>
          </ac:spMkLst>
        </pc:spChg>
        <pc:spChg chg="mod">
          <ac:chgData name="Jalila El Baraka" userId="ea93c961-285f-4edc-9e51-dff84fc1dbdc" providerId="ADAL" clId="{F2DB4326-1773-40AF-ABF6-454663976D9D}" dt="2026-02-25T14:40:42.348" v="1155" actId="1076"/>
          <ac:spMkLst>
            <pc:docMk/>
            <pc:sldMk cId="1916931596" sldId="1312"/>
            <ac:spMk id="4" creationId="{23B86913-7C0D-8E1C-2AF7-1510A7F2CADC}"/>
          </ac:spMkLst>
        </pc:spChg>
        <pc:spChg chg="mod">
          <ac:chgData name="Jalila El Baraka" userId="ea93c961-285f-4edc-9e51-dff84fc1dbdc" providerId="ADAL" clId="{F2DB4326-1773-40AF-ABF6-454663976D9D}" dt="2026-02-25T14:33:13.126" v="1127" actId="1076"/>
          <ac:spMkLst>
            <pc:docMk/>
            <pc:sldMk cId="1916931596" sldId="1312"/>
            <ac:spMk id="5" creationId="{0C7832E8-FAB7-7A23-53D4-50F759875004}"/>
          </ac:spMkLst>
        </pc:spChg>
        <pc:spChg chg="mod ord">
          <ac:chgData name="Jalila El Baraka" userId="ea93c961-285f-4edc-9e51-dff84fc1dbdc" providerId="ADAL" clId="{F2DB4326-1773-40AF-ABF6-454663976D9D}" dt="2026-02-25T14:33:11.317" v="1126" actId="1076"/>
          <ac:spMkLst>
            <pc:docMk/>
            <pc:sldMk cId="1916931596" sldId="1312"/>
            <ac:spMk id="6" creationId="{43613CAF-E70B-C5A8-2397-0EB3B878D0F8}"/>
          </ac:spMkLst>
        </pc:spChg>
        <pc:spChg chg="mod">
          <ac:chgData name="Jalila El Baraka" userId="ea93c961-285f-4edc-9e51-dff84fc1dbdc" providerId="ADAL" clId="{F2DB4326-1773-40AF-ABF6-454663976D9D}" dt="2026-02-25T14:40:45.031" v="1156" actId="1076"/>
          <ac:spMkLst>
            <pc:docMk/>
            <pc:sldMk cId="1916931596" sldId="1312"/>
            <ac:spMk id="10" creationId="{AC43D14A-1246-61FD-841D-30E340ACA1DD}"/>
          </ac:spMkLst>
        </pc:spChg>
      </pc:sldChg>
      <pc:sldChg chg="modSp mod">
        <pc:chgData name="Jalila El Baraka" userId="ea93c961-285f-4edc-9e51-dff84fc1dbdc" providerId="ADAL" clId="{F2DB4326-1773-40AF-ABF6-454663976D9D}" dt="2026-02-25T14:45:12.246" v="1217" actId="1076"/>
        <pc:sldMkLst>
          <pc:docMk/>
          <pc:sldMk cId="2974120296" sldId="1314"/>
        </pc:sldMkLst>
        <pc:spChg chg="mod">
          <ac:chgData name="Jalila El Baraka" userId="ea93c961-285f-4edc-9e51-dff84fc1dbdc" providerId="ADAL" clId="{F2DB4326-1773-40AF-ABF6-454663976D9D}" dt="2026-02-25T14:45:12.246" v="1217" actId="1076"/>
          <ac:spMkLst>
            <pc:docMk/>
            <pc:sldMk cId="2974120296" sldId="1314"/>
            <ac:spMk id="4" creationId="{597D8978-7B5D-C5D5-9E9A-4248EB102CB9}"/>
          </ac:spMkLst>
        </pc:spChg>
      </pc:sldChg>
      <pc:sldChg chg="del">
        <pc:chgData name="Jalila El Baraka" userId="ea93c961-285f-4edc-9e51-dff84fc1dbdc" providerId="ADAL" clId="{F2DB4326-1773-40AF-ABF6-454663976D9D}" dt="2026-02-25T14:41:04.105" v="1159" actId="2696"/>
        <pc:sldMkLst>
          <pc:docMk/>
          <pc:sldMk cId="2489779760" sldId="1315"/>
        </pc:sldMkLst>
      </pc:sldChg>
      <pc:sldChg chg="addSp modSp mod">
        <pc:chgData name="Jalila El Baraka" userId="ea93c961-285f-4edc-9e51-dff84fc1dbdc" providerId="ADAL" clId="{F2DB4326-1773-40AF-ABF6-454663976D9D}" dt="2026-02-26T13:15:05.754" v="1982" actId="20577"/>
        <pc:sldMkLst>
          <pc:docMk/>
          <pc:sldMk cId="4256544437" sldId="1316"/>
        </pc:sldMkLst>
        <pc:spChg chg="add mod">
          <ac:chgData name="Jalila El Baraka" userId="ea93c961-285f-4edc-9e51-dff84fc1dbdc" providerId="ADAL" clId="{F2DB4326-1773-40AF-ABF6-454663976D9D}" dt="2026-02-25T14:46:53.171" v="1272" actId="20577"/>
          <ac:spMkLst>
            <pc:docMk/>
            <pc:sldMk cId="4256544437" sldId="1316"/>
            <ac:spMk id="2" creationId="{42AA6707-8F31-BECA-445F-C15498BC5095}"/>
          </ac:spMkLst>
        </pc:spChg>
        <pc:spChg chg="mod">
          <ac:chgData name="Jalila El Baraka" userId="ea93c961-285f-4edc-9e51-dff84fc1dbdc" providerId="ADAL" clId="{F2DB4326-1773-40AF-ABF6-454663976D9D}" dt="2026-02-25T14:45:41.895" v="1235" actId="14100"/>
          <ac:spMkLst>
            <pc:docMk/>
            <pc:sldMk cId="4256544437" sldId="1316"/>
            <ac:spMk id="4" creationId="{9CC9CFDA-573A-A834-EDFC-125C761A5842}"/>
          </ac:spMkLst>
        </pc:spChg>
        <pc:spChg chg="mod">
          <ac:chgData name="Jalila El Baraka" userId="ea93c961-285f-4edc-9e51-dff84fc1dbdc" providerId="ADAL" clId="{F2DB4326-1773-40AF-ABF6-454663976D9D}" dt="2026-02-25T14:45:39.975" v="1234" actId="14100"/>
          <ac:spMkLst>
            <pc:docMk/>
            <pc:sldMk cId="4256544437" sldId="1316"/>
            <ac:spMk id="5" creationId="{F6B4CBF9-ACBC-FBC7-D905-2352616C1EA2}"/>
          </ac:spMkLst>
        </pc:spChg>
        <pc:spChg chg="mod">
          <ac:chgData name="Jalila El Baraka" userId="ea93c961-285f-4edc-9e51-dff84fc1dbdc" providerId="ADAL" clId="{F2DB4326-1773-40AF-ABF6-454663976D9D}" dt="2026-02-25T14:46:15.623" v="1236" actId="1076"/>
          <ac:spMkLst>
            <pc:docMk/>
            <pc:sldMk cId="4256544437" sldId="1316"/>
            <ac:spMk id="6" creationId="{88DAEB74-1F15-9BA1-8505-FF0BEA29884D}"/>
          </ac:spMkLst>
        </pc:spChg>
        <pc:spChg chg="mod">
          <ac:chgData name="Jalila El Baraka" userId="ea93c961-285f-4edc-9e51-dff84fc1dbdc" providerId="ADAL" clId="{F2DB4326-1773-40AF-ABF6-454663976D9D}" dt="2026-02-26T13:15:05.754" v="1982" actId="20577"/>
          <ac:spMkLst>
            <pc:docMk/>
            <pc:sldMk cId="4256544437" sldId="1316"/>
            <ac:spMk id="7" creationId="{0AE7FDE7-1044-7AAB-85DF-2538AB5674FC}"/>
          </ac:spMkLst>
        </pc:spChg>
        <pc:spChg chg="mod">
          <ac:chgData name="Jalila El Baraka" userId="ea93c961-285f-4edc-9e51-dff84fc1dbdc" providerId="ADAL" clId="{F2DB4326-1773-40AF-ABF6-454663976D9D}" dt="2026-02-25T14:46:35.134" v="1252" actId="20577"/>
          <ac:spMkLst>
            <pc:docMk/>
            <pc:sldMk cId="4256544437" sldId="1316"/>
            <ac:spMk id="10" creationId="{94867B74-9BC9-57BE-E7EF-907EE5EFBF26}"/>
          </ac:spMkLst>
        </pc:spChg>
      </pc:sldChg>
      <pc:sldChg chg="delSp modSp mod">
        <pc:chgData name="Jalila El Baraka" userId="ea93c961-285f-4edc-9e51-dff84fc1dbdc" providerId="ADAL" clId="{F2DB4326-1773-40AF-ABF6-454663976D9D}" dt="2026-02-26T13:15:21.705" v="1985" actId="113"/>
        <pc:sldMkLst>
          <pc:docMk/>
          <pc:sldMk cId="3247949064" sldId="1318"/>
        </pc:sldMkLst>
        <pc:spChg chg="mod">
          <ac:chgData name="Jalila El Baraka" userId="ea93c961-285f-4edc-9e51-dff84fc1dbdc" providerId="ADAL" clId="{F2DB4326-1773-40AF-ABF6-454663976D9D}" dt="2026-02-26T13:15:21.705" v="1985" actId="113"/>
          <ac:spMkLst>
            <pc:docMk/>
            <pc:sldMk cId="3247949064" sldId="1318"/>
            <ac:spMk id="4" creationId="{2416C34B-77A5-3506-1BD5-A63C42003DC8}"/>
          </ac:spMkLst>
        </pc:spChg>
      </pc:sldChg>
      <pc:sldChg chg="modSp mod">
        <pc:chgData name="Jalila El Baraka" userId="ea93c961-285f-4edc-9e51-dff84fc1dbdc" providerId="ADAL" clId="{F2DB4326-1773-40AF-ABF6-454663976D9D}" dt="2026-02-21T14:06:18.920" v="105" actId="313"/>
        <pc:sldMkLst>
          <pc:docMk/>
          <pc:sldMk cId="3068463471" sldId="1343"/>
        </pc:sldMkLst>
        <pc:spChg chg="mod">
          <ac:chgData name="Jalila El Baraka" userId="ea93c961-285f-4edc-9e51-dff84fc1dbdc" providerId="ADAL" clId="{F2DB4326-1773-40AF-ABF6-454663976D9D}" dt="2026-02-21T14:05:48.178" v="69" actId="1076"/>
          <ac:spMkLst>
            <pc:docMk/>
            <pc:sldMk cId="3068463471" sldId="1343"/>
            <ac:spMk id="2" creationId="{49AC6B94-697A-9C4D-C146-A77F2E6B020E}"/>
          </ac:spMkLst>
        </pc:spChg>
        <pc:spChg chg="mod">
          <ac:chgData name="Jalila El Baraka" userId="ea93c961-285f-4edc-9e51-dff84fc1dbdc" providerId="ADAL" clId="{F2DB4326-1773-40AF-ABF6-454663976D9D}" dt="2026-02-21T14:06:18.920" v="105" actId="313"/>
          <ac:spMkLst>
            <pc:docMk/>
            <pc:sldMk cId="3068463471" sldId="1343"/>
            <ac:spMk id="9" creationId="{16B04C4C-129B-B273-25F8-86ED35170AFA}"/>
          </ac:spMkLst>
        </pc:spChg>
        <pc:spChg chg="mod">
          <ac:chgData name="Jalila El Baraka" userId="ea93c961-285f-4edc-9e51-dff84fc1dbdc" providerId="ADAL" clId="{F2DB4326-1773-40AF-ABF6-454663976D9D}" dt="2026-02-21T14:06:01.520" v="76" actId="20577"/>
          <ac:spMkLst>
            <pc:docMk/>
            <pc:sldMk cId="3068463471" sldId="1343"/>
            <ac:spMk id="10" creationId="{7909B713-5E80-3B8F-871B-3688114A44E4}"/>
          </ac:spMkLst>
        </pc:spChg>
      </pc:sldChg>
      <pc:sldChg chg="modSp mod">
        <pc:chgData name="Jalila El Baraka" userId="ea93c961-285f-4edc-9e51-dff84fc1dbdc" providerId="ADAL" clId="{F2DB4326-1773-40AF-ABF6-454663976D9D}" dt="2026-02-21T14:26:52.875" v="669" actId="1076"/>
        <pc:sldMkLst>
          <pc:docMk/>
          <pc:sldMk cId="154218106" sldId="1345"/>
        </pc:sldMkLst>
        <pc:spChg chg="mod">
          <ac:chgData name="Jalila El Baraka" userId="ea93c961-285f-4edc-9e51-dff84fc1dbdc" providerId="ADAL" clId="{F2DB4326-1773-40AF-ABF6-454663976D9D}" dt="2026-02-21T14:26:52.875" v="669" actId="1076"/>
          <ac:spMkLst>
            <pc:docMk/>
            <pc:sldMk cId="154218106" sldId="1345"/>
            <ac:spMk id="3" creationId="{A6E609C7-DBC3-0A14-E813-6FFEDEB78479}"/>
          </ac:spMkLst>
        </pc:spChg>
        <pc:spChg chg="mod">
          <ac:chgData name="Jalila El Baraka" userId="ea93c961-285f-4edc-9e51-dff84fc1dbdc" providerId="ADAL" clId="{F2DB4326-1773-40AF-ABF6-454663976D9D}" dt="2026-02-21T14:26:24.674" v="646" actId="20577"/>
          <ac:spMkLst>
            <pc:docMk/>
            <pc:sldMk cId="154218106" sldId="1345"/>
            <ac:spMk id="4" creationId="{402A2702-4FF3-9D02-AD39-312198637C22}"/>
          </ac:spMkLst>
        </pc:spChg>
        <pc:spChg chg="mod">
          <ac:chgData name="Jalila El Baraka" userId="ea93c961-285f-4edc-9e51-dff84fc1dbdc" providerId="ADAL" clId="{F2DB4326-1773-40AF-ABF6-454663976D9D}" dt="2026-02-21T14:26:32.237" v="656" actId="20577"/>
          <ac:spMkLst>
            <pc:docMk/>
            <pc:sldMk cId="154218106" sldId="1345"/>
            <ac:spMk id="5" creationId="{9C9A1B61-C9FF-AC9D-0E5E-FE64460F56A1}"/>
          </ac:spMkLst>
        </pc:spChg>
      </pc:sldChg>
      <pc:sldChg chg="modSp mod">
        <pc:chgData name="Jalila El Baraka" userId="ea93c961-285f-4edc-9e51-dff84fc1dbdc" providerId="ADAL" clId="{F2DB4326-1773-40AF-ABF6-454663976D9D}" dt="2026-02-21T14:30:43.771" v="740" actId="1076"/>
        <pc:sldMkLst>
          <pc:docMk/>
          <pc:sldMk cId="1595029467" sldId="1348"/>
        </pc:sldMkLst>
        <pc:spChg chg="mod">
          <ac:chgData name="Jalila El Baraka" userId="ea93c961-285f-4edc-9e51-dff84fc1dbdc" providerId="ADAL" clId="{F2DB4326-1773-40AF-ABF6-454663976D9D}" dt="2026-02-21T14:30:43.771" v="740" actId="1076"/>
          <ac:spMkLst>
            <pc:docMk/>
            <pc:sldMk cId="1595029467" sldId="1348"/>
            <ac:spMk id="2" creationId="{EB178EF2-2A86-9A1E-943E-1ADCBF1B0664}"/>
          </ac:spMkLst>
        </pc:spChg>
        <pc:spChg chg="mod">
          <ac:chgData name="Jalila El Baraka" userId="ea93c961-285f-4edc-9e51-dff84fc1dbdc" providerId="ADAL" clId="{F2DB4326-1773-40AF-ABF6-454663976D9D}" dt="2026-02-21T14:30:13.899" v="679" actId="20577"/>
          <ac:spMkLst>
            <pc:docMk/>
            <pc:sldMk cId="1595029467" sldId="1348"/>
            <ac:spMk id="10" creationId="{C7BF6E90-02FA-E3C1-5A04-10818B2B835C}"/>
          </ac:spMkLst>
        </pc:spChg>
        <pc:spChg chg="mod">
          <ac:chgData name="Jalila El Baraka" userId="ea93c961-285f-4edc-9e51-dff84fc1dbdc" providerId="ADAL" clId="{F2DB4326-1773-40AF-ABF6-454663976D9D}" dt="2026-02-21T14:30:19.026" v="688" actId="20577"/>
          <ac:spMkLst>
            <pc:docMk/>
            <pc:sldMk cId="1595029467" sldId="1348"/>
            <ac:spMk id="11" creationId="{05A35B84-4972-CEF0-6ED1-1B13C99AB891}"/>
          </ac:spMkLst>
        </pc:spChg>
      </pc:sldChg>
      <pc:sldChg chg="modSp mod">
        <pc:chgData name="Jalila El Baraka" userId="ea93c961-285f-4edc-9e51-dff84fc1dbdc" providerId="ADAL" clId="{F2DB4326-1773-40AF-ABF6-454663976D9D}" dt="2026-02-21T14:31:11.024" v="767" actId="20577"/>
        <pc:sldMkLst>
          <pc:docMk/>
          <pc:sldMk cId="2703423449" sldId="1350"/>
        </pc:sldMkLst>
        <pc:spChg chg="mod">
          <ac:chgData name="Jalila El Baraka" userId="ea93c961-285f-4edc-9e51-dff84fc1dbdc" providerId="ADAL" clId="{F2DB4326-1773-40AF-ABF6-454663976D9D}" dt="2026-02-21T14:31:11.024" v="767" actId="20577"/>
          <ac:spMkLst>
            <pc:docMk/>
            <pc:sldMk cId="2703423449" sldId="1350"/>
            <ac:spMk id="3" creationId="{CD09400B-5C4D-8CA2-4D5F-38EE34793183}"/>
          </ac:spMkLst>
        </pc:spChg>
        <pc:spChg chg="mod">
          <ac:chgData name="Jalila El Baraka" userId="ea93c961-285f-4edc-9e51-dff84fc1dbdc" providerId="ADAL" clId="{F2DB4326-1773-40AF-ABF6-454663976D9D}" dt="2026-02-21T14:31:01.926" v="758" actId="20577"/>
          <ac:spMkLst>
            <pc:docMk/>
            <pc:sldMk cId="2703423449" sldId="1350"/>
            <ac:spMk id="4" creationId="{DD627E6B-401F-033B-B1CA-8D44D6FF9710}"/>
          </ac:spMkLst>
        </pc:spChg>
        <pc:spChg chg="mod">
          <ac:chgData name="Jalila El Baraka" userId="ea93c961-285f-4edc-9e51-dff84fc1dbdc" providerId="ADAL" clId="{F2DB4326-1773-40AF-ABF6-454663976D9D}" dt="2026-02-21T14:30:57.834" v="751" actId="20577"/>
          <ac:spMkLst>
            <pc:docMk/>
            <pc:sldMk cId="2703423449" sldId="1350"/>
            <ac:spMk id="5" creationId="{20727B1A-51C1-4A4A-8384-AB280B97772F}"/>
          </ac:spMkLst>
        </pc:spChg>
      </pc:sldChg>
      <pc:sldChg chg="modSp mod">
        <pc:chgData name="Jalila El Baraka" userId="ea93c961-285f-4edc-9e51-dff84fc1dbdc" providerId="ADAL" clId="{F2DB4326-1773-40AF-ABF6-454663976D9D}" dt="2026-02-21T14:32:31.381" v="811" actId="20577"/>
        <pc:sldMkLst>
          <pc:docMk/>
          <pc:sldMk cId="385601917" sldId="1351"/>
        </pc:sldMkLst>
        <pc:spChg chg="mod">
          <ac:chgData name="Jalila El Baraka" userId="ea93c961-285f-4edc-9e51-dff84fc1dbdc" providerId="ADAL" clId="{F2DB4326-1773-40AF-ABF6-454663976D9D}" dt="2026-02-21T14:32:31.381" v="811" actId="20577"/>
          <ac:spMkLst>
            <pc:docMk/>
            <pc:sldMk cId="385601917" sldId="1351"/>
            <ac:spMk id="2" creationId="{52D5447F-6008-CD8D-6BCF-17C1E613CA08}"/>
          </ac:spMkLst>
        </pc:spChg>
        <pc:spChg chg="mod">
          <ac:chgData name="Jalila El Baraka" userId="ea93c961-285f-4edc-9e51-dff84fc1dbdc" providerId="ADAL" clId="{F2DB4326-1773-40AF-ABF6-454663976D9D}" dt="2026-02-21T14:32:17.616" v="802" actId="20577"/>
          <ac:spMkLst>
            <pc:docMk/>
            <pc:sldMk cId="385601917" sldId="1351"/>
            <ac:spMk id="10" creationId="{F7CFFC59-45D6-9F3B-8324-42687C443928}"/>
          </ac:spMkLst>
        </pc:spChg>
        <pc:spChg chg="mod">
          <ac:chgData name="Jalila El Baraka" userId="ea93c961-285f-4edc-9e51-dff84fc1dbdc" providerId="ADAL" clId="{F2DB4326-1773-40AF-ABF6-454663976D9D}" dt="2026-02-21T14:32:19.064" v="803" actId="20577"/>
          <ac:spMkLst>
            <pc:docMk/>
            <pc:sldMk cId="385601917" sldId="1351"/>
            <ac:spMk id="11" creationId="{D5F66385-37FD-EE1B-A2CD-1C5669AFEB02}"/>
          </ac:spMkLst>
        </pc:spChg>
      </pc:sldChg>
      <pc:sldChg chg="modSp mod">
        <pc:chgData name="Jalila El Baraka" userId="ea93c961-285f-4edc-9e51-dff84fc1dbdc" providerId="ADAL" clId="{F2DB4326-1773-40AF-ABF6-454663976D9D}" dt="2026-02-21T14:32:59.700" v="834" actId="20577"/>
        <pc:sldMkLst>
          <pc:docMk/>
          <pc:sldMk cId="2155001685" sldId="1353"/>
        </pc:sldMkLst>
        <pc:spChg chg="mod">
          <ac:chgData name="Jalila El Baraka" userId="ea93c961-285f-4edc-9e51-dff84fc1dbdc" providerId="ADAL" clId="{F2DB4326-1773-40AF-ABF6-454663976D9D}" dt="2026-02-21T14:32:46.589" v="817" actId="20577"/>
          <ac:spMkLst>
            <pc:docMk/>
            <pc:sldMk cId="2155001685" sldId="1353"/>
            <ac:spMk id="2" creationId="{E87B165B-2396-5331-A573-CE03087F4914}"/>
          </ac:spMkLst>
        </pc:spChg>
        <pc:spChg chg="mod">
          <ac:chgData name="Jalila El Baraka" userId="ea93c961-285f-4edc-9e51-dff84fc1dbdc" providerId="ADAL" clId="{F2DB4326-1773-40AF-ABF6-454663976D9D}" dt="2026-02-21T14:32:59.700" v="834" actId="20577"/>
          <ac:spMkLst>
            <pc:docMk/>
            <pc:sldMk cId="2155001685" sldId="1353"/>
            <ac:spMk id="4" creationId="{1D9CAD60-9FB5-D394-B1C9-0862F6F3701F}"/>
          </ac:spMkLst>
        </pc:spChg>
        <pc:spChg chg="mod">
          <ac:chgData name="Jalila El Baraka" userId="ea93c961-285f-4edc-9e51-dff84fc1dbdc" providerId="ADAL" clId="{F2DB4326-1773-40AF-ABF6-454663976D9D}" dt="2026-02-21T14:32:52.325" v="823" actId="20577"/>
          <ac:spMkLst>
            <pc:docMk/>
            <pc:sldMk cId="2155001685" sldId="1353"/>
            <ac:spMk id="5" creationId="{DBCC8BAC-0714-74A7-2AD9-31667D26B93B}"/>
          </ac:spMkLst>
        </pc:spChg>
      </pc:sldChg>
      <pc:sldChg chg="del">
        <pc:chgData name="Jalila El Baraka" userId="ea93c961-285f-4edc-9e51-dff84fc1dbdc" providerId="ADAL" clId="{F2DB4326-1773-40AF-ABF6-454663976D9D}" dt="2026-02-25T13:35:44.992" v="919" actId="2696"/>
        <pc:sldMkLst>
          <pc:docMk/>
          <pc:sldMk cId="764380193" sldId="1357"/>
        </pc:sldMkLst>
      </pc:sldChg>
      <pc:sldChg chg="del">
        <pc:chgData name="Jalila El Baraka" userId="ea93c961-285f-4edc-9e51-dff84fc1dbdc" providerId="ADAL" clId="{F2DB4326-1773-40AF-ABF6-454663976D9D}" dt="2026-02-25T13:38:56.502" v="1028" actId="2696"/>
        <pc:sldMkLst>
          <pc:docMk/>
          <pc:sldMk cId="786917970" sldId="1358"/>
        </pc:sldMkLst>
      </pc:sldChg>
      <pc:sldChg chg="del">
        <pc:chgData name="Jalila El Baraka" userId="ea93c961-285f-4edc-9e51-dff84fc1dbdc" providerId="ADAL" clId="{F2DB4326-1773-40AF-ABF6-454663976D9D}" dt="2026-02-25T14:47:34.972" v="1275" actId="2696"/>
        <pc:sldMkLst>
          <pc:docMk/>
          <pc:sldMk cId="294455797" sldId="1359"/>
        </pc:sldMkLst>
      </pc:sldChg>
      <pc:sldChg chg="addSp delSp modSp mod">
        <pc:chgData name="Jalila El Baraka" userId="ea93c961-285f-4edc-9e51-dff84fc1dbdc" providerId="ADAL" clId="{F2DB4326-1773-40AF-ABF6-454663976D9D}" dt="2026-02-26T13:16:17.326" v="2003" actId="113"/>
        <pc:sldMkLst>
          <pc:docMk/>
          <pc:sldMk cId="661900685" sldId="1360"/>
        </pc:sldMkLst>
        <pc:spChg chg="mod">
          <ac:chgData name="Jalila El Baraka" userId="ea93c961-285f-4edc-9e51-dff84fc1dbdc" providerId="ADAL" clId="{F2DB4326-1773-40AF-ABF6-454663976D9D}" dt="2026-02-26T13:16:17.326" v="2003" actId="113"/>
          <ac:spMkLst>
            <pc:docMk/>
            <pc:sldMk cId="661900685" sldId="1360"/>
            <ac:spMk id="2" creationId="{C64431D0-D414-91B2-91FB-4C93E8D88AB7}"/>
          </ac:spMkLst>
        </pc:spChg>
        <pc:picChg chg="add mod">
          <ac:chgData name="Jalila El Baraka" userId="ea93c961-285f-4edc-9e51-dff84fc1dbdc" providerId="ADAL" clId="{F2DB4326-1773-40AF-ABF6-454663976D9D}" dt="2026-02-25T14:54:37.401" v="1576" actId="1076"/>
          <ac:picMkLst>
            <pc:docMk/>
            <pc:sldMk cId="661900685" sldId="1360"/>
            <ac:picMk id="5" creationId="{EA8D4E44-200A-72AD-0010-522ACA4097D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5T15:09:41.101" v="1918" actId="14100"/>
        <pc:sldMkLst>
          <pc:docMk/>
          <pc:sldMk cId="1362581320" sldId="1361"/>
        </pc:sldMkLst>
        <pc:spChg chg="mod">
          <ac:chgData name="Jalila El Baraka" userId="ea93c961-285f-4edc-9e51-dff84fc1dbdc" providerId="ADAL" clId="{F2DB4326-1773-40AF-ABF6-454663976D9D}" dt="2026-02-25T15:09:33.400" v="1915" actId="108"/>
          <ac:spMkLst>
            <pc:docMk/>
            <pc:sldMk cId="1362581320" sldId="1361"/>
            <ac:spMk id="2" creationId="{1D98FF4C-E512-2FC9-7FDB-108F8ACF240C}"/>
          </ac:spMkLst>
        </pc:spChg>
        <pc:picChg chg="add mod">
          <ac:chgData name="Jalila El Baraka" userId="ea93c961-285f-4edc-9e51-dff84fc1dbdc" providerId="ADAL" clId="{F2DB4326-1773-40AF-ABF6-454663976D9D}" dt="2026-02-25T15:09:37.331" v="1917" actId="1076"/>
          <ac:picMkLst>
            <pc:docMk/>
            <pc:sldMk cId="1362581320" sldId="1361"/>
            <ac:picMk id="3" creationId="{D77A797A-92AB-157F-D2C1-1108105A9370}"/>
          </ac:picMkLst>
        </pc:picChg>
        <pc:picChg chg="add mod">
          <ac:chgData name="Jalila El Baraka" userId="ea93c961-285f-4edc-9e51-dff84fc1dbdc" providerId="ADAL" clId="{F2DB4326-1773-40AF-ABF6-454663976D9D}" dt="2026-02-25T15:09:41.101" v="1918" actId="14100"/>
          <ac:picMkLst>
            <pc:docMk/>
            <pc:sldMk cId="1362581320" sldId="1361"/>
            <ac:picMk id="4" creationId="{AFB413D1-B1E3-B2E7-EB51-8D1996DADEF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5T15:10:45.822" v="1959" actId="14100"/>
        <pc:sldMkLst>
          <pc:docMk/>
          <pc:sldMk cId="1225653109" sldId="1363"/>
        </pc:sldMkLst>
        <pc:spChg chg="mod">
          <ac:chgData name="Jalila El Baraka" userId="ea93c961-285f-4edc-9e51-dff84fc1dbdc" providerId="ADAL" clId="{F2DB4326-1773-40AF-ABF6-454663976D9D}" dt="2026-02-25T15:10:26.634" v="1953" actId="108"/>
          <ac:spMkLst>
            <pc:docMk/>
            <pc:sldMk cId="1225653109" sldId="1363"/>
            <ac:spMk id="2" creationId="{14F9EECA-3D42-D824-B5FE-24AB02F36126}"/>
          </ac:spMkLst>
        </pc:spChg>
        <pc:picChg chg="add mod">
          <ac:chgData name="Jalila El Baraka" userId="ea93c961-285f-4edc-9e51-dff84fc1dbdc" providerId="ADAL" clId="{F2DB4326-1773-40AF-ABF6-454663976D9D}" dt="2026-02-25T15:10:33.594" v="1956" actId="1076"/>
          <ac:picMkLst>
            <pc:docMk/>
            <pc:sldMk cId="1225653109" sldId="1363"/>
            <ac:picMk id="4" creationId="{93256B83-2C8E-2196-4FBF-DDFA1BA17B23}"/>
          </ac:picMkLst>
        </pc:picChg>
        <pc:picChg chg="add mod">
          <ac:chgData name="Jalila El Baraka" userId="ea93c961-285f-4edc-9e51-dff84fc1dbdc" providerId="ADAL" clId="{F2DB4326-1773-40AF-ABF6-454663976D9D}" dt="2026-02-25T15:10:45.822" v="1959" actId="14100"/>
          <ac:picMkLst>
            <pc:docMk/>
            <pc:sldMk cId="1225653109" sldId="1363"/>
            <ac:picMk id="5" creationId="{BDD0053A-0108-9ADF-EE18-7900D049F3A7}"/>
          </ac:picMkLst>
        </pc:picChg>
      </pc:sldChg>
      <pc:sldChg chg="del">
        <pc:chgData name="Jalila El Baraka" userId="ea93c961-285f-4edc-9e51-dff84fc1dbdc" providerId="ADAL" clId="{F2DB4326-1773-40AF-ABF6-454663976D9D}" dt="2026-02-25T15:08:16.992" v="1885" actId="2696"/>
        <pc:sldMkLst>
          <pc:docMk/>
          <pc:sldMk cId="3932089366" sldId="1364"/>
        </pc:sldMkLst>
      </pc:sldChg>
      <pc:sldChg chg="del">
        <pc:chgData name="Jalila El Baraka" userId="ea93c961-285f-4edc-9e51-dff84fc1dbdc" providerId="ADAL" clId="{F2DB4326-1773-40AF-ABF6-454663976D9D}" dt="2026-02-25T15:08:12.432" v="1884" actId="2696"/>
        <pc:sldMkLst>
          <pc:docMk/>
          <pc:sldMk cId="1891918471" sldId="1365"/>
        </pc:sldMkLst>
      </pc:sldChg>
      <pc:sldChg chg="del">
        <pc:chgData name="Jalila El Baraka" userId="ea93c961-285f-4edc-9e51-dff84fc1dbdc" providerId="ADAL" clId="{F2DB4326-1773-40AF-ABF6-454663976D9D}" dt="2026-02-25T15:08:10.437" v="1883" actId="2696"/>
        <pc:sldMkLst>
          <pc:docMk/>
          <pc:sldMk cId="3574463716" sldId="1366"/>
        </pc:sldMkLst>
      </pc:sldChg>
      <pc:sldChg chg="modSp add mod">
        <pc:chgData name="Jalila El Baraka" userId="ea93c961-285f-4edc-9e51-dff84fc1dbdc" providerId="ADAL" clId="{F2DB4326-1773-40AF-ABF6-454663976D9D}" dt="2026-02-25T13:35:41.418" v="918"/>
        <pc:sldMkLst>
          <pc:docMk/>
          <pc:sldMk cId="2146293266" sldId="1369"/>
        </pc:sldMkLst>
        <pc:spChg chg="mod">
          <ac:chgData name="Jalila El Baraka" userId="ea93c961-285f-4edc-9e51-dff84fc1dbdc" providerId="ADAL" clId="{F2DB4326-1773-40AF-ABF6-454663976D9D}" dt="2026-02-25T13:35:41.418" v="918"/>
          <ac:spMkLst>
            <pc:docMk/>
            <pc:sldMk cId="2146293266" sldId="1369"/>
            <ac:spMk id="9" creationId="{6795BD5A-006D-A5DF-D2A5-1F3EF7206525}"/>
          </ac:spMkLst>
        </pc:spChg>
      </pc:sldChg>
      <pc:sldChg chg="modSp add">
        <pc:chgData name="Jalila El Baraka" userId="ea93c961-285f-4edc-9e51-dff84fc1dbdc" providerId="ADAL" clId="{F2DB4326-1773-40AF-ABF6-454663976D9D}" dt="2026-02-25T13:38:53.401" v="1027"/>
        <pc:sldMkLst>
          <pc:docMk/>
          <pc:sldMk cId="1875542136" sldId="1370"/>
        </pc:sldMkLst>
        <pc:spChg chg="mod">
          <ac:chgData name="Jalila El Baraka" userId="ea93c961-285f-4edc-9e51-dff84fc1dbdc" providerId="ADAL" clId="{F2DB4326-1773-40AF-ABF6-454663976D9D}" dt="2026-02-25T13:38:53.401" v="1027"/>
          <ac:spMkLst>
            <pc:docMk/>
            <pc:sldMk cId="1875542136" sldId="1370"/>
            <ac:spMk id="9" creationId="{1E0AE6F2-55AE-0429-E8E2-00A41CF361B8}"/>
          </ac:spMkLst>
        </pc:spChg>
      </pc:sldChg>
      <pc:sldChg chg="modSp add mod">
        <pc:chgData name="Jalila El Baraka" userId="ea93c961-285f-4edc-9e51-dff84fc1dbdc" providerId="ADAL" clId="{F2DB4326-1773-40AF-ABF6-454663976D9D}" dt="2026-02-25T14:41:01.114" v="1158"/>
        <pc:sldMkLst>
          <pc:docMk/>
          <pc:sldMk cId="863387644" sldId="1371"/>
        </pc:sldMkLst>
        <pc:spChg chg="mod">
          <ac:chgData name="Jalila El Baraka" userId="ea93c961-285f-4edc-9e51-dff84fc1dbdc" providerId="ADAL" clId="{F2DB4326-1773-40AF-ABF6-454663976D9D}" dt="2026-02-25T14:41:01.114" v="1158"/>
          <ac:spMkLst>
            <pc:docMk/>
            <pc:sldMk cId="863387644" sldId="1371"/>
            <ac:spMk id="9" creationId="{7A2640C3-B964-9693-2EF8-811DB24232D0}"/>
          </ac:spMkLst>
        </pc:spChg>
      </pc:sldChg>
      <pc:sldChg chg="modSp add mod">
        <pc:chgData name="Jalila El Baraka" userId="ea93c961-285f-4edc-9e51-dff84fc1dbdc" providerId="ADAL" clId="{F2DB4326-1773-40AF-ABF6-454663976D9D}" dt="2026-02-26T13:15:13.117" v="1984" actId="20577"/>
        <pc:sldMkLst>
          <pc:docMk/>
          <pc:sldMk cId="1938645013" sldId="1372"/>
        </pc:sldMkLst>
        <pc:spChg chg="mod">
          <ac:chgData name="Jalila El Baraka" userId="ea93c961-285f-4edc-9e51-dff84fc1dbdc" providerId="ADAL" clId="{F2DB4326-1773-40AF-ABF6-454663976D9D}" dt="2026-02-26T13:15:13.117" v="1984" actId="20577"/>
          <ac:spMkLst>
            <pc:docMk/>
            <pc:sldMk cId="1938645013" sldId="1372"/>
            <ac:spMk id="7" creationId="{D0EB2EE7-7334-6DAE-055E-CCD611588375}"/>
          </ac:spMkLst>
        </pc:spChg>
        <pc:spChg chg="mod">
          <ac:chgData name="Jalila El Baraka" userId="ea93c961-285f-4edc-9e51-dff84fc1dbdc" providerId="ADAL" clId="{F2DB4326-1773-40AF-ABF6-454663976D9D}" dt="2026-02-25T14:47:30.984" v="1274"/>
          <ac:spMkLst>
            <pc:docMk/>
            <pc:sldMk cId="1938645013" sldId="1372"/>
            <ac:spMk id="9" creationId="{846B8BEE-C5AC-8A98-54FF-3B418283D12E}"/>
          </ac:spMkLst>
        </pc:spChg>
      </pc:sldChg>
      <pc:sldChg chg="delSp modSp add mod">
        <pc:chgData name="Jalila El Baraka" userId="ea93c961-285f-4edc-9e51-dff84fc1dbdc" providerId="ADAL" clId="{F2DB4326-1773-40AF-ABF6-454663976D9D}" dt="2026-02-26T13:15:31.059" v="1989" actId="20577"/>
        <pc:sldMkLst>
          <pc:docMk/>
          <pc:sldMk cId="1179746862" sldId="1373"/>
        </pc:sldMkLst>
        <pc:spChg chg="mod">
          <ac:chgData name="Jalila El Baraka" userId="ea93c961-285f-4edc-9e51-dff84fc1dbdc" providerId="ADAL" clId="{F2DB4326-1773-40AF-ABF6-454663976D9D}" dt="2026-02-25T14:49:05.397" v="1361" actId="14100"/>
          <ac:spMkLst>
            <pc:docMk/>
            <pc:sldMk cId="1179746862" sldId="1373"/>
            <ac:spMk id="4" creationId="{8E11F712-EF1D-43AE-FB9B-CD8337C4210A}"/>
          </ac:spMkLst>
        </pc:spChg>
        <pc:spChg chg="mod">
          <ac:chgData name="Jalila El Baraka" userId="ea93c961-285f-4edc-9e51-dff84fc1dbdc" providerId="ADAL" clId="{F2DB4326-1773-40AF-ABF6-454663976D9D}" dt="2026-02-25T14:48:42.234" v="1340" actId="20577"/>
          <ac:spMkLst>
            <pc:docMk/>
            <pc:sldMk cId="1179746862" sldId="1373"/>
            <ac:spMk id="5" creationId="{C89AC24F-3ED9-9D4F-14DA-57ED6237F734}"/>
          </ac:spMkLst>
        </pc:spChg>
        <pc:spChg chg="mod">
          <ac:chgData name="Jalila El Baraka" userId="ea93c961-285f-4edc-9e51-dff84fc1dbdc" providerId="ADAL" clId="{F2DB4326-1773-40AF-ABF6-454663976D9D}" dt="2026-02-25T14:49:08.833" v="1362" actId="1076"/>
          <ac:spMkLst>
            <pc:docMk/>
            <pc:sldMk cId="1179746862" sldId="1373"/>
            <ac:spMk id="6" creationId="{5C6F751C-29B3-D86F-5B40-8EC67B2DAE08}"/>
          </ac:spMkLst>
        </pc:spChg>
        <pc:spChg chg="mod">
          <ac:chgData name="Jalila El Baraka" userId="ea93c961-285f-4edc-9e51-dff84fc1dbdc" providerId="ADAL" clId="{F2DB4326-1773-40AF-ABF6-454663976D9D}" dt="2026-02-26T13:15:31.059" v="1989" actId="20577"/>
          <ac:spMkLst>
            <pc:docMk/>
            <pc:sldMk cId="1179746862" sldId="1373"/>
            <ac:spMk id="7" creationId="{172E26E0-DFFE-58D4-9A44-911E01489337}"/>
          </ac:spMkLst>
        </pc:spChg>
        <pc:spChg chg="mod">
          <ac:chgData name="Jalila El Baraka" userId="ea93c961-285f-4edc-9e51-dff84fc1dbdc" providerId="ADAL" clId="{F2DB4326-1773-40AF-ABF6-454663976D9D}" dt="2026-02-25T14:49:03.399" v="1360" actId="1076"/>
          <ac:spMkLst>
            <pc:docMk/>
            <pc:sldMk cId="1179746862" sldId="1373"/>
            <ac:spMk id="10" creationId="{37667678-7EB9-41E5-5472-9236FD9577AB}"/>
          </ac:spMkLst>
        </pc:spChg>
      </pc:sldChg>
      <pc:sldChg chg="add del">
        <pc:chgData name="Jalila El Baraka" userId="ea93c961-285f-4edc-9e51-dff84fc1dbdc" providerId="ADAL" clId="{F2DB4326-1773-40AF-ABF6-454663976D9D}" dt="2026-02-25T14:49:26.114" v="1366" actId="2696"/>
        <pc:sldMkLst>
          <pc:docMk/>
          <pc:sldMk cId="3330379707" sldId="1374"/>
        </pc:sldMkLst>
      </pc:sldChg>
      <pc:sldChg chg="modSp add mod">
        <pc:chgData name="Jalila El Baraka" userId="ea93c961-285f-4edc-9e51-dff84fc1dbdc" providerId="ADAL" clId="{F2DB4326-1773-40AF-ABF6-454663976D9D}" dt="2026-02-26T13:15:39.054" v="1990" actId="113"/>
        <pc:sldMkLst>
          <pc:docMk/>
          <pc:sldMk cId="2395953230" sldId="1375"/>
        </pc:sldMkLst>
        <pc:spChg chg="mod">
          <ac:chgData name="Jalila El Baraka" userId="ea93c961-285f-4edc-9e51-dff84fc1dbdc" providerId="ADAL" clId="{F2DB4326-1773-40AF-ABF6-454663976D9D}" dt="2026-02-26T13:15:39.054" v="1990" actId="113"/>
          <ac:spMkLst>
            <pc:docMk/>
            <pc:sldMk cId="2395953230" sldId="1375"/>
            <ac:spMk id="4" creationId="{11473E73-71F7-21E9-24F7-AF15A6161A91}"/>
          </ac:spMkLst>
        </pc:spChg>
      </pc:sldChg>
      <pc:sldChg chg="modSp add">
        <pc:chgData name="Jalila El Baraka" userId="ea93c961-285f-4edc-9e51-dff84fc1dbdc" providerId="ADAL" clId="{F2DB4326-1773-40AF-ABF6-454663976D9D}" dt="2026-02-25T14:49:23.067" v="1365"/>
        <pc:sldMkLst>
          <pc:docMk/>
          <pc:sldMk cId="1439702167" sldId="1376"/>
        </pc:sldMkLst>
        <pc:spChg chg="mod">
          <ac:chgData name="Jalila El Baraka" userId="ea93c961-285f-4edc-9e51-dff84fc1dbdc" providerId="ADAL" clId="{F2DB4326-1773-40AF-ABF6-454663976D9D}" dt="2026-02-25T14:49:23.067" v="1365"/>
          <ac:spMkLst>
            <pc:docMk/>
            <pc:sldMk cId="1439702167" sldId="1376"/>
            <ac:spMk id="9" creationId="{C106EEFA-5CD6-DE5D-1CE9-B9DE49FC87E0}"/>
          </ac:spMkLst>
        </pc:spChg>
      </pc:sldChg>
      <pc:sldChg chg="addSp modSp add mod">
        <pc:chgData name="Jalila El Baraka" userId="ea93c961-285f-4edc-9e51-dff84fc1dbdc" providerId="ADAL" clId="{F2DB4326-1773-40AF-ABF6-454663976D9D}" dt="2026-02-25T14:51:14.949" v="1458" actId="1076"/>
        <pc:sldMkLst>
          <pc:docMk/>
          <pc:sldMk cId="3359756861" sldId="1377"/>
        </pc:sldMkLst>
        <pc:spChg chg="add mod">
          <ac:chgData name="Jalila El Baraka" userId="ea93c961-285f-4edc-9e51-dff84fc1dbdc" providerId="ADAL" clId="{F2DB4326-1773-40AF-ABF6-454663976D9D}" dt="2026-02-25T14:51:12.863" v="1457" actId="20577"/>
          <ac:spMkLst>
            <pc:docMk/>
            <pc:sldMk cId="3359756861" sldId="1377"/>
            <ac:spMk id="2" creationId="{F97573BA-68E5-6495-F86C-307A223424C7}"/>
          </ac:spMkLst>
        </pc:spChg>
        <pc:spChg chg="mod">
          <ac:chgData name="Jalila El Baraka" userId="ea93c961-285f-4edc-9e51-dff84fc1dbdc" providerId="ADAL" clId="{F2DB4326-1773-40AF-ABF6-454663976D9D}" dt="2026-02-25T14:50:43.569" v="1434" actId="1076"/>
          <ac:spMkLst>
            <pc:docMk/>
            <pc:sldMk cId="3359756861" sldId="1377"/>
            <ac:spMk id="5" creationId="{2DC7ABA5-562A-68A6-BA1A-5106A49A5DC4}"/>
          </ac:spMkLst>
        </pc:spChg>
        <pc:spChg chg="mod">
          <ac:chgData name="Jalila El Baraka" userId="ea93c961-285f-4edc-9e51-dff84fc1dbdc" providerId="ADAL" clId="{F2DB4326-1773-40AF-ABF6-454663976D9D}" dt="2026-02-25T14:50:57.925" v="1445" actId="14100"/>
          <ac:spMkLst>
            <pc:docMk/>
            <pc:sldMk cId="3359756861" sldId="1377"/>
            <ac:spMk id="6" creationId="{AEAB0E6C-E5B1-E5D5-CC9D-2DCE4CFB871C}"/>
          </ac:spMkLst>
        </pc:spChg>
        <pc:spChg chg="mod">
          <ac:chgData name="Jalila El Baraka" userId="ea93c961-285f-4edc-9e51-dff84fc1dbdc" providerId="ADAL" clId="{F2DB4326-1773-40AF-ABF6-454663976D9D}" dt="2026-02-25T14:51:14.949" v="1458" actId="1076"/>
          <ac:spMkLst>
            <pc:docMk/>
            <pc:sldMk cId="3359756861" sldId="1377"/>
            <ac:spMk id="7" creationId="{A0DBE4F0-0E23-59D5-88CC-148E734F9FE0}"/>
          </ac:spMkLst>
        </pc:spChg>
        <pc:spChg chg="mod">
          <ac:chgData name="Jalila El Baraka" userId="ea93c961-285f-4edc-9e51-dff84fc1dbdc" providerId="ADAL" clId="{F2DB4326-1773-40AF-ABF6-454663976D9D}" dt="2026-02-25T14:50:56.314" v="1444" actId="1076"/>
          <ac:spMkLst>
            <pc:docMk/>
            <pc:sldMk cId="3359756861" sldId="1377"/>
            <ac:spMk id="10" creationId="{71C7EEA2-8B18-0771-764D-92FFE7511F87}"/>
          </ac:spMkLst>
        </pc:spChg>
      </pc:sldChg>
      <pc:sldChg chg="add del">
        <pc:chgData name="Jalila El Baraka" userId="ea93c961-285f-4edc-9e51-dff84fc1dbdc" providerId="ADAL" clId="{F2DB4326-1773-40AF-ABF6-454663976D9D}" dt="2026-02-25T14:51:27.506" v="1461" actId="2696"/>
        <pc:sldMkLst>
          <pc:docMk/>
          <pc:sldMk cId="3981962786" sldId="1378"/>
        </pc:sldMkLst>
      </pc:sldChg>
      <pc:sldChg chg="modSp add mod">
        <pc:chgData name="Jalila El Baraka" userId="ea93c961-285f-4edc-9e51-dff84fc1dbdc" providerId="ADAL" clId="{F2DB4326-1773-40AF-ABF6-454663976D9D}" dt="2026-02-26T13:15:58.438" v="1992" actId="113"/>
        <pc:sldMkLst>
          <pc:docMk/>
          <pc:sldMk cId="3405848039" sldId="1379"/>
        </pc:sldMkLst>
        <pc:spChg chg="mod">
          <ac:chgData name="Jalila El Baraka" userId="ea93c961-285f-4edc-9e51-dff84fc1dbdc" providerId="ADAL" clId="{F2DB4326-1773-40AF-ABF6-454663976D9D}" dt="2026-02-26T13:15:58.438" v="1992" actId="113"/>
          <ac:spMkLst>
            <pc:docMk/>
            <pc:sldMk cId="3405848039" sldId="1379"/>
            <ac:spMk id="4" creationId="{09B212E1-0A96-FF3C-BF14-C64711A5C88F}"/>
          </ac:spMkLst>
        </pc:spChg>
      </pc:sldChg>
      <pc:sldChg chg="modSp add mod">
        <pc:chgData name="Jalila El Baraka" userId="ea93c961-285f-4edc-9e51-dff84fc1dbdc" providerId="ADAL" clId="{F2DB4326-1773-40AF-ABF6-454663976D9D}" dt="2026-02-25T14:51:25.230" v="1460"/>
        <pc:sldMkLst>
          <pc:docMk/>
          <pc:sldMk cId="3013828194" sldId="1380"/>
        </pc:sldMkLst>
        <pc:spChg chg="mod">
          <ac:chgData name="Jalila El Baraka" userId="ea93c961-285f-4edc-9e51-dff84fc1dbdc" providerId="ADAL" clId="{F2DB4326-1773-40AF-ABF6-454663976D9D}" dt="2026-02-25T14:51:25.230" v="1460"/>
          <ac:spMkLst>
            <pc:docMk/>
            <pc:sldMk cId="3013828194" sldId="1380"/>
            <ac:spMk id="9" creationId="{B960B241-238F-CC88-EC5E-768A7721C79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56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25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98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035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55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07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16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43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063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612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48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75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871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074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595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312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6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1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6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221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10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240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973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136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10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1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5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984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667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4032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jpg"/><Relationship Id="rId4" Type="http://schemas.openxmlformats.org/officeDocument/2006/relationships/image" Target="../media/image34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6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50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24.png"/><Relationship Id="rId7" Type="http://schemas.openxmlformats.org/officeDocument/2006/relationships/image" Target="../media/image53.jp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6.xml"/><Relationship Id="rId6" Type="http://schemas.openxmlformats.org/officeDocument/2006/relationships/image" Target="../media/image52.jpg"/><Relationship Id="rId5" Type="http://schemas.openxmlformats.org/officeDocument/2006/relationships/image" Target="../media/image35.png"/><Relationship Id="rId4" Type="http://schemas.openxmlformats.org/officeDocument/2006/relationships/image" Target="../media/image25.png"/><Relationship Id="rId9" Type="http://schemas.openxmlformats.org/officeDocument/2006/relationships/image" Target="../media/image55.jp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4.png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5.png"/><Relationship Id="rId9" Type="http://schemas.openxmlformats.org/officeDocument/2006/relationships/image" Target="../media/image60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24.png"/><Relationship Id="rId7" Type="http://schemas.openxmlformats.org/officeDocument/2006/relationships/image" Target="../media/image32.jp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0.xml"/><Relationship Id="rId6" Type="http://schemas.openxmlformats.org/officeDocument/2006/relationships/image" Target="../media/image34.jpg"/><Relationship Id="rId5" Type="http://schemas.openxmlformats.org/officeDocument/2006/relationships/image" Target="../media/image61.jpg"/><Relationship Id="rId4" Type="http://schemas.openxmlformats.org/officeDocument/2006/relationships/image" Target="../media/image25.png"/><Relationship Id="rId9" Type="http://schemas.openxmlformats.org/officeDocument/2006/relationships/image" Target="../media/image37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2.xml"/><Relationship Id="rId4" Type="http://schemas.openxmlformats.org/officeDocument/2006/relationships/image" Target="../media/image25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07.xml"/><Relationship Id="rId1" Type="http://schemas.openxmlformats.org/officeDocument/2006/relationships/tags" Target="../tags/tag15.xml"/><Relationship Id="rId4" Type="http://schemas.openxmlformats.org/officeDocument/2006/relationships/image" Target="../media/image25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109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93D989-417E-D49C-FBB4-22093225B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01679E8-CAE6-F641-E1B3-6F930827B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56" y="2476769"/>
            <a:ext cx="8442132" cy="271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52443" y="487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7226" y="47112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32443" y="514567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</a:t>
            </a:r>
            <a:r>
              <a:rPr lang="fr-FR" sz="1600" dirty="0"/>
              <a:t>e lecture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143" y="165660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55143" y="162509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055143" y="2200134"/>
            <a:ext cx="635881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’écriture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152990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É</a:t>
            </a:r>
            <a:r>
              <a:rPr kumimoji="0" lang="f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une phrase.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sœurs.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C71B3-07F5-EE86-6960-1239CC7D8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2C33458-DAAE-143E-FB68-F9B29990FE3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D39ACB8-90D7-5E4D-61F4-F1BD3807E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21543A-9864-70A0-7A8F-A9B8E20DE9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CADFE171-7830-12A7-199F-AF3E37D0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Qui veut expliquer la réponse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B04C4C-129B-B273-25F8-86ED35170AFA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mes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sœurs.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909B713-5E80-3B8F-871B-3688114A44E4}"/>
              </a:ext>
            </a:extLst>
          </p:cNvPr>
          <p:cNvSpPr/>
          <p:nvPr/>
        </p:nvSpPr>
        <p:spPr>
          <a:xfrm>
            <a:off x="4929847" y="2137774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9AC6B94-697A-9C4D-C146-A77F2E6B020E}"/>
              </a:ext>
            </a:extLst>
          </p:cNvPr>
          <p:cNvSpPr/>
          <p:nvPr/>
        </p:nvSpPr>
        <p:spPr>
          <a:xfrm>
            <a:off x="1776910" y="2137774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ma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46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984F3-A8D7-58C9-7E66-F8C0CF836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9565D10-7DD1-70F7-AE4A-F7552B3D6A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EE9CB2-8887-229F-5552-7B804D00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D52446A-5DB6-F2F1-04A9-C168ED3CB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0588405-BC63-712B-E252-B5E68C4B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A02930-945F-DE72-5169-68E0C8196DE8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frère.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B09923C-0993-0A2D-1E1B-27D7C6401B9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ton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726928-0BCE-A774-2874-43847FDC8AA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D95A-BC75-36F7-521E-C46A86FB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1FE4A29-203F-66B3-40D7-BBEF8C94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60D84D-69FC-F812-6EA7-CF94CCB7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44EFF96-62D0-FAC7-64D9-C5888D9549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84A6A-F93A-4AB4-0820-81DCAC341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EA99A3-1597-78FF-FDAC-E390EFBC6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0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353DC-7C5C-3A81-A965-5128E8A29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7ADCC3-AB5E-5955-EB7E-BDBEA30FB7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96EC8D-5BFC-73C3-6DEC-5EC614DC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825AC-A340-E1B3-10C8-DE16FED141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6FB27BA-EA4D-B79C-F746-A3CF4DBB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30580F-59FA-8296-19E6-4E96AFA54B89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ton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frère.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E58B5E-2742-051C-E145-3867D1088D66}"/>
              </a:ext>
            </a:extLst>
          </p:cNvPr>
          <p:cNvSpPr/>
          <p:nvPr/>
        </p:nvSpPr>
        <p:spPr>
          <a:xfrm>
            <a:off x="4954054" y="2117485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tes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081604-8DFF-48CF-A442-3DB0FE05D1AA}"/>
              </a:ext>
            </a:extLst>
          </p:cNvPr>
          <p:cNvSpPr/>
          <p:nvPr/>
        </p:nvSpPr>
        <p:spPr>
          <a:xfrm>
            <a:off x="1692000" y="211748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ton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BB8C7-E4C2-D0AA-64F9-396FB50C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9DD971C-4863-C205-91D2-269C55258E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15C472D-0C5B-9977-DC38-2C68DA7EE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B9AE5E-2D53-2765-C71C-3F1A68B45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99F1162-ECC8-9D9E-FD78-B237D91A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7FBFE3-D8A5-CC30-BBB4-CD0642C78E0A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Nabila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déjeuner.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795000-7C8E-E9AF-B660-3A325FE046DD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3BB88D5-F857-CFBB-41CF-BFC68F9425B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2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C6C1-60EF-2C2C-D272-E8791F19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8B16A68-5A97-DA27-ABC4-E492387C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9DE581-7083-9640-FBF9-312EF800D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B31FFF6-B729-DAE7-9D97-004B14428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8B1059-3442-07DB-F090-8D3729163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DA706F-FBD2-ABDE-2AD4-AA4039CFB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8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3DD1-7014-0E98-C869-9D3F37C2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E24E64F-DEA5-0137-19A2-209E486E30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665449-A87A-31D7-CD7A-997614B35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760C48-8665-15CF-9B1E-BB75B475A0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0DAB61E-F216-101E-8554-578D7EA9F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8E8D8B-049F-FBEB-8A71-836261401DED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Nabila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prend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déjeuner.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103303-35BF-AF39-581F-901BD1F85D03}"/>
              </a:ext>
            </a:extLst>
          </p:cNvPr>
          <p:cNvSpPr/>
          <p:nvPr/>
        </p:nvSpPr>
        <p:spPr>
          <a:xfrm>
            <a:off x="5016588" y="2228414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AAF92A-179B-72D2-AE6A-192F262200F8}"/>
              </a:ext>
            </a:extLst>
          </p:cNvPr>
          <p:cNvSpPr/>
          <p:nvPr/>
        </p:nvSpPr>
        <p:spPr>
          <a:xfrm>
            <a:off x="2058249" y="2224477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278F2-3B15-E72C-36CA-1493814A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2AF31A9-1707-EF1E-0D9B-63A215F2A6D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F99B43-CE58-E36C-5721-C8333CDE5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920EC-777F-FCC4-97FE-00EFE8E515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1C32B5B-B30A-1AFC-E2DF-07A9F7AB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974908-9567-0213-57F1-DE3E02D2D6DE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Mes parents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du salon.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2C69767-37BD-77B9-C07E-ED9D1C175EA9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vient de sortir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53EB92-66A2-50A9-B645-A7E06DA3BCC6}"/>
              </a:ext>
            </a:extLst>
          </p:cNvPr>
          <p:cNvSpPr/>
          <p:nvPr/>
        </p:nvSpPr>
        <p:spPr>
          <a:xfrm>
            <a:off x="4870833" y="2141572"/>
            <a:ext cx="255651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viennent de sortir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7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D1CC-DD8D-4E35-0495-A71F0556D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42C5CA1-0E4C-75FE-BDB6-C12D19E3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730BE1-707C-3B5A-69C9-A8ED522C2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80BF414-6F03-699C-1320-87F1A85D388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4327343-C8E3-D8C1-96AF-14307952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C6BB1D-303F-C79E-6253-A89F946405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64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FF90-C3B5-1A26-0B73-29818BD68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78A5638-FF04-F8E5-33AB-773E86FEE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1D7F48-8591-FC28-D7D3-66C90D906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FB1C12F-4115-0B5D-0691-083330E60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4950B20-3B3F-1D3D-D3D7-0DAF7FAF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156CEB-B91C-E6E6-93D2-B4F9A0CB8F52}"/>
              </a:ext>
            </a:extLst>
          </p:cNvPr>
          <p:cNvSpPr/>
          <p:nvPr/>
        </p:nvSpPr>
        <p:spPr>
          <a:xfrm>
            <a:off x="1692000" y="2355633"/>
            <a:ext cx="2345162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vient de sortir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2C7209-D24A-84CD-BFC5-EBD812AB84DB}"/>
              </a:ext>
            </a:extLst>
          </p:cNvPr>
          <p:cNvSpPr/>
          <p:nvPr/>
        </p:nvSpPr>
        <p:spPr>
          <a:xfrm>
            <a:off x="4916258" y="2348951"/>
            <a:ext cx="253574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viennent de sortir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3502C7-6E39-BAC7-588A-EAF9BB857E69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Mes parents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viennent de sortir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du salon.</a:t>
            </a:r>
          </a:p>
        </p:txBody>
      </p:sp>
    </p:spTree>
    <p:extLst>
      <p:ext uri="{BB962C8B-B14F-4D97-AF65-F5344CB8AC3E}">
        <p14:creationId xmlns:p14="http://schemas.microsoft.com/office/powerpoint/2010/main" val="15693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B1FA5-6D88-FC51-2C43-63AB0D0C2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075514E-6267-EECA-0ED2-69DE9D08FD4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1DAE1F7-07DD-7623-CC96-502B8B59F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78D52-B6E3-32E2-31CA-6914C66EFD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F63DE8A-6854-B9CA-C9F8-9922E27EF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95D0D0-E987-A001-BE13-F2436831DCCB}"/>
              </a:ext>
            </a:extLst>
          </p:cNvPr>
          <p:cNvSpPr txBox="1"/>
          <p:nvPr/>
        </p:nvSpPr>
        <p:spPr>
          <a:xfrm>
            <a:off x="378372" y="299452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cuisine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salle de bain.</a:t>
            </a:r>
            <a:endParaRPr lang="fr-MA" sz="3200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33720A1-962F-E414-CDB2-96528F87D250}"/>
              </a:ext>
            </a:extLst>
          </p:cNvPr>
          <p:cNvSpPr/>
          <p:nvPr/>
        </p:nvSpPr>
        <p:spPr>
          <a:xfrm>
            <a:off x="1901977" y="2185465"/>
            <a:ext cx="17236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au-dessus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82AAA2-7460-510B-DA26-AD586C9FDCB8}"/>
              </a:ext>
            </a:extLst>
          </p:cNvPr>
          <p:cNvSpPr/>
          <p:nvPr/>
        </p:nvSpPr>
        <p:spPr>
          <a:xfrm>
            <a:off x="4662488" y="2185465"/>
            <a:ext cx="22128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au-dessous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 descr="Une image contenant maison, bâtiment, cuisine, maison de poupée&#10;&#10;Le contenu généré par l’IA peut être incorrect.">
            <a:extLst>
              <a:ext uri="{FF2B5EF4-FFF2-40B4-BE49-F238E27FC236}">
                <a16:creationId xmlns:a16="http://schemas.microsoft.com/office/drawing/2014/main" id="{A94E5194-B919-0469-2AA2-3EE1CF536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054" y="3930255"/>
            <a:ext cx="1931946" cy="21992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B3909-5C56-F37D-6A34-743D95CD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60A7309-96E1-BAE4-1B7A-A583143B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55DA68-6582-5921-6B05-157EFEE02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BB9721B-004C-20E0-A529-01C0908255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F614C0-68DA-89A8-6DEF-A6723EB6E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3527A4-2DF6-F6C3-D93A-982128160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868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C670-D720-0963-DFF2-14136C986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711CBBB-C312-82FD-B969-65EED5B891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CE05BFB-7225-1E91-6A37-3CD6FB098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8A38A6-E1B4-787D-B1B9-D7380E3EE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EE487B8-43FF-8182-6209-37E50C6F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E284F3-A059-97C8-1E13-E7BFBAE13B8E}"/>
              </a:ext>
            </a:extLst>
          </p:cNvPr>
          <p:cNvSpPr/>
          <p:nvPr/>
        </p:nvSpPr>
        <p:spPr>
          <a:xfrm>
            <a:off x="4925229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au-dessous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4C767D-4BF9-6C2C-8644-23E628C112BA}"/>
              </a:ext>
            </a:extLst>
          </p:cNvPr>
          <p:cNvSpPr/>
          <p:nvPr/>
        </p:nvSpPr>
        <p:spPr>
          <a:xfrm>
            <a:off x="2058185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au-dessus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8103C2-F863-86CE-8A6B-36899CB74699}"/>
              </a:ext>
            </a:extLst>
          </p:cNvPr>
          <p:cNvSpPr txBox="1"/>
          <p:nvPr/>
        </p:nvSpPr>
        <p:spPr>
          <a:xfrm>
            <a:off x="378372" y="299452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cuisine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au-dessus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salle de bain.</a:t>
            </a:r>
            <a:endParaRPr lang="fr-MA" sz="3200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maison, bâtiment, cuisine, maison de poupée&#10;&#10;Le contenu généré par l’IA peut être incorrect.">
            <a:extLst>
              <a:ext uri="{FF2B5EF4-FFF2-40B4-BE49-F238E27FC236}">
                <a16:creationId xmlns:a16="http://schemas.microsoft.com/office/drawing/2014/main" id="{9A187945-3B16-0A57-EA4C-C1F34CFA2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911" y="3974148"/>
            <a:ext cx="1931946" cy="21992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6676-C543-A885-6977-34ED96BD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19CF203-F9CD-FE36-4242-FC8F37051A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1C3DC9-150B-1454-746E-484083765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E18699-F4AD-5A76-D1C0-8D98B7D4D3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A9AE493-1902-1026-4C17-1877392A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39C21E-0655-C01C-5B92-8F5B9A7E6F92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tante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bien.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42FE17-47B0-A1D1-ACDE-931EC9E6FB0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me sens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7CDCEC-1A2D-E807-497A-658B8A2B12D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se sent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9833-5F71-00E0-9AD7-C9F562DB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601D24E-1F81-E938-A3CB-191D813D5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D7E3DD-B479-1F3B-AB63-2E4E90717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6F4F5AA-408E-0C09-C50F-7FDFFB9B94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5202268-7E3A-C919-F0D9-B28DBFBC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582D272-B0EE-83D5-D08D-0F4A9A67E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62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6989-FB37-D97E-F142-BBFAD213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81DD8A6-2E4A-3F70-C1D8-B69D6E3428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798273-07BB-E3C5-3A01-825A52AF3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6CEA24-BCB2-4E30-D9D2-723500134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7866C1C-2F7F-CE79-35D0-6A7E408E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DB94D2-62DF-C8A7-54FB-E26E19F17EF6}"/>
              </a:ext>
            </a:extLst>
          </p:cNvPr>
          <p:cNvSpPr txBox="1"/>
          <p:nvPr/>
        </p:nvSpPr>
        <p:spPr>
          <a:xfrm>
            <a:off x="334368" y="368402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tante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se sent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bien.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BF0483-DF65-4C80-B3E2-4D453513FE2C}"/>
              </a:ext>
            </a:extLst>
          </p:cNvPr>
          <p:cNvSpPr/>
          <p:nvPr/>
        </p:nvSpPr>
        <p:spPr>
          <a:xfrm>
            <a:off x="1938958" y="2192641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me sens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183885-4483-6063-3514-E3ED1655EF77}"/>
              </a:ext>
            </a:extLst>
          </p:cNvPr>
          <p:cNvSpPr/>
          <p:nvPr/>
        </p:nvSpPr>
        <p:spPr>
          <a:xfrm>
            <a:off x="4872942" y="219264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se sent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3A9CF-0D42-D22F-B0CC-61B2CF212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13951E7-634B-5DB3-79BB-63AB34CA1B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77166B-52F1-7EB5-6D01-BCF1A82F6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ED6500-BA53-7D51-27A3-E2263F89B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D917DE05-43F9-9A50-E21E-D609ECEE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BF6AD8-1656-C8A2-2DA7-D073EC1EB63A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content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11DEB01-29F1-D8A2-63F1-A5D001369BAF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contente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35EA3C-528C-BB8F-A5AE-9A872109400D}"/>
              </a:ext>
            </a:extLst>
          </p:cNvPr>
          <p:cNvSpPr txBox="1"/>
          <p:nvPr/>
        </p:nvSpPr>
        <p:spPr>
          <a:xfrm>
            <a:off x="1510346" y="3640207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Ma grand-mère 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4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09733-CC70-FD08-5E1E-C5D55FF4F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B3635EC-794B-88C4-56F9-62F5D0CFA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893B48-8B82-AE8D-187F-2C941A78E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E6D118-C00F-53DB-3BEB-5E5F860672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AFCF1A3-CC2A-0E6E-5CE9-28B18B494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7A86C6-41E5-B66E-4113-6D69D6AF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83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4469C-981F-788D-90E5-51EDD7608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56FF8B1-3E2D-2EFA-EB05-179AAE489EA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4D6851-B37B-47FF-8E96-3EEC17068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463FD-23BE-4FAC-24F8-B3A74731D7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D30A859-CA52-B348-7E68-EA022DF3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2A2702-4FF3-9D02-AD39-312198637C22}"/>
              </a:ext>
            </a:extLst>
          </p:cNvPr>
          <p:cNvSpPr/>
          <p:nvPr/>
        </p:nvSpPr>
        <p:spPr>
          <a:xfrm>
            <a:off x="2056283" y="250659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content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9A1B61-C9FF-AC9D-0E5E-FE64460F56A1}"/>
              </a:ext>
            </a:extLst>
          </p:cNvPr>
          <p:cNvSpPr/>
          <p:nvPr/>
        </p:nvSpPr>
        <p:spPr>
          <a:xfrm>
            <a:off x="5112000" y="250659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contente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E609C7-DBC3-0A14-E813-6FFEDEB78479}"/>
              </a:ext>
            </a:extLst>
          </p:cNvPr>
          <p:cNvSpPr txBox="1"/>
          <p:nvPr/>
        </p:nvSpPr>
        <p:spPr>
          <a:xfrm>
            <a:off x="1605237" y="3739409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grand-mère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contente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E00C-67AD-1EC9-A6D3-C3D10DBC3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36F82E-0B7E-6298-2C85-6BD12C6DFB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85C988C-883E-B555-7716-899712BC2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0E9E2-25C0-AD21-58AD-B3503B8A9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FD924BB-B013-F574-BFA3-C136044B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BF6E90-02FA-E3C1-5A04-10818B2B835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voulons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A35B84-4972-CEF0-6ED1-1B13C99AB891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veulent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178EF2-2A86-9A1E-943E-1ADCBF1B0664}"/>
              </a:ext>
            </a:extLst>
          </p:cNvPr>
          <p:cNvSpPr txBox="1"/>
          <p:nvPr/>
        </p:nvSpPr>
        <p:spPr>
          <a:xfrm>
            <a:off x="966882" y="3605701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des gâteaux et des cadeaux.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0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31901-617A-535B-8571-BE579FB0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677C01C-B3B9-4229-B85C-E843847D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52EAD8-6F7A-A7E7-E7C3-254053C47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F3C89A-AB95-7EFF-ECCC-E1BB38BFFB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D37327A-E5FB-036D-2F6B-8611D8961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FD1245-84CF-1E40-2FA9-06A2F9C12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8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2AA5-BE37-582A-F131-A95E79295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4E396DB-E733-6F40-ABB1-406E05D850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32E86D3-0695-2CD9-451B-AE6081624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FEEEA-8DBC-A7B3-4704-B2BEE1F878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80C76CFE-DA75-0685-4B11-6A7C8713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627E6B-401F-033B-B1CA-8D44D6FF9710}"/>
              </a:ext>
            </a:extLst>
          </p:cNvPr>
          <p:cNvSpPr/>
          <p:nvPr/>
        </p:nvSpPr>
        <p:spPr>
          <a:xfrm>
            <a:off x="4695311" y="2290505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veulent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727B1A-51C1-4A4A-8384-AB280B97772F}"/>
              </a:ext>
            </a:extLst>
          </p:cNvPr>
          <p:cNvSpPr/>
          <p:nvPr/>
        </p:nvSpPr>
        <p:spPr>
          <a:xfrm>
            <a:off x="1894238" y="229050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voulons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09400B-5C4D-8CA2-4D5F-38EE34793183}"/>
              </a:ext>
            </a:extLst>
          </p:cNvPr>
          <p:cNvSpPr txBox="1"/>
          <p:nvPr/>
        </p:nvSpPr>
        <p:spPr>
          <a:xfrm>
            <a:off x="939256" y="3525779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voulons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des gâteaux et des cadeaux.  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DB3DD-E52D-65E4-4B3E-1771D9C95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875BC58-6931-5BC2-7756-6E352DDCEE0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9E5E370-3E34-11E2-190E-BD15ECE32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7240A2-5D55-1535-5513-E4E292B03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8599BED4-A47A-72C9-2A08-341E21A5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7CFFC59-45D6-9F3B-8324-42687C44392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tous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5F66385-37FD-EE1B-A2CD-1C5669AFEB02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toutes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D5447F-6008-CD8D-6BCF-17C1E613CA08}"/>
              </a:ext>
            </a:extLst>
          </p:cNvPr>
          <p:cNvSpPr txBox="1"/>
          <p:nvPr/>
        </p:nvSpPr>
        <p:spPr>
          <a:xfrm>
            <a:off x="1556919" y="3735097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 invite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ses amis. 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0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1A8BB-7AAB-8ED5-82D5-9F881B30D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E58E5359-A0C1-FD17-935A-C7B39952B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491FDD-A02E-E06C-C077-976D6809C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018202B-85CD-17EA-EA38-1AEA593CF2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286936-27CF-355F-728F-E6DE193FD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605141-ACBB-2F63-6256-1E3C0ACB1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04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9D127-EF04-D6B0-F0BC-5C8C18E30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43F9-630B-7B10-3DD3-01769464715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69FB2C7-A4FE-FCB2-938C-3CE6CA883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31B0E7-FC26-C7F2-1328-C4EC733CDE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94E39FF-471F-8F92-C8B7-6828422A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9CAD60-9FB5-D394-B1C9-0862F6F3701F}"/>
              </a:ext>
            </a:extLst>
          </p:cNvPr>
          <p:cNvSpPr/>
          <p:nvPr/>
        </p:nvSpPr>
        <p:spPr>
          <a:xfrm>
            <a:off x="5094236" y="2629298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toutes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BCC8BAC-0714-74A7-2AD9-31667D26B93B}"/>
              </a:ext>
            </a:extLst>
          </p:cNvPr>
          <p:cNvSpPr/>
          <p:nvPr/>
        </p:nvSpPr>
        <p:spPr>
          <a:xfrm>
            <a:off x="1991222" y="262281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tous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7B165B-2396-5331-A573-CE03087F4914}"/>
              </a:ext>
            </a:extLst>
          </p:cNvPr>
          <p:cNvSpPr txBox="1"/>
          <p:nvPr/>
        </p:nvSpPr>
        <p:spPr>
          <a:xfrm>
            <a:off x="1692000" y="3586165"/>
            <a:ext cx="78079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 invite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tous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ses amis.  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00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324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6645551" y="3039693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B2465B-9E78-C7B4-955F-8DEC7CAF94E2}"/>
              </a:ext>
            </a:extLst>
          </p:cNvPr>
          <p:cNvSpPr/>
          <p:nvPr/>
        </p:nvSpPr>
        <p:spPr>
          <a:xfrm>
            <a:off x="2322697" y="3039693"/>
            <a:ext cx="10620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39370-490F-ED21-B14C-117F185065D4}"/>
              </a:ext>
            </a:extLst>
          </p:cNvPr>
          <p:cNvSpPr txBox="1"/>
          <p:nvPr/>
        </p:nvSpPr>
        <p:spPr>
          <a:xfrm>
            <a:off x="2477411" y="3099220"/>
            <a:ext cx="752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6764214" y="3104102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Sami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7ECDFE-CFC7-1B6F-81F3-47D09CE7C85F}"/>
              </a:ext>
            </a:extLst>
          </p:cNvPr>
          <p:cNvSpPr/>
          <p:nvPr/>
        </p:nvSpPr>
        <p:spPr>
          <a:xfrm>
            <a:off x="504157" y="3039693"/>
            <a:ext cx="15712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C26C38A-EC3C-EF59-B433-152AFA860209}"/>
              </a:ext>
            </a:extLst>
          </p:cNvPr>
          <p:cNvSpPr txBox="1"/>
          <p:nvPr/>
        </p:nvSpPr>
        <p:spPr>
          <a:xfrm>
            <a:off x="300619" y="3084083"/>
            <a:ext cx="19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une sœur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8240702-7977-C1CF-ADAC-2B50E178C990}"/>
              </a:ext>
            </a:extLst>
          </p:cNvPr>
          <p:cNvSpPr/>
          <p:nvPr/>
        </p:nvSpPr>
        <p:spPr>
          <a:xfrm>
            <a:off x="3620095" y="3028603"/>
            <a:ext cx="15712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1A8582-2DE2-E57D-DAEB-A54BC06B8821}"/>
              </a:ext>
            </a:extLst>
          </p:cNvPr>
          <p:cNvSpPr/>
          <p:nvPr/>
        </p:nvSpPr>
        <p:spPr>
          <a:xfrm>
            <a:off x="5387407" y="3040085"/>
            <a:ext cx="10620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3857C8-E212-C5D8-A492-9B41DB3D2CAD}"/>
              </a:ext>
            </a:extLst>
          </p:cNvPr>
          <p:cNvSpPr txBox="1"/>
          <p:nvPr/>
        </p:nvSpPr>
        <p:spPr>
          <a:xfrm>
            <a:off x="5542120" y="3068652"/>
            <a:ext cx="752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et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A173D0-3D4C-A32F-DF33-89417D686E0C}"/>
              </a:ext>
            </a:extLst>
          </p:cNvPr>
          <p:cNvSpPr txBox="1"/>
          <p:nvPr/>
        </p:nvSpPr>
        <p:spPr>
          <a:xfrm>
            <a:off x="3356444" y="3039693"/>
            <a:ext cx="19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un frère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1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E6494-BB9A-CB48-9D0B-7FC4D5311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795BD5A-006D-A5DF-D2A5-1F3EF7206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74138CE-05AA-9C1A-FDBB-96C01E719BE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94EBB20-F54A-C594-227E-2F365E6D9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BD7F37-A926-1434-92B1-3657C2811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D2BE22-DB08-AF11-6CD6-38B9D0B69CA2}"/>
              </a:ext>
            </a:extLst>
          </p:cNvPr>
          <p:cNvSpPr/>
          <p:nvPr/>
        </p:nvSpPr>
        <p:spPr>
          <a:xfrm>
            <a:off x="6645551" y="3039693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A72DCDE-6966-AF29-48AC-6A05807CAE46}"/>
              </a:ext>
            </a:extLst>
          </p:cNvPr>
          <p:cNvSpPr/>
          <p:nvPr/>
        </p:nvSpPr>
        <p:spPr>
          <a:xfrm>
            <a:off x="2322697" y="3039693"/>
            <a:ext cx="10620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78FE0D-BEA7-5467-8BC1-7D97167C90DB}"/>
              </a:ext>
            </a:extLst>
          </p:cNvPr>
          <p:cNvSpPr txBox="1"/>
          <p:nvPr/>
        </p:nvSpPr>
        <p:spPr>
          <a:xfrm>
            <a:off x="2477411" y="3099220"/>
            <a:ext cx="752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0004268-9F8A-D24C-5C44-6768192938D7}"/>
              </a:ext>
            </a:extLst>
          </p:cNvPr>
          <p:cNvSpPr txBox="1"/>
          <p:nvPr/>
        </p:nvSpPr>
        <p:spPr>
          <a:xfrm>
            <a:off x="6764214" y="3104102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Sami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AC0AAE-6316-0461-659A-10A091F6EF7D}"/>
              </a:ext>
            </a:extLst>
          </p:cNvPr>
          <p:cNvSpPr/>
          <p:nvPr/>
        </p:nvSpPr>
        <p:spPr>
          <a:xfrm>
            <a:off x="504157" y="3039693"/>
            <a:ext cx="15712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77EEF8-00C3-38BD-BA64-350165C12904}"/>
              </a:ext>
            </a:extLst>
          </p:cNvPr>
          <p:cNvSpPr txBox="1"/>
          <p:nvPr/>
        </p:nvSpPr>
        <p:spPr>
          <a:xfrm>
            <a:off x="300619" y="3084083"/>
            <a:ext cx="19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une sœur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6A13A95-B1EE-ECB5-0709-29D96DB0E6F1}"/>
              </a:ext>
            </a:extLst>
          </p:cNvPr>
          <p:cNvSpPr/>
          <p:nvPr/>
        </p:nvSpPr>
        <p:spPr>
          <a:xfrm>
            <a:off x="3620095" y="3028603"/>
            <a:ext cx="157123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AC92861-AFD7-1C7C-EA81-3CF5D95A1A2A}"/>
              </a:ext>
            </a:extLst>
          </p:cNvPr>
          <p:cNvSpPr/>
          <p:nvPr/>
        </p:nvSpPr>
        <p:spPr>
          <a:xfrm>
            <a:off x="5387407" y="3040085"/>
            <a:ext cx="10620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A68DEA-5123-E0A4-7F83-DACF56A042DD}"/>
              </a:ext>
            </a:extLst>
          </p:cNvPr>
          <p:cNvSpPr txBox="1"/>
          <p:nvPr/>
        </p:nvSpPr>
        <p:spPr>
          <a:xfrm>
            <a:off x="5542120" y="3068652"/>
            <a:ext cx="752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et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F33158-8395-A96A-507C-8ACC717CA84E}"/>
              </a:ext>
            </a:extLst>
          </p:cNvPr>
          <p:cNvSpPr txBox="1"/>
          <p:nvPr/>
        </p:nvSpPr>
        <p:spPr>
          <a:xfrm>
            <a:off x="3356444" y="3039693"/>
            <a:ext cx="19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un frère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2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390" y="777795"/>
            <a:ext cx="72316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 le point à la fin et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3A40AF4-A43B-2369-3B8C-DC5D814AA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27" y="2497184"/>
            <a:ext cx="8376958" cy="18636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94F7B5-19F0-AA74-89C9-E16ACB55925F}"/>
              </a:ext>
            </a:extLst>
          </p:cNvPr>
          <p:cNvSpPr txBox="1"/>
          <p:nvPr/>
        </p:nvSpPr>
        <p:spPr>
          <a:xfrm>
            <a:off x="1243975" y="3008048"/>
            <a:ext cx="52172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S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ami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 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a une sœur et un frère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046DD4E-D3B3-61B4-42A7-5456732CE7F6}"/>
              </a:ext>
            </a:extLst>
          </p:cNvPr>
          <p:cNvSpPr/>
          <p:nvPr/>
        </p:nvSpPr>
        <p:spPr>
          <a:xfrm>
            <a:off x="425827" y="3384610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6F72F-22C3-E7F9-2DF2-1EF1EFBEF1F6}"/>
              </a:ext>
            </a:extLst>
          </p:cNvPr>
          <p:cNvSpPr txBox="1"/>
          <p:nvPr/>
        </p:nvSpPr>
        <p:spPr>
          <a:xfrm>
            <a:off x="230556" y="3429000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CAC106-E3DD-5636-8291-84CD92EC5E62}"/>
              </a:ext>
            </a:extLst>
          </p:cNvPr>
          <p:cNvSpPr/>
          <p:nvPr/>
        </p:nvSpPr>
        <p:spPr>
          <a:xfrm>
            <a:off x="2100284" y="3384610"/>
            <a:ext cx="276621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B30E48-B7B4-C962-4017-D5F98C5E3036}"/>
              </a:ext>
            </a:extLst>
          </p:cNvPr>
          <p:cNvSpPr txBox="1"/>
          <p:nvPr/>
        </p:nvSpPr>
        <p:spPr>
          <a:xfrm>
            <a:off x="2041965" y="3429000"/>
            <a:ext cx="2868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avec ses parents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B5B7B6-EF22-723D-A98D-8290B9C024EA}"/>
              </a:ext>
            </a:extLst>
          </p:cNvPr>
          <p:cNvSpPr/>
          <p:nvPr/>
        </p:nvSpPr>
        <p:spPr>
          <a:xfrm>
            <a:off x="5035465" y="3384610"/>
            <a:ext cx="374907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prend le petit-déjeuner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92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65831-0E7F-1F50-09F0-7F7CB0CE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E0AE6F2-55AE-0429-E8E2-00A41CF3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F257843-995E-DACC-29FE-FB7FEACB62B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C453F49-9131-D6B1-C48A-0975630BC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BA9D6B-BB8E-4309-3AA4-8851E66026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3EB21C-CB16-BBD6-7C87-EEAAFB04CB6F}"/>
              </a:ext>
            </a:extLst>
          </p:cNvPr>
          <p:cNvSpPr/>
          <p:nvPr/>
        </p:nvSpPr>
        <p:spPr>
          <a:xfrm>
            <a:off x="425827" y="3384610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AF4041-C5A9-F656-45F4-4BD5F207A643}"/>
              </a:ext>
            </a:extLst>
          </p:cNvPr>
          <p:cNvSpPr txBox="1"/>
          <p:nvPr/>
        </p:nvSpPr>
        <p:spPr>
          <a:xfrm>
            <a:off x="230556" y="3429000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DDF9CDD-765C-FBCD-2EDD-445B17EBB600}"/>
              </a:ext>
            </a:extLst>
          </p:cNvPr>
          <p:cNvSpPr/>
          <p:nvPr/>
        </p:nvSpPr>
        <p:spPr>
          <a:xfrm>
            <a:off x="2100284" y="3384610"/>
            <a:ext cx="276621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B0D21-D2CB-AE86-6B74-5628F3DA1938}"/>
              </a:ext>
            </a:extLst>
          </p:cNvPr>
          <p:cNvSpPr txBox="1"/>
          <p:nvPr/>
        </p:nvSpPr>
        <p:spPr>
          <a:xfrm>
            <a:off x="2041965" y="3429000"/>
            <a:ext cx="2868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avec ses parents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8BCBDAB-1419-718D-80B2-948CD34E9C2E}"/>
              </a:ext>
            </a:extLst>
          </p:cNvPr>
          <p:cNvSpPr/>
          <p:nvPr/>
        </p:nvSpPr>
        <p:spPr>
          <a:xfrm>
            <a:off x="5035465" y="3384610"/>
            <a:ext cx="374907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prend le petit-déjeuner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54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C8BC7BC-ADDC-C34E-10D8-EBAAB1A46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07" y="2986956"/>
            <a:ext cx="8260695" cy="18923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A0956C-ADB1-34BA-A0B8-83AC55029893}"/>
              </a:ext>
            </a:extLst>
          </p:cNvPr>
          <p:cNvSpPr txBox="1"/>
          <p:nvPr/>
        </p:nvSpPr>
        <p:spPr>
          <a:xfrm>
            <a:off x="1352271" y="3563792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S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ara prend le petit déjeuner avec ses parents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14F6F25-84E4-9884-359E-8D5AED3F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390" y="777795"/>
            <a:ext cx="72316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 le point à la fin et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espaces entre les mots.  </a:t>
            </a:r>
          </a:p>
        </p:txBody>
      </p:sp>
    </p:spTree>
    <p:extLst>
      <p:ext uri="{BB962C8B-B14F-4D97-AF65-F5344CB8AC3E}">
        <p14:creationId xmlns:p14="http://schemas.microsoft.com/office/powerpoint/2010/main" val="215315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F7B2C-BFD9-200A-6BC0-AC9CD5CB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3613CAF-E70B-C5A8-2397-0EB3B878D0F8}"/>
              </a:ext>
            </a:extLst>
          </p:cNvPr>
          <p:cNvSpPr/>
          <p:nvPr/>
        </p:nvSpPr>
        <p:spPr>
          <a:xfrm>
            <a:off x="5806937" y="3421480"/>
            <a:ext cx="239316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6EEDFB1-345C-73C6-93E5-A2C4EB4E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DD0D8A-39FC-B8A5-F0B2-4EE2993A8A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D0F90B0-E0A7-9D59-B8D6-EC5D59676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65677-A003-8D45-15E0-4BA6AC8155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84F8D0-CC5D-017B-A64D-DFBF32F9CA49}"/>
              </a:ext>
            </a:extLst>
          </p:cNvPr>
          <p:cNvSpPr/>
          <p:nvPr/>
        </p:nvSpPr>
        <p:spPr>
          <a:xfrm>
            <a:off x="834901" y="3377351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3B6AD8-4301-4C74-FC5E-A6C50F417B5E}"/>
              </a:ext>
            </a:extLst>
          </p:cNvPr>
          <p:cNvSpPr txBox="1"/>
          <p:nvPr/>
        </p:nvSpPr>
        <p:spPr>
          <a:xfrm>
            <a:off x="639630" y="3414338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Samir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B86913-7C0D-8E1C-2AF7-1510A7F2CADC}"/>
              </a:ext>
            </a:extLst>
          </p:cNvPr>
          <p:cNvSpPr/>
          <p:nvPr/>
        </p:nvSpPr>
        <p:spPr>
          <a:xfrm>
            <a:off x="2646310" y="3391490"/>
            <a:ext cx="26508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7832E8-FAB7-7A23-53D4-50F759875004}"/>
              </a:ext>
            </a:extLst>
          </p:cNvPr>
          <p:cNvSpPr txBox="1"/>
          <p:nvPr/>
        </p:nvSpPr>
        <p:spPr>
          <a:xfrm>
            <a:off x="5806937" y="3465870"/>
            <a:ext cx="2307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vient d’entrer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43D14A-1246-61FD-841D-30E340ACA1DD}"/>
              </a:ext>
            </a:extLst>
          </p:cNvPr>
          <p:cNvSpPr txBox="1"/>
          <p:nvPr/>
        </p:nvSpPr>
        <p:spPr>
          <a:xfrm>
            <a:off x="2560762" y="3435880"/>
            <a:ext cx="2650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dans la cuisine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93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02CCA-FAFE-862F-EFD2-EBD307512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86B585E-54B2-89E6-8D72-E4ED2D7280BA}"/>
              </a:ext>
            </a:extLst>
          </p:cNvPr>
          <p:cNvSpPr/>
          <p:nvPr/>
        </p:nvSpPr>
        <p:spPr>
          <a:xfrm>
            <a:off x="5806937" y="3421480"/>
            <a:ext cx="239316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A2640C3-B964-9693-2EF8-811DB242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30383DC-1461-7649-D155-BFE73A7874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5F2AE9E-AAEA-1244-B82B-967ED9C9E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79C729-7216-C1E2-467F-900BD0242A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28E412-2CCF-9E60-D864-C236473DB6FD}"/>
              </a:ext>
            </a:extLst>
          </p:cNvPr>
          <p:cNvSpPr/>
          <p:nvPr/>
        </p:nvSpPr>
        <p:spPr>
          <a:xfrm>
            <a:off x="834901" y="3377351"/>
            <a:ext cx="1420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05F4FB-5E11-C9AC-B953-87AD8F4E6F3A}"/>
              </a:ext>
            </a:extLst>
          </p:cNvPr>
          <p:cNvSpPr txBox="1"/>
          <p:nvPr/>
        </p:nvSpPr>
        <p:spPr>
          <a:xfrm>
            <a:off x="639630" y="3414338"/>
            <a:ext cx="181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Samir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A918460-2412-5829-A0CF-622AC1BCC942}"/>
              </a:ext>
            </a:extLst>
          </p:cNvPr>
          <p:cNvSpPr/>
          <p:nvPr/>
        </p:nvSpPr>
        <p:spPr>
          <a:xfrm>
            <a:off x="2646310" y="3391490"/>
            <a:ext cx="26508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63E84E-A6CC-974D-EF1E-11A80068B6A4}"/>
              </a:ext>
            </a:extLst>
          </p:cNvPr>
          <p:cNvSpPr txBox="1"/>
          <p:nvPr/>
        </p:nvSpPr>
        <p:spPr>
          <a:xfrm>
            <a:off x="5806937" y="3465870"/>
            <a:ext cx="2307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vient d’entrer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63A2EC-05CC-64B8-414F-4623FA47FC05}"/>
              </a:ext>
            </a:extLst>
          </p:cNvPr>
          <p:cNvSpPr txBox="1"/>
          <p:nvPr/>
        </p:nvSpPr>
        <p:spPr>
          <a:xfrm>
            <a:off x="2560762" y="3435880"/>
            <a:ext cx="2650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dans la cuisine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38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7163-7534-B07F-692C-4D0E5365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F5E5D42-3400-673B-602C-DB5EF949E8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FAD3DF-880A-62A1-24E4-90EAC514C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0BCC4E-4F13-6CE7-98EB-25D5DBBA2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1807C8-3C1A-F90F-B053-E5723870E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08" y="3015660"/>
            <a:ext cx="8135392" cy="18636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97D8978-7B5D-C5D5-9E9A-4248EB102CB9}"/>
              </a:ext>
            </a:extLst>
          </p:cNvPr>
          <p:cNvSpPr txBox="1"/>
          <p:nvPr/>
        </p:nvSpPr>
        <p:spPr>
          <a:xfrm>
            <a:off x="571902" y="3526524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S</a:t>
            </a:r>
            <a:r>
              <a:rPr kumimoji="0" lang="fr-FR" sz="32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amir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vient d’entrer dans la cuisine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C2DC2C4-7A34-4C44-ED94-EEC15691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390" y="777795"/>
            <a:ext cx="72316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 le point à la fin et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espaces entre les mots.  </a:t>
            </a:r>
          </a:p>
        </p:txBody>
      </p:sp>
    </p:spTree>
    <p:extLst>
      <p:ext uri="{BB962C8B-B14F-4D97-AF65-F5344CB8AC3E}">
        <p14:creationId xmlns:p14="http://schemas.microsoft.com/office/powerpoint/2010/main" val="297412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E618-6D47-DCFE-5DEF-67459E21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981DDD3-1B1B-E791-A32D-BD7B344D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B81125C-AE24-70E8-BC95-AE5D2D0CF3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84D5589-861C-CB17-C17A-A0EE3ABE4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BDD499-18CD-6542-49D1-A724DDC10F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C9CFDA-573A-A834-EDFC-125C761A5842}"/>
              </a:ext>
            </a:extLst>
          </p:cNvPr>
          <p:cNvSpPr/>
          <p:nvPr/>
        </p:nvSpPr>
        <p:spPr>
          <a:xfrm>
            <a:off x="493875" y="3374284"/>
            <a:ext cx="257843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B4CBF9-ACBC-FBC7-D905-2352616C1EA2}"/>
              </a:ext>
            </a:extLst>
          </p:cNvPr>
          <p:cNvSpPr txBox="1"/>
          <p:nvPr/>
        </p:nvSpPr>
        <p:spPr>
          <a:xfrm>
            <a:off x="334369" y="3445597"/>
            <a:ext cx="2578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chambre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E7FDE7-1044-7AAB-85DF-2538AB5674FC}"/>
              </a:ext>
            </a:extLst>
          </p:cNvPr>
          <p:cNvSpPr/>
          <p:nvPr/>
        </p:nvSpPr>
        <p:spPr>
          <a:xfrm>
            <a:off x="5597215" y="3405688"/>
            <a:ext cx="135881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à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côté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DAEB74-1F15-9BA1-8505-FF0BEA29884D}"/>
              </a:ext>
            </a:extLst>
          </p:cNvPr>
          <p:cNvSpPr/>
          <p:nvPr/>
        </p:nvSpPr>
        <p:spPr>
          <a:xfrm>
            <a:off x="3327272" y="3381775"/>
            <a:ext cx="201498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867B74-9BC9-57BE-E7EF-907EE5EFBF26}"/>
              </a:ext>
            </a:extLst>
          </p:cNvPr>
          <p:cNvSpPr txBox="1"/>
          <p:nvPr/>
        </p:nvSpPr>
        <p:spPr>
          <a:xfrm>
            <a:off x="3327272" y="3418674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du salon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2AA6707-8F31-BECA-445F-C15498BC5095}"/>
              </a:ext>
            </a:extLst>
          </p:cNvPr>
          <p:cNvSpPr/>
          <p:nvPr/>
        </p:nvSpPr>
        <p:spPr>
          <a:xfrm>
            <a:off x="7173587" y="3381775"/>
            <a:ext cx="135881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est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54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BA7B3-657D-57EE-6116-50262A2B3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46B8BEE-C5AC-8A98-54FF-3B418283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7BE096F-3AF6-ED1B-F09D-6D6D6B9027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9F8D9ED-28AF-FA43-A64C-6EA98FDAE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3838F5-7DD9-D6E0-D4CE-E453EA0E9E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2FD886-593D-8180-B770-F49024B84523}"/>
              </a:ext>
            </a:extLst>
          </p:cNvPr>
          <p:cNvSpPr/>
          <p:nvPr/>
        </p:nvSpPr>
        <p:spPr>
          <a:xfrm>
            <a:off x="493875" y="3374284"/>
            <a:ext cx="257843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60582F-B4C3-F82D-6256-F86DB2980216}"/>
              </a:ext>
            </a:extLst>
          </p:cNvPr>
          <p:cNvSpPr txBox="1"/>
          <p:nvPr/>
        </p:nvSpPr>
        <p:spPr>
          <a:xfrm>
            <a:off x="334369" y="3445597"/>
            <a:ext cx="2578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chambre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EB2EE7-7334-6DAE-055E-CCD611588375}"/>
              </a:ext>
            </a:extLst>
          </p:cNvPr>
          <p:cNvSpPr/>
          <p:nvPr/>
        </p:nvSpPr>
        <p:spPr>
          <a:xfrm>
            <a:off x="5597215" y="3405688"/>
            <a:ext cx="135881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à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côté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B02403E-00E6-BFD6-C51C-923683D78314}"/>
              </a:ext>
            </a:extLst>
          </p:cNvPr>
          <p:cNvSpPr/>
          <p:nvPr/>
        </p:nvSpPr>
        <p:spPr>
          <a:xfrm>
            <a:off x="3327272" y="3381775"/>
            <a:ext cx="201498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FEA4F6-D381-AC77-7828-85F7824021A3}"/>
              </a:ext>
            </a:extLst>
          </p:cNvPr>
          <p:cNvSpPr txBox="1"/>
          <p:nvPr/>
        </p:nvSpPr>
        <p:spPr>
          <a:xfrm>
            <a:off x="3327272" y="3418674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du salon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B006266-395C-7300-894F-8B9D252BF2D1}"/>
              </a:ext>
            </a:extLst>
          </p:cNvPr>
          <p:cNvSpPr/>
          <p:nvPr/>
        </p:nvSpPr>
        <p:spPr>
          <a:xfrm>
            <a:off x="7173587" y="3381775"/>
            <a:ext cx="135881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est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6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F8A1-A013-4138-EFB6-93E6F1ED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56308E-762D-72A7-ADFA-2C595FD73E6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E8B7FAF-26F0-7DD5-81DF-D21567EE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DBF154-BF6A-CABD-0C89-EC0F6986F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FFC9270-47E0-56A5-BA72-40DA3F718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04" y="2957852"/>
            <a:ext cx="8135392" cy="18636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16C34B-77A5-3506-1BD5-A63C42003DC8}"/>
              </a:ext>
            </a:extLst>
          </p:cNvPr>
          <p:cNvSpPr txBox="1"/>
          <p:nvPr/>
        </p:nvSpPr>
        <p:spPr>
          <a:xfrm>
            <a:off x="334368" y="3059668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L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a chambre est à côté du salon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502CBF9-DB72-C3E8-DF91-03B4303D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390" y="777795"/>
            <a:ext cx="72316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 le point à la fin et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espaces entre les mots.  </a:t>
            </a:r>
          </a:p>
        </p:txBody>
      </p:sp>
    </p:spTree>
    <p:extLst>
      <p:ext uri="{BB962C8B-B14F-4D97-AF65-F5344CB8AC3E}">
        <p14:creationId xmlns:p14="http://schemas.microsoft.com/office/powerpoint/2010/main" val="324794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40B5-0116-1784-EA04-A545DDC86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37312FF-737D-DE4F-D9AE-3707E0D98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F46BA48-3ABA-F093-46C5-5E44BE006E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61F6DD9-E659-603B-B8B7-5964550D3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76B34-3D4F-F8C7-231D-E70BB701A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11F712-EF1D-43AE-FB9B-CD8337C4210A}"/>
              </a:ext>
            </a:extLst>
          </p:cNvPr>
          <p:cNvSpPr/>
          <p:nvPr/>
        </p:nvSpPr>
        <p:spPr>
          <a:xfrm>
            <a:off x="493875" y="3374284"/>
            <a:ext cx="22419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9AC24F-3ED9-9D4F-14DA-57ED6237F734}"/>
              </a:ext>
            </a:extLst>
          </p:cNvPr>
          <p:cNvSpPr txBox="1"/>
          <p:nvPr/>
        </p:nvSpPr>
        <p:spPr>
          <a:xfrm>
            <a:off x="334369" y="3445597"/>
            <a:ext cx="2578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triste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2E26E0-DFFE-58D4-9A44-911E01489337}"/>
              </a:ext>
            </a:extLst>
          </p:cNvPr>
          <p:cNvSpPr/>
          <p:nvPr/>
        </p:nvSpPr>
        <p:spPr>
          <a:xfrm>
            <a:off x="5958551" y="3374284"/>
            <a:ext cx="1636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se sent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C6F751C-29B3-D86F-5B40-8EC67B2DAE08}"/>
              </a:ext>
            </a:extLst>
          </p:cNvPr>
          <p:cNvSpPr/>
          <p:nvPr/>
        </p:nvSpPr>
        <p:spPr>
          <a:xfrm>
            <a:off x="3516677" y="3384610"/>
            <a:ext cx="201498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667678-7EB9-41E5-5472-9236FD9577AB}"/>
              </a:ext>
            </a:extLst>
          </p:cNvPr>
          <p:cNvSpPr txBox="1"/>
          <p:nvPr/>
        </p:nvSpPr>
        <p:spPr>
          <a:xfrm>
            <a:off x="3624975" y="3429000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Nada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74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29542-27C5-24C9-12A0-B39CB5DCC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106EEFA-5CD6-DE5D-1CE9-B9DE49FC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6B6401F-69C6-E22E-B1C1-8EFC1DB839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A7AB7FB-7E8F-25AA-B121-19E2680F5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D676827-36CD-9726-C79F-720B6E229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116B2D0-8E19-98A9-5520-B9F1B9DD50A8}"/>
              </a:ext>
            </a:extLst>
          </p:cNvPr>
          <p:cNvSpPr/>
          <p:nvPr/>
        </p:nvSpPr>
        <p:spPr>
          <a:xfrm>
            <a:off x="493875" y="3374284"/>
            <a:ext cx="22419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3ADB70-7BA0-AA66-C259-42A588452E86}"/>
              </a:ext>
            </a:extLst>
          </p:cNvPr>
          <p:cNvSpPr txBox="1"/>
          <p:nvPr/>
        </p:nvSpPr>
        <p:spPr>
          <a:xfrm>
            <a:off x="334369" y="3445597"/>
            <a:ext cx="2578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triste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E1C93D-1DF2-83AF-91AA-EB5CB3811924}"/>
              </a:ext>
            </a:extLst>
          </p:cNvPr>
          <p:cNvSpPr/>
          <p:nvPr/>
        </p:nvSpPr>
        <p:spPr>
          <a:xfrm>
            <a:off x="6135531" y="3374284"/>
            <a:ext cx="1636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se sent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D09854-AA42-2B73-24EC-BB5FE3B233D9}"/>
              </a:ext>
            </a:extLst>
          </p:cNvPr>
          <p:cNvSpPr/>
          <p:nvPr/>
        </p:nvSpPr>
        <p:spPr>
          <a:xfrm>
            <a:off x="3516677" y="3384610"/>
            <a:ext cx="201498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8F8030-354E-0BA7-8786-A25936C6A8AE}"/>
              </a:ext>
            </a:extLst>
          </p:cNvPr>
          <p:cNvSpPr txBox="1"/>
          <p:nvPr/>
        </p:nvSpPr>
        <p:spPr>
          <a:xfrm>
            <a:off x="3624975" y="3429000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Nada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70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92584-7864-2A16-1731-58D155170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16AC570-C331-96BD-D099-A5E759D8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0D34201-B8CB-CC1F-6830-84E5C36CBE2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A054B09-0DEA-B8A3-D4C6-6F5403836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1F8585-E47E-BF6B-DBAA-24CEE3513E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AB29741-B962-3611-4C21-588BA2944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04" y="2957852"/>
            <a:ext cx="8135392" cy="18636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473E73-71F7-21E9-24F7-AF15A6161A91}"/>
              </a:ext>
            </a:extLst>
          </p:cNvPr>
          <p:cNvSpPr txBox="1"/>
          <p:nvPr/>
        </p:nvSpPr>
        <p:spPr>
          <a:xfrm>
            <a:off x="-484167" y="3059668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N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ada se sent triste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595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8959F-F4D3-EC7B-6864-77E139D0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4F778E3-9E29-DD8A-D0FD-724D079D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D017D86-6CE0-67EC-0D9B-44346C0AB19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67EC98F-7FDA-D519-C7D4-5FBB489F6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B098CF-7872-814E-412C-7C538D6998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6942D1-2BF9-3104-A2CA-6B91473B7AD4}"/>
              </a:ext>
            </a:extLst>
          </p:cNvPr>
          <p:cNvSpPr/>
          <p:nvPr/>
        </p:nvSpPr>
        <p:spPr>
          <a:xfrm>
            <a:off x="493875" y="3374284"/>
            <a:ext cx="22419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C7ABA5-562A-68A6-BA1A-5106A49A5DC4}"/>
              </a:ext>
            </a:extLst>
          </p:cNvPr>
          <p:cNvSpPr txBox="1"/>
          <p:nvPr/>
        </p:nvSpPr>
        <p:spPr>
          <a:xfrm>
            <a:off x="104405" y="3429000"/>
            <a:ext cx="3020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beaucoup de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0DBE4F0-0E23-59D5-88CC-148E734F9FE0}"/>
              </a:ext>
            </a:extLst>
          </p:cNvPr>
          <p:cNvSpPr/>
          <p:nvPr/>
        </p:nvSpPr>
        <p:spPr>
          <a:xfrm>
            <a:off x="5075210" y="3374284"/>
            <a:ext cx="1636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EAB0E6C-E5B1-E5D5-CC9D-2DCE4CFB871C}"/>
              </a:ext>
            </a:extLst>
          </p:cNvPr>
          <p:cNvSpPr/>
          <p:nvPr/>
        </p:nvSpPr>
        <p:spPr>
          <a:xfrm>
            <a:off x="3125294" y="3359333"/>
            <a:ext cx="173430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C7EEA2-8B18-0771-764D-92FFE7511F87}"/>
              </a:ext>
            </a:extLst>
          </p:cNvPr>
          <p:cNvSpPr txBox="1"/>
          <p:nvPr/>
        </p:nvSpPr>
        <p:spPr>
          <a:xfrm>
            <a:off x="2909678" y="3429000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Youssef 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7573BA-68E5-6495-F86C-307A223424C7}"/>
              </a:ext>
            </a:extLst>
          </p:cNvPr>
          <p:cNvSpPr/>
          <p:nvPr/>
        </p:nvSpPr>
        <p:spPr>
          <a:xfrm>
            <a:off x="7013257" y="3374284"/>
            <a:ext cx="1636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cadeaux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75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6527B-1FAD-BEB6-D2DC-A06D2AD8F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960B241-238F-CC88-EC5E-768A7721C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4F33E4-6B0D-6214-6103-A750C9859B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6A3578-E616-BEB4-72FF-9C8B0F8DF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C88AF3-783D-3BDB-5570-E9291802C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99B571-DD6F-395D-FDB0-4B049E2FC0FC}"/>
              </a:ext>
            </a:extLst>
          </p:cNvPr>
          <p:cNvSpPr/>
          <p:nvPr/>
        </p:nvSpPr>
        <p:spPr>
          <a:xfrm>
            <a:off x="493875" y="3374284"/>
            <a:ext cx="22419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613F59-B7D6-2DB1-2FBC-5D6F94446042}"/>
              </a:ext>
            </a:extLst>
          </p:cNvPr>
          <p:cNvSpPr txBox="1"/>
          <p:nvPr/>
        </p:nvSpPr>
        <p:spPr>
          <a:xfrm>
            <a:off x="104405" y="3429000"/>
            <a:ext cx="3020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beaucoup de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56E6E5-5BDE-1F77-2A4C-A4E5DEF0A061}"/>
              </a:ext>
            </a:extLst>
          </p:cNvPr>
          <p:cNvSpPr/>
          <p:nvPr/>
        </p:nvSpPr>
        <p:spPr>
          <a:xfrm>
            <a:off x="5075210" y="3374284"/>
            <a:ext cx="1636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E2A1161-E6E3-D353-0ED2-1EB8FCA3432D}"/>
              </a:ext>
            </a:extLst>
          </p:cNvPr>
          <p:cNvSpPr/>
          <p:nvPr/>
        </p:nvSpPr>
        <p:spPr>
          <a:xfrm>
            <a:off x="3125294" y="3359333"/>
            <a:ext cx="173430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D4BE38-26EA-4A09-2F2F-CBA697C979FC}"/>
              </a:ext>
            </a:extLst>
          </p:cNvPr>
          <p:cNvSpPr txBox="1"/>
          <p:nvPr/>
        </p:nvSpPr>
        <p:spPr>
          <a:xfrm>
            <a:off x="2909678" y="3429000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Youssef 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D9E1BC4-7621-096F-E353-81DD4F261190}"/>
              </a:ext>
            </a:extLst>
          </p:cNvPr>
          <p:cNvSpPr/>
          <p:nvPr/>
        </p:nvSpPr>
        <p:spPr>
          <a:xfrm>
            <a:off x="7013257" y="3374284"/>
            <a:ext cx="163686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cadeaux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82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AC559-E555-E1C1-23BD-1CD55A80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1959B53-4626-6695-C21D-7A6205D9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BFE37C4-49A8-21B3-4A16-C218CBA7E6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FAD480D-E6F8-A9C1-C213-ABB8B2FC1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D1DA51-B980-AB0A-3549-ABD3643799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9D0F402-7BD1-10A3-A88E-DB47987E7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04" y="2957852"/>
            <a:ext cx="8135392" cy="18636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9B212E1-0A96-FF3C-BF14-C64711A5C88F}"/>
              </a:ext>
            </a:extLst>
          </p:cNvPr>
          <p:cNvSpPr txBox="1"/>
          <p:nvPr/>
        </p:nvSpPr>
        <p:spPr>
          <a:xfrm>
            <a:off x="754697" y="3059668"/>
            <a:ext cx="73050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Y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oussef veut beaucoup de cadeaux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584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32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C’es</a:t>
            </a:r>
            <a:r>
              <a:rPr lang="fr-FR" sz="4800" dirty="0">
                <a:solidFill>
                  <a:srgbClr val="424D7B"/>
                </a:solidFill>
                <a:latin typeface="Dosis" pitchFamily="2" charset="0"/>
              </a:rPr>
              <a:t>t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……………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 Salim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 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35267FD-59DE-301B-3704-B6F8B5A75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847" y="3851253"/>
            <a:ext cx="1992262" cy="217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83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8791-D095-6687-03AE-59C0491F2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F711E58-881A-68EA-CC3B-7547ADBB23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154E60-2F71-A581-73A0-12B85354F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1813BB-4DDA-1A00-3A9E-8F41B5547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CCD90A5-34FD-0144-42EC-D51F62722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4431D0-D414-91B2-91FB-4C93E8D88AB7}"/>
              </a:ext>
            </a:extLst>
          </p:cNvPr>
          <p:cNvSpPr txBox="1"/>
          <p:nvPr/>
        </p:nvSpPr>
        <p:spPr>
          <a:xfrm>
            <a:off x="425827" y="2367171"/>
            <a:ext cx="810440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C’est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l’anniversaire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Salim. </a:t>
            </a:r>
          </a:p>
        </p:txBody>
      </p:sp>
      <p:pic>
        <p:nvPicPr>
          <p:cNvPr id="5" name="Image 4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A8D4E44-200A-72AD-0010-522ACA409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02" y="3938192"/>
            <a:ext cx="2139746" cy="23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0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C601-022C-71DF-F09D-C96211E21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D38119D-C9E3-A56E-22E8-80FD88F0EF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21B8EF-186C-DE01-B694-1DD294DD6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50AFEA-0D56-A0F2-1B56-C76DCCA62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27B44251-3229-7A41-897E-9BAEB7C7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D37540-2436-C6BA-A655-0A4E9828DE6A}"/>
              </a:ext>
            </a:extLst>
          </p:cNvPr>
          <p:cNvSpPr txBox="1"/>
          <p:nvPr/>
        </p:nvSpPr>
        <p:spPr>
          <a:xfrm>
            <a:off x="834901" y="2367171"/>
            <a:ext cx="738312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Ma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se sent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………..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5C1E0964-82E8-53D1-DD94-1674143538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47" y="3687083"/>
            <a:ext cx="1590779" cy="1740323"/>
          </a:xfrm>
          <a:prstGeom prst="rect">
            <a:avLst/>
          </a:prstGeom>
        </p:spPr>
      </p:pic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48C171-BE9B-D202-673A-433065B7D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225" y="3687082"/>
            <a:ext cx="1590780" cy="174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7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00837-DD10-712E-A0B9-FF0F19FF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C3933-70BE-4029-00E3-61D0FC25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F65B63-AC5B-9D4E-C0BD-A14432BEA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84505E5-37F5-928E-CC63-D44DF627AE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2D1EA4-D13D-F633-6DC7-12F00327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102F58-A6EB-C660-58B4-06B9CD54C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9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A27A8D-BB2B-824D-3448-7F73DD3B9417}"/>
              </a:ext>
            </a:extLst>
          </p:cNvPr>
          <p:cNvSpPr txBox="1"/>
          <p:nvPr/>
        </p:nvSpPr>
        <p:spPr>
          <a:xfrm>
            <a:off x="219408" y="2595772"/>
            <a:ext cx="831259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Ma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grand-mère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se sent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contente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2CA3BE-3DBF-937D-4399-1BBA0293F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815" y="3829143"/>
            <a:ext cx="1619012" cy="1771211"/>
          </a:xfrm>
          <a:prstGeom prst="rect">
            <a:avLst/>
          </a:prstGeom>
        </p:spPr>
      </p:pic>
      <p:pic>
        <p:nvPicPr>
          <p:cNvPr id="5" name="Image 4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F3E6A712-53C0-B6D3-9F0A-A59584A72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3829145"/>
            <a:ext cx="1619013" cy="177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4D1E-A7A3-C1FA-0A7A-87919EA7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E71745D-653F-678C-1708-662FD28C73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C833CF5-3077-B38A-327C-5E8480621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7CC8B8-2D27-34E1-E02E-1AA1FDC5F0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68F037F7-A288-4E42-74E4-254A2F58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C5A88F-3E03-7015-A4AB-751B517FE3FA}"/>
              </a:ext>
            </a:extLst>
          </p:cNvPr>
          <p:cNvSpPr txBox="1"/>
          <p:nvPr/>
        </p:nvSpPr>
        <p:spPr>
          <a:xfrm>
            <a:off x="498161" y="2448287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Ma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vient de sortir de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………….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9854800D-68FA-97A0-C28C-CA6A9A2CE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3802447"/>
            <a:ext cx="1440639" cy="1575911"/>
          </a:xfrm>
          <a:prstGeom prst="rect">
            <a:avLst/>
          </a:prstGeom>
        </p:spPr>
      </p:pic>
      <p:pic>
        <p:nvPicPr>
          <p:cNvPr id="5" name="Image 4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41B84C63-B8D9-009B-54CC-E90A49C8A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24" y="3802447"/>
            <a:ext cx="1440496" cy="157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7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E59A9-30A4-EE70-E3ED-C3B3E5E3A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F18A2-76F8-5824-D7FF-A6C426E8E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523AB5-C9CC-F6A7-4A8C-23BDFFC14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4E63474-658B-0231-B5B8-DA8F98D7C8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B43893A-1382-830F-5AFF-0B640DD9F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459B7E-15A4-8636-B793-04919E9B1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9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80278-EB32-878E-D168-3871B9D7C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725280A-0C4F-25B4-DC70-E1FC25F1E0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9D88885-8AB9-71EE-6096-14A780525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70D3C9-4488-9D6B-7A3B-8D67ED45A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34E4583D-50BB-4484-1BFF-3B65C234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E99092-CADE-CFAD-5634-7563C44348EB}"/>
              </a:ext>
            </a:extLst>
          </p:cNvPr>
          <p:cNvSpPr txBox="1"/>
          <p:nvPr/>
        </p:nvSpPr>
        <p:spPr>
          <a:xfrm>
            <a:off x="724974" y="1851251"/>
            <a:ext cx="8774052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mère 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vient de sortir de </a:t>
            </a:r>
          </a:p>
          <a:p>
            <a:pPr lvl="0" defTabSz="457200">
              <a:lnSpc>
                <a:spcPct val="150000"/>
              </a:lnSpc>
              <a:defRPr/>
            </a:pPr>
            <a:endParaRPr kumimoji="0" lang="fr-FR" sz="48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la salle de bain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692A3D1E-63E8-35E9-457D-BF9710A64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68" y="5129071"/>
            <a:ext cx="1334730" cy="1460203"/>
          </a:xfrm>
          <a:prstGeom prst="rect">
            <a:avLst/>
          </a:prstGeom>
        </p:spPr>
      </p:pic>
      <p:pic>
        <p:nvPicPr>
          <p:cNvPr id="5" name="Image 4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4853E73C-434C-16E2-8F77-6DD79C217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861" y="2871060"/>
            <a:ext cx="1266866" cy="138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5C92-6104-FC9C-6506-76F770B4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2243CB2-66F4-0870-A74F-D43FE137EA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D3E6789-26AB-6ED8-FA86-203DDCE51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71B94D-D235-9484-0C4F-B0F6490B3F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4EEC581D-AC7F-59BA-D62D-D07CE810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A97BE2-A07C-25B7-AA3F-7A2D8F07DDED}"/>
              </a:ext>
            </a:extLst>
          </p:cNvPr>
          <p:cNvSpPr txBox="1"/>
          <p:nvPr/>
        </p:nvSpPr>
        <p:spPr>
          <a:xfrm>
            <a:off x="571902" y="2367171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C’est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………………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 Lina.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04DDB1C2-4E33-1BCC-6D48-389271D46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20" y="3564631"/>
            <a:ext cx="1578833" cy="172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5815-C21C-3770-40A7-81040E19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4E9DDC-807E-B204-EE26-D979D5099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D8E2B7-6C17-1579-F707-E93D335F5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7178C26-81AE-9785-BC38-115B6EC832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2CA9749-731F-6021-E4AF-81A77AB0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2A6001-5E6D-5EB7-6991-EDC6B2FBA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81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30375-93B2-879B-5E5C-9CB846C08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89D1053-6C49-945C-7E94-3555A29D20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3330EF6-ABDC-F22D-1F68-3321FD359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5040F93-BEE7-0747-8663-C142E93052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ACE79227-8E1E-F00D-25A6-37D0ACEF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C4D5C8-45A5-BB41-53D6-D5E50DA68353}"/>
              </a:ext>
            </a:extLst>
          </p:cNvPr>
          <p:cNvSpPr txBox="1"/>
          <p:nvPr/>
        </p:nvSpPr>
        <p:spPr>
          <a:xfrm>
            <a:off x="571902" y="2367171"/>
            <a:ext cx="755890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C’est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la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famille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 Lina. </a:t>
            </a:r>
          </a:p>
        </p:txBody>
      </p:sp>
      <p:pic>
        <p:nvPicPr>
          <p:cNvPr id="3" name="Image 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B4791450-11A3-B541-FB83-D61EBDBB2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75" y="3630648"/>
            <a:ext cx="1951821" cy="213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1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6EA3A-0219-6CCF-3E4C-346F4723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65449D-22C5-AF6F-5B61-2CCCD0B367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E575013-0DDE-3D29-0301-07368C480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574CA37-AE21-D41E-A000-A033B868C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6943628-3F63-D8F7-BDE9-EFF67E6C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98FF4C-E512-2FC9-7FDB-108F8ACF240C}"/>
              </a:ext>
            </a:extLst>
          </p:cNvPr>
          <p:cNvSpPr txBox="1"/>
          <p:nvPr/>
        </p:nvSpPr>
        <p:spPr>
          <a:xfrm>
            <a:off x="571902" y="2367171"/>
            <a:ext cx="79600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 err="1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Majd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……………</a:t>
            </a:r>
            <a:r>
              <a:rPr lang="fr-FR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avec son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D77A797A-92AB-157F-D2C1-1108105A9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55" y="3638771"/>
            <a:ext cx="1638777" cy="1792653"/>
          </a:xfrm>
          <a:prstGeom prst="rect">
            <a:avLst/>
          </a:prstGeom>
        </p:spPr>
      </p:pic>
      <p:pic>
        <p:nvPicPr>
          <p:cNvPr id="4" name="Image 3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AFB413D1-B1E3-B2E7-EB51-8D1996DADE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026" y="3669394"/>
            <a:ext cx="1638777" cy="179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67512-CC5E-9868-4D3B-82B3F9E78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83C01-734A-622C-F4B8-8590C8BF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BA9144-7AA8-B368-B1D3-A4F038146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4DA9479-721F-702D-5034-891F508B3FD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B8AF861-71DD-4B37-3C74-B02864821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D92F1E-8919-C8DE-48BC-21C635F01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501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76685-5A38-8E19-DD5B-5415AF9A9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AB5229F-214F-4361-D913-356FB747AF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58F11E-AD07-96FB-871E-3F52B1379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60BF4-386F-16CD-8C95-83DB34D017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8E363C88-F73B-3347-FC8D-391296FA8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F9EECA-3D42-D824-B5FE-24AB02F36126}"/>
              </a:ext>
            </a:extLst>
          </p:cNvPr>
          <p:cNvSpPr txBox="1"/>
          <p:nvPr/>
        </p:nvSpPr>
        <p:spPr>
          <a:xfrm>
            <a:off x="653425" y="2367171"/>
            <a:ext cx="755890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 err="1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Majd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s’amuse 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avec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son père</a:t>
            </a: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4" name="Image 3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93256B83-2C8E-2196-4FBF-DDFA1BA17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78" y="3758704"/>
            <a:ext cx="1582787" cy="1731406"/>
          </a:xfrm>
          <a:prstGeom prst="rect">
            <a:avLst/>
          </a:prstGeom>
        </p:spPr>
      </p:pic>
      <p:pic>
        <p:nvPicPr>
          <p:cNvPr id="5" name="Image 4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BDD0053A-0108-9ADF-EE18-7900D049F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693" y="3697457"/>
            <a:ext cx="1638777" cy="179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Écriture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00F21E-2869-878F-FC30-B5A2465F11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6A5756-A0FA-8953-C34C-077434CCC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5FBEAA-870D-331A-649F-B9F0A4C9B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65986BA-B53C-6C90-37AB-C66805D9C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68" y="2827175"/>
            <a:ext cx="7540669" cy="93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4B8B-F71E-06D8-6F7B-E5B3DD7C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B859A25-B2F3-99D6-0764-6334B767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 phrase suivante comme dans l’exemple.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18D5A8-1983-0FDF-E19E-8D52E085254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C1628F-824C-2924-5031-6C01743C1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78BE4F-1F79-2A3D-73A5-18C18F8C5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D2C6232-0DA7-6C67-21D8-C4400F632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832927"/>
            <a:ext cx="5825530" cy="514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7D4B-4F74-CD9F-E4A9-8AA738D0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9839245-E4B7-ED38-7768-D55B559E0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AD3B03-6882-5933-8F26-46EF9B0F4E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744D0A0-8CC0-5508-18D9-5069CBB363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1C7B3AD-D78A-1F10-5786-188616FE4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E0F97E-DD23-5DA9-4AFE-22C6B7276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10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4763D-B7C6-C0A8-6461-1BB2C4C46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CE5344E-1F06-AF9B-19AC-005F7472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6C0B37B-6DF9-B989-8ECE-158832D649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B7F5D79-1074-64E8-6945-75754BAE7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123291-D5E7-DC1D-120C-8757B905D3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1481F40-4ACA-98BA-07C4-6A2FA5F02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68" y="2903690"/>
            <a:ext cx="8197632" cy="96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A8393-F783-8608-69CF-12A60C723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53CDC88-01EC-466C-A838-A1A7C9D8B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C87118-BA66-CCD5-CBB2-9B4A0C3933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7413F1E-46D1-D54D-8507-F5D4F117A1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E75EE2-FDD4-15DD-89E7-C39F0B876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006726-2075-0E17-B483-E35C7E85ED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49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F996E-E7E9-646E-C7F9-AE8E1D35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59D0CCB-E232-C74B-1D56-43B4EA98C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5EE6721-3C11-B9B2-3934-EA5A50C81C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67A10B-363C-1030-D26F-EF83DC461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3E25E9D-FAFB-A7B1-B791-DE3E88EB7C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FA3CBF9-63CD-B9A6-256D-CF2D6AD8B619}"/>
              </a:ext>
            </a:extLst>
          </p:cNvPr>
          <p:cNvSpPr txBox="1">
            <a:spLocks/>
          </p:cNvSpPr>
          <p:nvPr/>
        </p:nvSpPr>
        <p:spPr>
          <a:xfrm>
            <a:off x="1376184" y="3123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dirty="0">
                <a:solidFill>
                  <a:srgbClr val="424D7B"/>
                </a:solidFill>
                <a:latin typeface="Dosis SemiBold" pitchFamily="2" charset="0"/>
              </a:rPr>
              <a:t>Le salon est à côté de la cuisine.</a:t>
            </a:r>
          </a:p>
        </p:txBody>
      </p:sp>
    </p:spTree>
    <p:extLst>
      <p:ext uri="{BB962C8B-B14F-4D97-AF65-F5344CB8AC3E}">
        <p14:creationId xmlns:p14="http://schemas.microsoft.com/office/powerpoint/2010/main" val="205686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A543A-836C-0E0A-2BD5-59F3A11D0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902898D-AB0D-D278-A9D4-D1187D93A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F07F23-1B51-4B85-E811-32ADC47640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AF9F34B-2EB2-33AC-8010-E65231C2561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DD3A3E0-EEE1-D747-CB13-48E401807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C211EE-F9F8-5E6D-D366-BD9907ACBB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431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710E6-6748-0464-87E7-895ED6C0D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F2E43A6-908E-26F9-51A0-31107733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C1ABAE3-8196-BD49-F61B-699745D34C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E56C1B-9641-2ABD-24F7-8A6801DCA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293BA5-AE3D-1FBE-E528-AB2375F9A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8F42FA0-9668-23F7-2DD7-160B9952E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02" y="3108357"/>
            <a:ext cx="7938852" cy="111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DFBD-D1DE-7E59-E17F-36F19A6C2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BF40EB9-341B-8C0E-DC80-026CF7F98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D6D995-19D5-4949-FAC8-A2F40E13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F6D7372-C353-39AA-FF4D-5B0FEA85D3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446392F-D582-EEE0-6531-8EE240E00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727051-3E89-6DE4-5F34-C307B374F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7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697D6-80E5-1C65-0FD8-098C39452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ED7A636B-2847-3736-C8F9-3B36A9366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AC0004F-6831-CBAB-F4A3-8A221D7D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D0C35E0-6EF9-9A0A-C279-4972052BF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7380E6-E628-8B64-57F8-64F697844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C5D60B0-723C-29DC-751B-C544D2D19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88" y="3138983"/>
            <a:ext cx="8263351" cy="101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0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E8CB5-C1CC-A80E-CA8C-006621ED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45F584F3-4D74-63BE-C3E5-C98CDA25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875F57-3091-3402-D17B-B7D7422321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405714-3B5E-C7CC-FBF3-0B6140B7B5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8790BAF-1EB9-376B-7DB1-79BBA2298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D1A79E-4EEA-1C2E-5772-3E6A898621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217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2EEB-1CB1-E66C-BDA6-95472383D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B67E2BF-91E9-F051-489C-94643314F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E332567-7280-1A3B-EE2F-F4633B3B81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ED47F5E-0B0B-68F4-97F2-847467D74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E009B-C4E9-A83B-CE12-B039680E8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54EFDDD-EE7A-8592-0AB3-7230BE759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69" y="3525955"/>
            <a:ext cx="8210231" cy="82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5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40EFC-8F2F-8A50-A3E0-7B533BAFD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47634D-54C8-4438-6399-4CD1D68C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648171-C5F5-EF74-3A9A-58A205CACDC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1180DE6-2185-64C2-0FDB-5B7EE81C3D0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3F3AFF-A4E4-0764-6B4D-AD53409B2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851E0E-E496-D940-9F3B-2BD75BCC34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305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9B35937-C1C2-5B73-EEEE-7F6E3340D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853" y="1753773"/>
            <a:ext cx="3327697" cy="510422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ces exercices de la page 84.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C9FA9C-E2A9-B87D-4C8E-B3E54730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7A37406-9173-F477-53E5-8B0BABDC815F}"/>
              </a:ext>
            </a:extLst>
          </p:cNvPr>
          <p:cNvSpPr/>
          <p:nvPr/>
        </p:nvSpPr>
        <p:spPr>
          <a:xfrm>
            <a:off x="1817610" y="2354292"/>
            <a:ext cx="2842880" cy="116319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1785846" y="3517490"/>
            <a:ext cx="2874644" cy="90702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– PO2 – PO3 - CO1 – C02.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08" y="91487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4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La cuisine – La mère – Inviter – Calme – Entrer.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972BCBC1-67E8-428B-D4B0-2D030CB08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866" y="2033951"/>
            <a:ext cx="1645055" cy="1799521"/>
          </a:xfrm>
          <a:prstGeom prst="rect">
            <a:avLst/>
          </a:prstGeom>
        </p:spPr>
      </p:pic>
      <p:pic>
        <p:nvPicPr>
          <p:cNvPr id="16" name="Image 15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501E2F65-2637-5273-71BE-9CBEFCCDD2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49" y="2054986"/>
            <a:ext cx="1626360" cy="1779249"/>
          </a:xfrm>
          <a:prstGeom prst="rect">
            <a:avLst/>
          </a:prstGeom>
        </p:spPr>
      </p:pic>
      <p:pic>
        <p:nvPicPr>
          <p:cNvPr id="17" name="Image 1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A451BB-CA64-ABD8-22DA-DD028E0D7C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513" y="4154438"/>
            <a:ext cx="1582786" cy="1731577"/>
          </a:xfrm>
          <a:prstGeom prst="rect">
            <a:avLst/>
          </a:prstGeom>
        </p:spPr>
      </p:pic>
      <p:pic>
        <p:nvPicPr>
          <p:cNvPr id="18" name="Image 17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CBAAFFF8-3C32-67B7-F701-ED1B7AAE16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059" y="4253111"/>
            <a:ext cx="1492590" cy="1632904"/>
          </a:xfrm>
          <a:prstGeom prst="rect">
            <a:avLst/>
          </a:prstGeom>
        </p:spPr>
      </p:pic>
      <p:pic>
        <p:nvPicPr>
          <p:cNvPr id="35" name="Image 34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BC42E1F2-8EA4-51A0-0F58-1036254B07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668" y="2054986"/>
            <a:ext cx="1648931" cy="180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Lina est dans la salle de bain avec sa sœur – Le garçon a beaucoup de cadeaux – Mon père est triste – Sara s’amuse avec son frère et sa sœur – Le salon est à côté de la chambre.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B40418-2838-065F-CA56-AE0FD0EEE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515" y="1992988"/>
            <a:ext cx="2757605" cy="1820880"/>
          </a:xfrm>
          <a:prstGeom prst="roundRect">
            <a:avLst/>
          </a:prstGeom>
        </p:spPr>
      </p:pic>
      <p:pic>
        <p:nvPicPr>
          <p:cNvPr id="10" name="Image 9" descr="Une image contenant habits, baignoire, joue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57E2EED-767A-81E4-8F18-B89DEB4D7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182" y="1946547"/>
            <a:ext cx="2074913" cy="2017277"/>
          </a:xfrm>
          <a:prstGeom prst="round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34943F-6484-76AF-38EC-381F2E656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000" y="4195654"/>
            <a:ext cx="3020618" cy="1814625"/>
          </a:xfrm>
          <a:prstGeom prst="round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F00F984-D2E8-AB45-91DD-1562600089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2000" y="4195654"/>
            <a:ext cx="2333810" cy="1803398"/>
          </a:xfrm>
          <a:prstGeom prst="round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7150ED-E229-9816-A402-C96ACC9DD6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1495" y="1819472"/>
            <a:ext cx="2838744" cy="201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3" name="Image 2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71E88C86-BC3C-B218-080C-8EE754C21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74" y="1934320"/>
            <a:ext cx="1563051" cy="1709990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DC62BD-3F63-40E6-A576-A637F4834B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6" y="3969121"/>
            <a:ext cx="1531436" cy="1675402"/>
          </a:xfrm>
          <a:prstGeom prst="rect">
            <a:avLst/>
          </a:prstGeom>
        </p:spPr>
      </p:pic>
      <p:pic>
        <p:nvPicPr>
          <p:cNvPr id="7" name="Image 6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ECBA6A2-1282-96F2-C58F-5135883B2F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276" y="1917230"/>
            <a:ext cx="1578673" cy="1727080"/>
          </a:xfrm>
          <a:prstGeom prst="rect">
            <a:avLst/>
          </a:prstGeom>
        </p:spPr>
      </p:pic>
      <p:pic>
        <p:nvPicPr>
          <p:cNvPr id="13" name="Image 12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BB956B-0DE3-BA46-8A64-402EC35F9E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07" y="3981930"/>
            <a:ext cx="1519727" cy="1662593"/>
          </a:xfrm>
          <a:prstGeom prst="rect">
            <a:avLst/>
          </a:prstGeom>
        </p:spPr>
      </p:pic>
      <p:pic>
        <p:nvPicPr>
          <p:cNvPr id="15" name="Image 14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EF9D9102-CEEB-D85B-79B3-2A5AA93CEF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234" y="1917230"/>
            <a:ext cx="1578833" cy="172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731632" y="2082360"/>
            <a:ext cx="757645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gran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 frère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</a:t>
            </a:r>
            <a:r>
              <a:rPr lang="fr-FR" sz="28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amis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la chambre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cadeau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tu veux pour ton anniversaire 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939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43BB96-0638-D05A-01B2-CC785C0AEFA6}"/>
              </a:ext>
            </a:extLst>
          </p:cNvPr>
          <p:cNvSpPr txBox="1"/>
          <p:nvPr/>
        </p:nvSpPr>
        <p:spPr>
          <a:xfrm>
            <a:off x="294490" y="2316744"/>
            <a:ext cx="8199009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chaise            œuf            train           pique-nique</a:t>
            </a:r>
            <a:endParaRPr lang="fr-FR" sz="28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agneau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hôpital        deux            vase   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timbre           collier         manette         homme  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chambre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côté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du salon.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Mes grands-parents se sentent bien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7094</TotalTime>
  <Words>2144</Words>
  <Application>Microsoft Office PowerPoint</Application>
  <PresentationFormat>Affichage à l'écran (4:3)</PresentationFormat>
  <Paragraphs>313</Paragraphs>
  <Slides>110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110</vt:i4>
      </vt:variant>
    </vt:vector>
  </HeadingPairs>
  <TitlesOfParts>
    <vt:vector size="138" baseType="lpstr"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Dosis</vt:lpstr>
      <vt:lpstr>Dosis SemiBold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</vt:lpstr>
      <vt:lpstr>Ces mots sont en désordre. Écrivez sur vos cahiers une phrase correcte à partir de ces mots. </vt:lpstr>
      <vt:lpstr>Qui veut lire sa phrase ?</vt:lpstr>
      <vt:lpstr>Corrigez. Je n’oublie pas la majuscule au début de la phrase,  le point à la fin et 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 le point à la fin et 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 le point à la fin et 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 le point à la fin et 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Plan de la séance</vt:lpstr>
      <vt:lpstr>Maintenant, nous allons écrire des phrases. </vt:lpstr>
      <vt:lpstr>Prenez vos cahiers. 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La séance d’aujourd’hui est terminée. À la maison, faites ces exercices de la page 84.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La cuisine – La mère – Inviter – Calme – Entrer. </vt:lpstr>
      <vt:lpstr>Présentation PowerPoint</vt:lpstr>
      <vt:lpstr>Regarde les images, écoute les phrases et montre les bonnes images : Lina est dans la salle de bain avec sa sœur – Le garçon a beaucoup de cadeaux – Mon père est triste – Sara s’amuse avec son frère et sa sœur – Le salon est à côté de la chambre.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12</cp:revision>
  <cp:lastPrinted>2025-08-13T10:11:39Z</cp:lastPrinted>
  <dcterms:created xsi:type="dcterms:W3CDTF">2025-08-01T12:31:49Z</dcterms:created>
  <dcterms:modified xsi:type="dcterms:W3CDTF">2026-03-04T20:00:40Z</dcterms:modified>
</cp:coreProperties>
</file>