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8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0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1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4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7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813" r:id="rId2"/>
    <p:sldMasterId id="2147483817" r:id="rId3"/>
    <p:sldMasterId id="2147483746" r:id="rId4"/>
    <p:sldMasterId id="2147483754" r:id="rId5"/>
    <p:sldMasterId id="2147483766" r:id="rId6"/>
    <p:sldMasterId id="2147483773" r:id="rId7"/>
    <p:sldMasterId id="2147483693" r:id="rId8"/>
    <p:sldMasterId id="2147483697" r:id="rId9"/>
    <p:sldMasterId id="2147483711" r:id="rId10"/>
    <p:sldMasterId id="2147483720" r:id="rId11"/>
    <p:sldMasterId id="2147483729" r:id="rId12"/>
    <p:sldMasterId id="2147483786" r:id="rId13"/>
    <p:sldMasterId id="2147483803" r:id="rId14"/>
    <p:sldMasterId id="2147483819" r:id="rId15"/>
    <p:sldMasterId id="2147483825" r:id="rId16"/>
    <p:sldMasterId id="2147483839" r:id="rId17"/>
    <p:sldMasterId id="2147483844" r:id="rId18"/>
  </p:sldMasterIdLst>
  <p:notesMasterIdLst>
    <p:notesMasterId r:id="rId89"/>
  </p:notesMasterIdLst>
  <p:sldIdLst>
    <p:sldId id="257" r:id="rId19"/>
    <p:sldId id="1029" r:id="rId20"/>
    <p:sldId id="705" r:id="rId21"/>
    <p:sldId id="1030" r:id="rId22"/>
    <p:sldId id="1308" r:id="rId23"/>
    <p:sldId id="1000" r:id="rId24"/>
    <p:sldId id="1146" r:id="rId25"/>
    <p:sldId id="1040" r:id="rId26"/>
    <p:sldId id="1116" r:id="rId27"/>
    <p:sldId id="1366" r:id="rId28"/>
    <p:sldId id="1317" r:id="rId29"/>
    <p:sldId id="1367" r:id="rId30"/>
    <p:sldId id="1369" r:id="rId31"/>
    <p:sldId id="1362" r:id="rId32"/>
    <p:sldId id="1368" r:id="rId33"/>
    <p:sldId id="1363" r:id="rId34"/>
    <p:sldId id="1008" r:id="rId35"/>
    <p:sldId id="1229" r:id="rId36"/>
    <p:sldId id="1324" r:id="rId37"/>
    <p:sldId id="1321" r:id="rId38"/>
    <p:sldId id="1325" r:id="rId39"/>
    <p:sldId id="1331" r:id="rId40"/>
    <p:sldId id="1332" r:id="rId41"/>
    <p:sldId id="1256" r:id="rId42"/>
    <p:sldId id="1327" r:id="rId43"/>
    <p:sldId id="1326" r:id="rId44"/>
    <p:sldId id="1329" r:id="rId45"/>
    <p:sldId id="1323" r:id="rId46"/>
    <p:sldId id="1330" r:id="rId47"/>
    <p:sldId id="1333" r:id="rId48"/>
    <p:sldId id="1334" r:id="rId49"/>
    <p:sldId id="1375" r:id="rId50"/>
    <p:sldId id="1376" r:id="rId51"/>
    <p:sldId id="1259" r:id="rId52"/>
    <p:sldId id="1377" r:id="rId53"/>
    <p:sldId id="1260" r:id="rId54"/>
    <p:sldId id="1261" r:id="rId55"/>
    <p:sldId id="1262" r:id="rId56"/>
    <p:sldId id="1263" r:id="rId57"/>
    <p:sldId id="1264" r:id="rId58"/>
    <p:sldId id="1265" r:id="rId59"/>
    <p:sldId id="1378" r:id="rId60"/>
    <p:sldId id="1266" r:id="rId61"/>
    <p:sldId id="1267" r:id="rId62"/>
    <p:sldId id="817" r:id="rId63"/>
    <p:sldId id="1379" r:id="rId64"/>
    <p:sldId id="1380" r:id="rId65"/>
    <p:sldId id="1381" r:id="rId66"/>
    <p:sldId id="1010" r:id="rId67"/>
    <p:sldId id="1285" r:id="rId68"/>
    <p:sldId id="1286" r:id="rId69"/>
    <p:sldId id="1287" r:id="rId70"/>
    <p:sldId id="1288" r:id="rId71"/>
    <p:sldId id="1289" r:id="rId72"/>
    <p:sldId id="1147" r:id="rId73"/>
    <p:sldId id="1292" r:id="rId74"/>
    <p:sldId id="1279" r:id="rId75"/>
    <p:sldId id="1294" r:id="rId76"/>
    <p:sldId id="1281" r:id="rId77"/>
    <p:sldId id="1305" r:id="rId78"/>
    <p:sldId id="1297" r:id="rId79"/>
    <p:sldId id="1303" r:id="rId80"/>
    <p:sldId id="1299" r:id="rId81"/>
    <p:sldId id="1304" r:id="rId82"/>
    <p:sldId id="1309" r:id="rId83"/>
    <p:sldId id="1306" r:id="rId84"/>
    <p:sldId id="1307" r:id="rId85"/>
    <p:sldId id="1290" r:id="rId86"/>
    <p:sldId id="1291" r:id="rId87"/>
    <p:sldId id="1302" r:id="rId88"/>
  </p:sldIdLst>
  <p:sldSz cx="9144000" cy="6858000" type="screen4x3"/>
  <p:notesSz cx="6735763" cy="9866313"/>
  <p:embeddedFontLs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stral" panose="03090702030407020403" pitchFamily="66" charset="0"/>
      <p:regular r:id="rId9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AFABAB"/>
    <a:srgbClr val="424D7B"/>
    <a:srgbClr val="2AB6D7"/>
    <a:srgbClr val="E7E6E6"/>
    <a:srgbClr val="E6F3FA"/>
    <a:srgbClr val="A09F9F"/>
    <a:srgbClr val="9EE0F4"/>
    <a:srgbClr val="565F88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F1A73-70E1-4900-8F69-617B317B56D8}" v="29" dt="2026-03-02T17:04:31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7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slide" Target="slides/slide66.xml"/><Relationship Id="rId89" Type="http://schemas.openxmlformats.org/officeDocument/2006/relationships/notesMaster" Target="notesMasters/notesMaster1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slide" Target="slides/slide69.xml"/><Relationship Id="rId102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font" Target="fonts/font4.fntdata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slide" Target="slides/slide70.xml"/><Relationship Id="rId91" Type="http://schemas.openxmlformats.org/officeDocument/2006/relationships/font" Target="fonts/font2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font" Target="fonts/font5.fntdata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3-02T17:08:32.354" v="3681" actId="2710"/>
      <pc:docMkLst>
        <pc:docMk/>
      </pc:docMkLst>
      <pc:sldChg chg="addSp delSp modSp mod">
        <pc:chgData name="Jalila El Baraka" userId="ea93c961-285f-4edc-9e51-dff84fc1dbdc" providerId="ADAL" clId="{57C2819A-E835-47AA-9356-3BB7B51E441F}" dt="2026-02-18T23:26:21.564" v="2678" actId="478"/>
        <pc:sldMkLst>
          <pc:docMk/>
          <pc:sldMk cId="56895326" sldId="257"/>
        </pc:sldMkLst>
      </pc:sldChg>
      <pc:sldChg chg="del">
        <pc:chgData name="Jalila El Baraka" userId="ea93c961-285f-4edc-9e51-dff84fc1dbdc" providerId="ADAL" clId="{57C2819A-E835-47AA-9356-3BB7B51E441F}" dt="2026-03-02T16:10:29.272" v="2685" actId="2696"/>
        <pc:sldMkLst>
          <pc:docMk/>
          <pc:sldMk cId="2191222266" sldId="798"/>
        </pc:sldMkLst>
      </pc:sldChg>
      <pc:sldChg chg="addSp delSp modSp mod">
        <pc:chgData name="Jalila El Baraka" userId="ea93c961-285f-4edc-9e51-dff84fc1dbdc" providerId="ADAL" clId="{57C2819A-E835-47AA-9356-3BB7B51E441F}" dt="2026-02-18T23:26:32.722" v="2682" actId="1076"/>
        <pc:sldMkLst>
          <pc:docMk/>
          <pc:sldMk cId="1677520056" sldId="1030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281358666" sldId="1147"/>
        </pc:sldMkLst>
      </pc:sldChg>
      <pc:sldChg chg="addSp delSp modSp add mod setBg">
        <pc:chgData name="Jalila El Baraka" userId="ea93c961-285f-4edc-9e51-dff84fc1dbdc" providerId="ADAL" clId="{57C2819A-E835-47AA-9356-3BB7B51E441F}" dt="2026-03-02T16:19:24.002" v="2821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3-02T16:19:24.002" v="2821" actId="20577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57C2819A-E835-47AA-9356-3BB7B51E441F}" dt="2026-03-02T16:16:57.850" v="2738" actId="26606"/>
          <ac:spMkLst>
            <pc:docMk/>
            <pc:sldMk cId="311375831" sldId="1279"/>
            <ac:spMk id="6" creationId="{C6E5E9CC-9695-A5CB-A555-C5221208915B}"/>
          </ac:spMkLst>
        </pc:spChg>
        <pc:spChg chg="add del mod ord">
          <ac:chgData name="Jalila El Baraka" userId="ea93c961-285f-4edc-9e51-dff84fc1dbdc" providerId="ADAL" clId="{57C2819A-E835-47AA-9356-3BB7B51E441F}" dt="2026-03-02T16:16:51.692" v="2734" actId="478"/>
          <ac:spMkLst>
            <pc:docMk/>
            <pc:sldMk cId="311375831" sldId="1279"/>
            <ac:spMk id="9" creationId="{9C47F400-6E14-166C-665C-BE9A708AF19F}"/>
          </ac:spMkLst>
        </pc:spChg>
        <pc:spChg chg="add del">
          <ac:chgData name="Jalila El Baraka" userId="ea93c961-285f-4edc-9e51-dff84fc1dbdc" providerId="ADAL" clId="{57C2819A-E835-47AA-9356-3BB7B51E441F}" dt="2026-03-02T16:16:57.850" v="2738" actId="26606"/>
          <ac:spMkLst>
            <pc:docMk/>
            <pc:sldMk cId="311375831" sldId="1279"/>
            <ac:spMk id="18" creationId="{FBC711EC-2569-4DB4-BE16-66EC29DBE5CC}"/>
          </ac:spMkLst>
        </pc:spChg>
        <pc:spChg chg="add del mod">
          <ac:chgData name="Jalila El Baraka" userId="ea93c961-285f-4edc-9e51-dff84fc1dbdc" providerId="ADAL" clId="{57C2819A-E835-47AA-9356-3BB7B51E441F}" dt="2026-03-02T16:17:41.300" v="2756" actId="478"/>
          <ac:spMkLst>
            <pc:docMk/>
            <pc:sldMk cId="311375831" sldId="1279"/>
            <ac:spMk id="19" creationId="{945FECB0-E5F5-08A7-AF05-8C83846A326D}"/>
          </ac:spMkLst>
        </pc:spChg>
        <pc:spChg chg="add del mod">
          <ac:chgData name="Jalila El Baraka" userId="ea93c961-285f-4edc-9e51-dff84fc1dbdc" providerId="ADAL" clId="{57C2819A-E835-47AA-9356-3BB7B51E441F}" dt="2026-03-02T16:19:02.972" v="2798" actId="478"/>
          <ac:spMkLst>
            <pc:docMk/>
            <pc:sldMk cId="311375831" sldId="1279"/>
            <ac:spMk id="27" creationId="{4EF509C1-6DB4-F961-7876-6CE1D87DD6AD}"/>
          </ac:spMkLst>
        </pc:spChg>
        <pc:grpChg chg="add mod ord">
          <ac:chgData name="Jalila El Baraka" userId="ea93c961-285f-4edc-9e51-dff84fc1dbdc" providerId="ADAL" clId="{57C2819A-E835-47AA-9356-3BB7B51E441F}" dt="2026-03-02T16:16:57.850" v="2738" actId="26606"/>
          <ac:grpSpMkLst>
            <pc:docMk/>
            <pc:sldMk cId="311375831" sldId="1279"/>
            <ac:grpSpMk id="3" creationId="{6521255E-2DF8-9383-48FD-9F72FA7A2633}"/>
          </ac:grpSpMkLst>
        </pc:grpChg>
        <pc:picChg chg="mod">
          <ac:chgData name="Jalila El Baraka" userId="ea93c961-285f-4edc-9e51-dff84fc1dbdc" providerId="ADAL" clId="{57C2819A-E835-47AA-9356-3BB7B51E441F}" dt="2026-03-02T16:16:44.779" v="2731" actId="26606"/>
          <ac:picMkLst>
            <pc:docMk/>
            <pc:sldMk cId="311375831" sldId="1279"/>
            <ac:picMk id="4" creationId="{D1E62064-B88C-8652-7EAA-5F9A2196D5D2}"/>
          </ac:picMkLst>
        </pc:picChg>
        <pc:picChg chg="add mod ord">
          <ac:chgData name="Jalila El Baraka" userId="ea93c961-285f-4edc-9e51-dff84fc1dbdc" providerId="ADAL" clId="{57C2819A-E835-47AA-9356-3BB7B51E441F}" dt="2026-03-02T16:16:57.850" v="2738" actId="26606"/>
          <ac:picMkLst>
            <pc:docMk/>
            <pc:sldMk cId="311375831" sldId="1279"/>
            <ac:picMk id="7" creationId="{0CE5CBFB-9005-8AF2-AAC7-E4F21DBE9D34}"/>
          </ac:picMkLst>
        </pc:picChg>
        <pc:picChg chg="add del mod ord">
          <ac:chgData name="Jalila El Baraka" userId="ea93c961-285f-4edc-9e51-dff84fc1dbdc" providerId="ADAL" clId="{57C2819A-E835-47AA-9356-3BB7B51E441F}" dt="2026-03-02T16:19:05.436" v="2799" actId="478"/>
          <ac:picMkLst>
            <pc:docMk/>
            <pc:sldMk cId="311375831" sldId="1279"/>
            <ac:picMk id="10" creationId="{E67611DE-EA99-4772-1923-3F635B98DD6F}"/>
          </ac:picMkLst>
        </pc:picChg>
        <pc:picChg chg="add mod">
          <ac:chgData name="Jalila El Baraka" userId="ea93c961-285f-4edc-9e51-dff84fc1dbdc" providerId="ADAL" clId="{57C2819A-E835-47AA-9356-3BB7B51E441F}" dt="2026-03-02T16:16:50.558" v="2733" actId="1076"/>
          <ac:picMkLst>
            <pc:docMk/>
            <pc:sldMk cId="311375831" sldId="1279"/>
            <ac:picMk id="11" creationId="{3BDE2600-16F6-068B-0A52-6E7D6200550C}"/>
          </ac:picMkLst>
        </pc:picChg>
        <pc:picChg chg="add del mod ord">
          <ac:chgData name="Jalila El Baraka" userId="ea93c961-285f-4edc-9e51-dff84fc1dbdc" providerId="ADAL" clId="{57C2819A-E835-47AA-9356-3BB7B51E441F}" dt="2026-03-02T16:17:44.526" v="2757" actId="478"/>
          <ac:picMkLst>
            <pc:docMk/>
            <pc:sldMk cId="311375831" sldId="1279"/>
            <ac:picMk id="12" creationId="{E1A8863C-16DC-F088-0F31-02754767DCFC}"/>
          </ac:picMkLst>
        </pc:picChg>
        <pc:picChg chg="add mod ord">
          <ac:chgData name="Jalila El Baraka" userId="ea93c961-285f-4edc-9e51-dff84fc1dbdc" providerId="ADAL" clId="{57C2819A-E835-47AA-9356-3BB7B51E441F}" dt="2026-03-02T16:17:03.854" v="2739" actId="1076"/>
          <ac:picMkLst>
            <pc:docMk/>
            <pc:sldMk cId="311375831" sldId="1279"/>
            <ac:picMk id="13" creationId="{0A7824C5-CAFA-56AE-E0F6-BD4A8D9AA354}"/>
          </ac:picMkLst>
        </pc:picChg>
        <pc:picChg chg="del">
          <ac:chgData name="Jalila El Baraka" userId="ea93c961-285f-4edc-9e51-dff84fc1dbdc" providerId="ADAL" clId="{57C2819A-E835-47AA-9356-3BB7B51E441F}" dt="2026-03-02T16:16:09.080" v="2703" actId="478"/>
          <ac:picMkLst>
            <pc:docMk/>
            <pc:sldMk cId="311375831" sldId="1279"/>
            <ac:picMk id="14" creationId="{40E66729-2A01-83EF-1133-F2CFB85411C6}"/>
          </ac:picMkLst>
        </pc:picChg>
        <pc:picChg chg="del mod">
          <ac:chgData name="Jalila El Baraka" userId="ea93c961-285f-4edc-9e51-dff84fc1dbdc" providerId="ADAL" clId="{57C2819A-E835-47AA-9356-3BB7B51E441F}" dt="2026-03-02T16:18:20.397" v="2777" actId="478"/>
          <ac:picMkLst>
            <pc:docMk/>
            <pc:sldMk cId="311375831" sldId="1279"/>
            <ac:picMk id="15" creationId="{01F387EA-542F-398A-2193-CA2023BF14C6}"/>
          </ac:picMkLst>
        </pc:picChg>
        <pc:picChg chg="add del">
          <ac:chgData name="Jalila El Baraka" userId="ea93c961-285f-4edc-9e51-dff84fc1dbdc" providerId="ADAL" clId="{57C2819A-E835-47AA-9356-3BB7B51E441F}" dt="2026-03-02T16:16:54.277" v="2735" actId="478"/>
          <ac:picMkLst>
            <pc:docMk/>
            <pc:sldMk cId="311375831" sldId="1279"/>
            <ac:picMk id="17" creationId="{B3E08117-BB7E-1C86-CEEB-E25925F22938}"/>
          </ac:picMkLst>
        </pc:picChg>
        <pc:picChg chg="add mod">
          <ac:chgData name="Jalila El Baraka" userId="ea93c961-285f-4edc-9e51-dff84fc1dbdc" providerId="ADAL" clId="{57C2819A-E835-47AA-9356-3BB7B51E441F}" dt="2026-03-02T16:17:36.262" v="2755"/>
          <ac:picMkLst>
            <pc:docMk/>
            <pc:sldMk cId="311375831" sldId="1279"/>
            <ac:picMk id="21" creationId="{8C046E88-A7B9-BA33-BE44-1CE0A2A897A3}"/>
          </ac:picMkLst>
        </pc:picChg>
        <pc:picChg chg="add mod">
          <ac:chgData name="Jalila El Baraka" userId="ea93c961-285f-4edc-9e51-dff84fc1dbdc" providerId="ADAL" clId="{57C2819A-E835-47AA-9356-3BB7B51E441F}" dt="2026-03-02T16:17:51.868" v="2760" actId="1076"/>
          <ac:picMkLst>
            <pc:docMk/>
            <pc:sldMk cId="311375831" sldId="1279"/>
            <ac:picMk id="23" creationId="{6C3DAA4C-7AF1-F54D-18FA-073B24552EBC}"/>
          </ac:picMkLst>
        </pc:picChg>
        <pc:picChg chg="add mod">
          <ac:chgData name="Jalila El Baraka" userId="ea93c961-285f-4edc-9e51-dff84fc1dbdc" providerId="ADAL" clId="{57C2819A-E835-47AA-9356-3BB7B51E441F}" dt="2026-03-02T16:18:30.370" v="2780" actId="14100"/>
          <ac:picMkLst>
            <pc:docMk/>
            <pc:sldMk cId="311375831" sldId="1279"/>
            <ac:picMk id="25" creationId="{867024C9-C477-A3E3-9CD8-0CF500B2941A}"/>
          </ac:picMkLst>
        </pc:picChg>
        <pc:picChg chg="add mod">
          <ac:chgData name="Jalila El Baraka" userId="ea93c961-285f-4edc-9e51-dff84fc1dbdc" providerId="ADAL" clId="{57C2819A-E835-47AA-9356-3BB7B51E441F}" dt="2026-03-02T16:18:55.739" v="2797"/>
          <ac:picMkLst>
            <pc:docMk/>
            <pc:sldMk cId="311375831" sldId="1279"/>
            <ac:picMk id="28" creationId="{453BF8EB-B096-B6D9-D5B9-437B8758FE88}"/>
          </ac:picMkLst>
        </pc:picChg>
        <pc:picChg chg="add mod">
          <ac:chgData name="Jalila El Baraka" userId="ea93c961-285f-4edc-9e51-dff84fc1dbdc" providerId="ADAL" clId="{57C2819A-E835-47AA-9356-3BB7B51E441F}" dt="2026-03-02T16:19:12.559" v="2801" actId="1076"/>
          <ac:picMkLst>
            <pc:docMk/>
            <pc:sldMk cId="311375831" sldId="1279"/>
            <ac:picMk id="29" creationId="{2B5745C1-727D-CB6C-FEA0-C176521F3090}"/>
          </ac:picMkLst>
        </pc:picChg>
        <pc:cxnChg chg="add">
          <ac:chgData name="Jalila El Baraka" userId="ea93c961-285f-4edc-9e51-dff84fc1dbdc" providerId="ADAL" clId="{57C2819A-E835-47AA-9356-3BB7B51E441F}" dt="2026-03-02T16:16:42.103" v="2728" actId="26606"/>
          <ac:cxnSpMkLst>
            <pc:docMk/>
            <pc:sldMk cId="311375831" sldId="1279"/>
            <ac:cxnSpMk id="20" creationId="{DC034BB4-8B50-4484-85C4-0CE4699284D7}"/>
          </ac:cxnSpMkLst>
        </pc:cxnChg>
        <pc:cxnChg chg="add del">
          <ac:chgData name="Jalila El Baraka" userId="ea93c961-285f-4edc-9e51-dff84fc1dbdc" providerId="ADAL" clId="{57C2819A-E835-47AA-9356-3BB7B51E441F}" dt="2026-03-02T16:16:44.779" v="2731" actId="26606"/>
          <ac:cxnSpMkLst>
            <pc:docMk/>
            <pc:sldMk cId="311375831" sldId="1279"/>
            <ac:cxnSpMk id="22" creationId="{81B200F7-B57A-4824-BB91-B6624450A5AC}"/>
          </ac:cxnSpMkLst>
        </pc:cxnChg>
      </pc:sldChg>
      <pc:sldChg chg="addSp delSp modSp add mod">
        <pc:chgData name="Jalila El Baraka" userId="ea93c961-285f-4edc-9e51-dff84fc1dbdc" providerId="ADAL" clId="{57C2819A-E835-47AA-9356-3BB7B51E441F}" dt="2026-03-02T17:08:04.507" v="3680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3-02T17:08:04.507" v="3680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3-02T16:29:03.057" v="3026" actId="478"/>
          <ac:picMkLst>
            <pc:docMk/>
            <pc:sldMk cId="3478475009" sldId="1281"/>
            <ac:picMk id="6" creationId="{4F5B456C-EC4A-705C-21C1-751B36C7377F}"/>
          </ac:picMkLst>
        </pc:picChg>
        <pc:picChg chg="add mod">
          <ac:chgData name="Jalila El Baraka" userId="ea93c961-285f-4edc-9e51-dff84fc1dbdc" providerId="ADAL" clId="{57C2819A-E835-47AA-9356-3BB7B51E441F}" dt="2026-03-02T16:29:40.688" v="3032" actId="11530"/>
          <ac:picMkLst>
            <pc:docMk/>
            <pc:sldMk cId="3478475009" sldId="1281"/>
            <ac:picMk id="9" creationId="{2D1F2D17-B0E1-BA7F-297C-1E4DD7C6551A}"/>
          </ac:picMkLst>
        </pc:picChg>
        <pc:picChg chg="del">
          <ac:chgData name="Jalila El Baraka" userId="ea93c961-285f-4edc-9e51-dff84fc1dbdc" providerId="ADAL" clId="{57C2819A-E835-47AA-9356-3BB7B51E441F}" dt="2026-03-02T16:23:00.979" v="2822" actId="478"/>
          <ac:picMkLst>
            <pc:docMk/>
            <pc:sldMk cId="3478475009" sldId="1281"/>
            <ac:picMk id="10" creationId="{D10CB30A-6E1D-BB24-60A3-7BE2E5338BFD}"/>
          </ac:picMkLst>
        </pc:picChg>
        <pc:picChg chg="add mod">
          <ac:chgData name="Jalila El Baraka" userId="ea93c961-285f-4edc-9e51-dff84fc1dbdc" providerId="ADAL" clId="{57C2819A-E835-47AA-9356-3BB7B51E441F}" dt="2026-03-02T16:30:33.843" v="3038" actId="1076"/>
          <ac:picMkLst>
            <pc:docMk/>
            <pc:sldMk cId="3478475009" sldId="1281"/>
            <ac:picMk id="12" creationId="{463970CD-FFE2-6654-8190-8B1D353BC61B}"/>
          </ac:picMkLst>
        </pc:picChg>
        <pc:picChg chg="del">
          <ac:chgData name="Jalila El Baraka" userId="ea93c961-285f-4edc-9e51-dff84fc1dbdc" providerId="ADAL" clId="{57C2819A-E835-47AA-9356-3BB7B51E441F}" dt="2026-03-02T16:30:05.859" v="3036" actId="478"/>
          <ac:picMkLst>
            <pc:docMk/>
            <pc:sldMk cId="3478475009" sldId="1281"/>
            <ac:picMk id="13" creationId="{CB3D7146-BC5D-D5C4-36E9-DE975DE7C287}"/>
          </ac:picMkLst>
        </pc:picChg>
        <pc:picChg chg="del">
          <ac:chgData name="Jalila El Baraka" userId="ea93c961-285f-4edc-9e51-dff84fc1dbdc" providerId="ADAL" clId="{57C2819A-E835-47AA-9356-3BB7B51E441F}" dt="2026-03-02T16:30:04.319" v="3035" actId="478"/>
          <ac:picMkLst>
            <pc:docMk/>
            <pc:sldMk cId="3478475009" sldId="1281"/>
            <ac:picMk id="14" creationId="{26AEF8EF-6492-4FAE-C0FD-84CCBF8ABA84}"/>
          </ac:picMkLst>
        </pc:picChg>
        <pc:picChg chg="add mod">
          <ac:chgData name="Jalila El Baraka" userId="ea93c961-285f-4edc-9e51-dff84fc1dbdc" providerId="ADAL" clId="{57C2819A-E835-47AA-9356-3BB7B51E441F}" dt="2026-03-02T16:30:31.998" v="3037" actId="1076"/>
          <ac:picMkLst>
            <pc:docMk/>
            <pc:sldMk cId="3478475009" sldId="1281"/>
            <ac:picMk id="16" creationId="{CFABBF34-1120-0525-1C3A-76C67F6CE421}"/>
          </ac:picMkLst>
        </pc:picChg>
        <pc:picChg chg="add mod">
          <ac:chgData name="Jalila El Baraka" userId="ea93c961-285f-4edc-9e51-dff84fc1dbdc" providerId="ADAL" clId="{57C2819A-E835-47AA-9356-3BB7B51E441F}" dt="2026-03-02T16:33:54.334" v="3052" actId="1076"/>
          <ac:picMkLst>
            <pc:docMk/>
            <pc:sldMk cId="3478475009" sldId="1281"/>
            <ac:picMk id="18" creationId="{B884A6C0-A338-7074-DD19-21A1D5C012FB}"/>
          </ac:picMkLst>
        </pc:picChg>
        <pc:picChg chg="del">
          <ac:chgData name="Jalila El Baraka" userId="ea93c961-285f-4edc-9e51-dff84fc1dbdc" providerId="ADAL" clId="{57C2819A-E835-47AA-9356-3BB7B51E441F}" dt="2026-03-02T16:24:05.310" v="2876" actId="478"/>
          <ac:picMkLst>
            <pc:docMk/>
            <pc:sldMk cId="3478475009" sldId="1281"/>
            <ac:picMk id="19" creationId="{A6D3C81F-2561-B27A-680A-CD113D91E63F}"/>
          </ac:picMkLst>
        </pc:picChg>
        <pc:picChg chg="add mod">
          <ac:chgData name="Jalila El Baraka" userId="ea93c961-285f-4edc-9e51-dff84fc1dbdc" providerId="ADAL" clId="{57C2819A-E835-47AA-9356-3BB7B51E441F}" dt="2026-03-02T16:40:45.751" v="3252" actId="11530"/>
          <ac:picMkLst>
            <pc:docMk/>
            <pc:sldMk cId="3478475009" sldId="1281"/>
            <ac:picMk id="21" creationId="{8E631AB3-7F5D-CEB5-6AE4-7387EFE0FC17}"/>
          </ac:picMkLst>
        </pc:pic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30841888" sldId="1285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081674142" sldId="1286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941468883" sldId="1287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210246522" sldId="1288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978975811" sldId="1289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568285701" sldId="1290"/>
        </pc:sldMkLst>
      </pc:sldChg>
      <pc:sldChg chg="modSp add mod">
        <pc:chgData name="Jalila El Baraka" userId="ea93c961-285f-4edc-9e51-dff84fc1dbdc" providerId="ADAL" clId="{57C2819A-E835-47AA-9356-3BB7B51E441F}" dt="2026-03-02T16:48:46.398" v="3492" actId="20577"/>
        <pc:sldMkLst>
          <pc:docMk/>
          <pc:sldMk cId="574258613" sldId="1291"/>
        </pc:sldMkLst>
        <pc:spChg chg="mod">
          <ac:chgData name="Jalila El Baraka" userId="ea93c961-285f-4edc-9e51-dff84fc1dbdc" providerId="ADAL" clId="{57C2819A-E835-47AA-9356-3BB7B51E441F}" dt="2026-03-02T16:48:46.398" v="3492" actId="20577"/>
          <ac:spMkLst>
            <pc:docMk/>
            <pc:sldMk cId="574258613" sldId="1291"/>
            <ac:spMk id="10" creationId="{AD598027-3405-1CD4-850B-95F8E0CBDCF4}"/>
          </ac:spMkLst>
        </pc:sp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896525894" sldId="1292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3523452490" sldId="1294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7727860" sldId="1296"/>
        </pc:sldMkLst>
      </pc:sldChg>
      <pc:sldChg chg="addSp delSp modSp add mod">
        <pc:chgData name="Jalila El Baraka" userId="ea93c961-285f-4edc-9e51-dff84fc1dbdc" providerId="ADAL" clId="{57C2819A-E835-47AA-9356-3BB7B51E441F}" dt="2026-03-02T16:46:51.362" v="3342" actId="1076"/>
        <pc:sldMkLst>
          <pc:docMk/>
          <pc:sldMk cId="839524258" sldId="1297"/>
        </pc:sldMkLst>
        <pc:picChg chg="add del mod">
          <ac:chgData name="Jalila El Baraka" userId="ea93c961-285f-4edc-9e51-dff84fc1dbdc" providerId="ADAL" clId="{57C2819A-E835-47AA-9356-3BB7B51E441F}" dt="2026-03-02T16:43:52.247" v="3324" actId="478"/>
          <ac:picMkLst>
            <pc:docMk/>
            <pc:sldMk cId="839524258" sldId="1297"/>
            <ac:picMk id="2" creationId="{CB50350E-05FA-25C5-1987-F3F2F2158E43}"/>
          </ac:picMkLst>
        </pc:picChg>
        <pc:picChg chg="del">
          <ac:chgData name="Jalila El Baraka" userId="ea93c961-285f-4edc-9e51-dff84fc1dbdc" providerId="ADAL" clId="{57C2819A-E835-47AA-9356-3BB7B51E441F}" dt="2026-03-02T16:44:54.236" v="3333" actId="478"/>
          <ac:picMkLst>
            <pc:docMk/>
            <pc:sldMk cId="839524258" sldId="1297"/>
            <ac:picMk id="3" creationId="{8FBACE07-609A-360A-0BA2-63BCF7AD1B93}"/>
          </ac:picMkLst>
        </pc:picChg>
        <pc:picChg chg="add mod">
          <ac:chgData name="Jalila El Baraka" userId="ea93c961-285f-4edc-9e51-dff84fc1dbdc" providerId="ADAL" clId="{57C2819A-E835-47AA-9356-3BB7B51E441F}" dt="2026-03-02T16:46:51.362" v="3342" actId="1076"/>
          <ac:picMkLst>
            <pc:docMk/>
            <pc:sldMk cId="839524258" sldId="1297"/>
            <ac:picMk id="4" creationId="{E4FB1A6B-B23D-984A-25FE-89846E4A27EF}"/>
          </ac:picMkLst>
        </pc:picChg>
        <pc:picChg chg="del">
          <ac:chgData name="Jalila El Baraka" userId="ea93c961-285f-4edc-9e51-dff84fc1dbdc" providerId="ADAL" clId="{57C2819A-E835-47AA-9356-3BB7B51E441F}" dt="2026-03-02T16:44:25.129" v="3328" actId="478"/>
          <ac:picMkLst>
            <pc:docMk/>
            <pc:sldMk cId="839524258" sldId="1297"/>
            <ac:picMk id="5" creationId="{3E16BB28-1146-D5CB-7540-19FB9D373DC5}"/>
          </ac:picMkLst>
        </pc:picChg>
        <pc:picChg chg="add mod">
          <ac:chgData name="Jalila El Baraka" userId="ea93c961-285f-4edc-9e51-dff84fc1dbdc" providerId="ADAL" clId="{57C2819A-E835-47AA-9356-3BB7B51E441F}" dt="2026-03-02T16:44:32.322" v="3332" actId="1076"/>
          <ac:picMkLst>
            <pc:docMk/>
            <pc:sldMk cId="839524258" sldId="1297"/>
            <ac:picMk id="6" creationId="{91D4600E-28F4-FDA5-9C6E-CB63BF5C4722}"/>
          </ac:picMkLst>
        </pc:picChg>
        <pc:picChg chg="add del">
          <ac:chgData name="Jalila El Baraka" userId="ea93c961-285f-4edc-9e51-dff84fc1dbdc" providerId="ADAL" clId="{57C2819A-E835-47AA-9356-3BB7B51E441F}" dt="2026-03-02T16:43:54.985" v="3325" actId="478"/>
          <ac:picMkLst>
            <pc:docMk/>
            <pc:sldMk cId="839524258" sldId="1297"/>
            <ac:picMk id="7" creationId="{8F96EBA6-CFD6-97D6-21AA-4A78317CD245}"/>
          </ac:picMkLst>
        </pc:picChg>
        <pc:picChg chg="add mod">
          <ac:chgData name="Jalila El Baraka" userId="ea93c961-285f-4edc-9e51-dff84fc1dbdc" providerId="ADAL" clId="{57C2819A-E835-47AA-9356-3BB7B51E441F}" dt="2026-03-02T16:45:10.214" v="3335" actId="1076"/>
          <ac:picMkLst>
            <pc:docMk/>
            <pc:sldMk cId="839524258" sldId="1297"/>
            <ac:picMk id="10" creationId="{908C3E3F-5B35-29D1-DA9F-FD50E7E90901}"/>
          </ac:picMkLst>
        </pc:picChg>
        <pc:picChg chg="add mod">
          <ac:chgData name="Jalila El Baraka" userId="ea93c961-285f-4edc-9e51-dff84fc1dbdc" providerId="ADAL" clId="{57C2819A-E835-47AA-9356-3BB7B51E441F}" dt="2026-03-02T16:46:49.351" v="3341" actId="1076"/>
          <ac:picMkLst>
            <pc:docMk/>
            <pc:sldMk cId="839524258" sldId="1297"/>
            <ac:picMk id="12" creationId="{20451E67-DF8A-5AA5-16A9-6426F77906C5}"/>
          </ac:picMkLst>
        </pc:picChg>
        <pc:picChg chg="del">
          <ac:chgData name="Jalila El Baraka" userId="ea93c961-285f-4edc-9e51-dff84fc1dbdc" providerId="ADAL" clId="{57C2819A-E835-47AA-9356-3BB7B51E441F}" dt="2026-03-02T16:46:27.111" v="3336" actId="478"/>
          <ac:picMkLst>
            <pc:docMk/>
            <pc:sldMk cId="839524258" sldId="1297"/>
            <ac:picMk id="13" creationId="{985A0D0C-3E61-E9A9-1FCD-0B7ED67B58A6}"/>
          </ac:picMkLst>
        </pc:picChg>
        <pc:picChg chg="del">
          <ac:chgData name="Jalila El Baraka" userId="ea93c961-285f-4edc-9e51-dff84fc1dbdc" providerId="ADAL" clId="{57C2819A-E835-47AA-9356-3BB7B51E441F}" dt="2026-03-02T16:42:35.758" v="3320" actId="478"/>
          <ac:picMkLst>
            <pc:docMk/>
            <pc:sldMk cId="839524258" sldId="1297"/>
            <ac:picMk id="15" creationId="{E7E7F82C-8C83-DD9D-E485-4337860F26AF}"/>
          </ac:picMkLst>
        </pc:picChg>
      </pc:sldChg>
      <pc:sldChg chg="modSp add mod">
        <pc:chgData name="Jalila El Baraka" userId="ea93c961-285f-4edc-9e51-dff84fc1dbdc" providerId="ADAL" clId="{57C2819A-E835-47AA-9356-3BB7B51E441F}" dt="2026-03-02T17:08:32.354" v="3681" actId="2710"/>
        <pc:sldMkLst>
          <pc:docMk/>
          <pc:sldMk cId="266047087" sldId="1299"/>
        </pc:sldMkLst>
        <pc:spChg chg="mod">
          <ac:chgData name="Jalila El Baraka" userId="ea93c961-285f-4edc-9e51-dff84fc1dbdc" providerId="ADAL" clId="{57C2819A-E835-47AA-9356-3BB7B51E441F}" dt="2026-03-02T17:08:32.354" v="3681" actId="2710"/>
          <ac:spMkLst>
            <pc:docMk/>
            <pc:sldMk cId="266047087" sldId="1299"/>
            <ac:spMk id="4" creationId="{F5FAAA9E-4E02-5C8A-37BC-EE0BB72C16D6}"/>
          </ac:spMkLst>
        </pc:spChg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585458268" sldId="1302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2673822374" sldId="1303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177258591" sldId="1304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4088186468" sldId="1305"/>
        </pc:sldMkLst>
      </pc:sldChg>
      <pc:sldChg chg="add">
        <pc:chgData name="Jalila El Baraka" userId="ea93c961-285f-4edc-9e51-dff84fc1dbdc" providerId="ADAL" clId="{57C2819A-E835-47AA-9356-3BB7B51E441F}" dt="2026-03-02T16:09:15.382" v="2683"/>
        <pc:sldMkLst>
          <pc:docMk/>
          <pc:sldMk cId="1915003365" sldId="1306"/>
        </pc:sldMkLst>
      </pc:sldChg>
      <pc:sldChg chg="modSp add mod">
        <pc:chgData name="Jalila El Baraka" userId="ea93c961-285f-4edc-9e51-dff84fc1dbdc" providerId="ADAL" clId="{57C2819A-E835-47AA-9356-3BB7B51E441F}" dt="2026-03-02T16:58:04.141" v="3598" actId="13926"/>
        <pc:sldMkLst>
          <pc:docMk/>
          <pc:sldMk cId="3195323805" sldId="1307"/>
        </pc:sldMkLst>
        <pc:spChg chg="mod">
          <ac:chgData name="Jalila El Baraka" userId="ea93c961-285f-4edc-9e51-dff84fc1dbdc" providerId="ADAL" clId="{57C2819A-E835-47AA-9356-3BB7B51E441F}" dt="2026-03-02T16:58:04.141" v="3598" actId="13926"/>
          <ac:spMkLst>
            <pc:docMk/>
            <pc:sldMk cId="3195323805" sldId="1307"/>
            <ac:spMk id="2" creationId="{E143BB96-0638-D05A-01B2-CC785C0AEFA6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3-02T17:05:21.943" v="3673" actId="1076"/>
        <pc:sldMkLst>
          <pc:docMk/>
          <pc:sldMk cId="2783409851" sldId="1308"/>
        </pc:sldMkLst>
        <pc:spChg chg="mod">
          <ac:chgData name="Jalila El Baraka" userId="ea93c961-285f-4edc-9e51-dff84fc1dbdc" providerId="ADAL" clId="{57C2819A-E835-47AA-9356-3BB7B51E441F}" dt="2026-03-02T16:59:20.269" v="3600" actId="1076"/>
          <ac:spMkLst>
            <pc:docMk/>
            <pc:sldMk cId="2783409851" sldId="1308"/>
            <ac:spMk id="2" creationId="{397D6792-77EF-964B-8655-3B3059F55CA8}"/>
          </ac:spMkLst>
        </pc:spChg>
        <pc:spChg chg="mod">
          <ac:chgData name="Jalila El Baraka" userId="ea93c961-285f-4edc-9e51-dff84fc1dbdc" providerId="ADAL" clId="{57C2819A-E835-47AA-9356-3BB7B51E441F}" dt="2026-03-02T16:59:23.267" v="3602" actId="20577"/>
          <ac:spMkLst>
            <pc:docMk/>
            <pc:sldMk cId="2783409851" sldId="1308"/>
            <ac:spMk id="3" creationId="{5658D257-978F-A594-EEA1-56A5EF90062C}"/>
          </ac:spMkLst>
        </pc:spChg>
        <pc:spChg chg="del mod">
          <ac:chgData name="Jalila El Baraka" userId="ea93c961-285f-4edc-9e51-dff84fc1dbdc" providerId="ADAL" clId="{57C2819A-E835-47AA-9356-3BB7B51E441F}" dt="2026-03-02T17:05:15.141" v="3672" actId="478"/>
          <ac:spMkLst>
            <pc:docMk/>
            <pc:sldMk cId="2783409851" sldId="1308"/>
            <ac:spMk id="9" creationId="{DB4DDBFF-D324-3E3C-39D9-A0E8D4DE4E9D}"/>
          </ac:spMkLst>
        </pc:spChg>
        <pc:spChg chg="mod">
          <ac:chgData name="Jalila El Baraka" userId="ea93c961-285f-4edc-9e51-dff84fc1dbdc" providerId="ADAL" clId="{57C2819A-E835-47AA-9356-3BB7B51E441F}" dt="2026-03-02T17:05:00.687" v="3670" actId="20577"/>
          <ac:spMkLst>
            <pc:docMk/>
            <pc:sldMk cId="2783409851" sldId="1308"/>
            <ac:spMk id="10" creationId="{62AFBE96-6D58-CF0A-14F1-9A0AB1FC361F}"/>
          </ac:spMkLst>
        </pc:spChg>
        <pc:spChg chg="mod ord">
          <ac:chgData name="Jalila El Baraka" userId="ea93c961-285f-4edc-9e51-dff84fc1dbdc" providerId="ADAL" clId="{57C2819A-E835-47AA-9356-3BB7B51E441F}" dt="2026-03-02T17:02:25.798" v="3621" actId="167"/>
          <ac:spMkLst>
            <pc:docMk/>
            <pc:sldMk cId="2783409851" sldId="1308"/>
            <ac:spMk id="12" creationId="{E2007DED-A7A4-1496-C6CA-3C0B3D55903F}"/>
          </ac:spMkLst>
        </pc:spChg>
        <pc:spChg chg="mod">
          <ac:chgData name="Jalila El Baraka" userId="ea93c961-285f-4edc-9e51-dff84fc1dbdc" providerId="ADAL" clId="{57C2819A-E835-47AA-9356-3BB7B51E441F}" dt="2026-03-02T17:03:41.750" v="3649" actId="20577"/>
          <ac:spMkLst>
            <pc:docMk/>
            <pc:sldMk cId="2783409851" sldId="1308"/>
            <ac:spMk id="13" creationId="{2CC04B81-2F68-9145-2BD8-E6E9F41E90B1}"/>
          </ac:spMkLst>
        </pc:spChg>
        <pc:spChg chg="del mod">
          <ac:chgData name="Jalila El Baraka" userId="ea93c961-285f-4edc-9e51-dff84fc1dbdc" providerId="ADAL" clId="{57C2819A-E835-47AA-9356-3BB7B51E441F}" dt="2026-03-02T17:03:57.263" v="3652" actId="478"/>
          <ac:spMkLst>
            <pc:docMk/>
            <pc:sldMk cId="2783409851" sldId="1308"/>
            <ac:spMk id="14" creationId="{AF0CA50C-2275-E5C0-2D7C-487CAD1753CB}"/>
          </ac:spMkLst>
        </pc:spChg>
        <pc:spChg chg="mod">
          <ac:chgData name="Jalila El Baraka" userId="ea93c961-285f-4edc-9e51-dff84fc1dbdc" providerId="ADAL" clId="{57C2819A-E835-47AA-9356-3BB7B51E441F}" dt="2026-03-02T17:01:54.246" v="3612" actId="21"/>
          <ac:spMkLst>
            <pc:docMk/>
            <pc:sldMk cId="2783409851" sldId="1308"/>
            <ac:spMk id="17" creationId="{A5E18E04-36C4-DDBA-D36A-2F6CAF012C20}"/>
          </ac:spMkLst>
        </pc:spChg>
        <pc:spChg chg="add mod">
          <ac:chgData name="Jalila El Baraka" userId="ea93c961-285f-4edc-9e51-dff84fc1dbdc" providerId="ADAL" clId="{57C2819A-E835-47AA-9356-3BB7B51E441F}" dt="2026-03-02T17:03:08.848" v="3626" actId="1076"/>
          <ac:spMkLst>
            <pc:docMk/>
            <pc:sldMk cId="2783409851" sldId="1308"/>
            <ac:spMk id="20" creationId="{68231626-006E-6E85-B16A-7AD44F7FB1E6}"/>
          </ac:spMkLst>
        </pc:spChg>
        <pc:spChg chg="add mod">
          <ac:chgData name="Jalila El Baraka" userId="ea93c961-285f-4edc-9e51-dff84fc1dbdc" providerId="ADAL" clId="{57C2819A-E835-47AA-9356-3BB7B51E441F}" dt="2026-03-02T17:05:12.529" v="3671" actId="108"/>
          <ac:spMkLst>
            <pc:docMk/>
            <pc:sldMk cId="2783409851" sldId="1308"/>
            <ac:spMk id="22" creationId="{14AD5EFF-D910-3BBE-2667-9CFC9637CFC7}"/>
          </ac:spMkLst>
        </pc:spChg>
        <pc:spChg chg="mod">
          <ac:chgData name="Jalila El Baraka" userId="ea93c961-285f-4edc-9e51-dff84fc1dbdc" providerId="ADAL" clId="{57C2819A-E835-47AA-9356-3BB7B51E441F}" dt="2026-03-02T16:59:27.214" v="3604" actId="20577"/>
          <ac:spMkLst>
            <pc:docMk/>
            <pc:sldMk cId="2783409851" sldId="1308"/>
            <ac:spMk id="37" creationId="{39E02ABA-FCC4-BB47-BAC3-A50DD832EB82}"/>
          </ac:spMkLst>
        </pc:spChg>
        <pc:spChg chg="mod">
          <ac:chgData name="Jalila El Baraka" userId="ea93c961-285f-4edc-9e51-dff84fc1dbdc" providerId="ADAL" clId="{57C2819A-E835-47AA-9356-3BB7B51E441F}" dt="2026-03-02T16:12:30.390" v="2690" actId="1076"/>
          <ac:spMkLst>
            <pc:docMk/>
            <pc:sldMk cId="2783409851" sldId="1308"/>
            <ac:spMk id="38" creationId="{89520A0F-6357-5518-6C05-8C7A31290014}"/>
          </ac:spMkLst>
        </pc:spChg>
        <pc:spChg chg="mod">
          <ac:chgData name="Jalila El Baraka" userId="ea93c961-285f-4edc-9e51-dff84fc1dbdc" providerId="ADAL" clId="{57C2819A-E835-47AA-9356-3BB7B51E441F}" dt="2026-03-02T16:13:11.499" v="2702" actId="20577"/>
          <ac:spMkLst>
            <pc:docMk/>
            <pc:sldMk cId="2783409851" sldId="1308"/>
            <ac:spMk id="39" creationId="{6841D22E-7F63-0123-DE78-6B7D3949BFF3}"/>
          </ac:spMkLst>
        </pc:spChg>
        <pc:spChg chg="mod">
          <ac:chgData name="Jalila El Baraka" userId="ea93c961-285f-4edc-9e51-dff84fc1dbdc" providerId="ADAL" clId="{57C2819A-E835-47AA-9356-3BB7B51E441F}" dt="2026-03-02T17:03:30.758" v="3646" actId="20577"/>
          <ac:spMkLst>
            <pc:docMk/>
            <pc:sldMk cId="2783409851" sldId="1308"/>
            <ac:spMk id="43" creationId="{C38A13D4-E9E5-6277-73ED-BAC95D25BA9D}"/>
          </ac:spMkLst>
        </pc:spChg>
        <pc:picChg chg="mod">
          <ac:chgData name="Jalila El Baraka" userId="ea93c961-285f-4edc-9e51-dff84fc1dbdc" providerId="ADAL" clId="{57C2819A-E835-47AA-9356-3BB7B51E441F}" dt="2026-03-02T17:05:21.943" v="3673" actId="1076"/>
          <ac:picMkLst>
            <pc:docMk/>
            <pc:sldMk cId="2783409851" sldId="1308"/>
            <ac:picMk id="16" creationId="{2D821F4D-459F-10F8-037F-9FC307E61A4C}"/>
          </ac:picMkLst>
        </pc:picChg>
        <pc:picChg chg="add del mod">
          <ac:chgData name="Jalila El Baraka" userId="ea93c961-285f-4edc-9e51-dff84fc1dbdc" providerId="ADAL" clId="{57C2819A-E835-47AA-9356-3BB7B51E441F}" dt="2026-03-02T17:01:51.060" v="3611" actId="478"/>
          <ac:picMkLst>
            <pc:docMk/>
            <pc:sldMk cId="2783409851" sldId="1308"/>
            <ac:picMk id="19" creationId="{D549172F-AEE5-F87B-214C-A8783EEF0F9A}"/>
          </ac:picMkLst>
        </pc:picChg>
      </pc:sldChg>
      <pc:sldChg chg="modSp add mod">
        <pc:chgData name="Jalila El Baraka" userId="ea93c961-285f-4edc-9e51-dff84fc1dbdc" providerId="ADAL" clId="{57C2819A-E835-47AA-9356-3BB7B51E441F}" dt="2026-03-02T16:47:50.748" v="3360" actId="14100"/>
        <pc:sldMkLst>
          <pc:docMk/>
          <pc:sldMk cId="1434429685" sldId="1309"/>
        </pc:sldMkLst>
        <pc:spChg chg="mod">
          <ac:chgData name="Jalila El Baraka" userId="ea93c961-285f-4edc-9e51-dff84fc1dbdc" providerId="ADAL" clId="{57C2819A-E835-47AA-9356-3BB7B51E441F}" dt="2026-03-02T16:47:50.748" v="3360" actId="14100"/>
          <ac:spMkLst>
            <pc:docMk/>
            <pc:sldMk cId="1434429685" sldId="1309"/>
            <ac:spMk id="9" creationId="{039772D5-B770-A7C4-5694-4B6C07E1D40B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">
      <pc:chgData name="Jalila El Baraka" userId="ea93c961-285f-4edc-9e51-dff84fc1dbdc" providerId="ADAL" clId="{AF35D566-9458-4FCB-BB0C-F789683C5E1A}" dt="2026-02-20T21:23:14.751" v="1255" actId="13926"/>
      <pc:docMkLst>
        <pc:docMk/>
      </pc:docMkLst>
      <pc:sldChg chg="delSp modSp mod">
        <pc:chgData name="Jalila El Baraka" userId="ea93c961-285f-4edc-9e51-dff84fc1dbdc" providerId="ADAL" clId="{AF35D566-9458-4FCB-BB0C-F789683C5E1A}" dt="2026-02-20T20:01:02.574" v="2" actId="1076"/>
        <pc:sldMkLst>
          <pc:docMk/>
          <pc:sldMk cId="2396217356" sldId="1040"/>
        </pc:sldMkLst>
        <pc:grpChg chg="mod">
          <ac:chgData name="Jalila El Baraka" userId="ea93c961-285f-4edc-9e51-dff84fc1dbdc" providerId="ADAL" clId="{AF35D566-9458-4FCB-BB0C-F789683C5E1A}" dt="2026-02-20T20:01:02.574" v="2" actId="1076"/>
          <ac:grpSpMkLst>
            <pc:docMk/>
            <pc:sldMk cId="2396217356" sldId="1040"/>
            <ac:grpSpMk id="20" creationId="{D6B75884-FDA7-3C30-D664-B0E9FFEE8DE7}"/>
          </ac:grpSpMkLst>
        </pc:grpChg>
      </pc:sldChg>
      <pc:sldChg chg="addSp modSp mod">
        <pc:chgData name="Jalila El Baraka" userId="ea93c961-285f-4edc-9e51-dff84fc1dbdc" providerId="ADAL" clId="{AF35D566-9458-4FCB-BB0C-F789683C5E1A}" dt="2026-02-20T20:12:44.501" v="214" actId="20577"/>
        <pc:sldMkLst>
          <pc:docMk/>
          <pc:sldMk cId="1505080775" sldId="1116"/>
        </pc:sldMkLst>
        <pc:spChg chg="add mod">
          <ac:chgData name="Jalila El Baraka" userId="ea93c961-285f-4edc-9e51-dff84fc1dbdc" providerId="ADAL" clId="{AF35D566-9458-4FCB-BB0C-F789683C5E1A}" dt="2026-02-20T20:12:44.501" v="214" actId="20577"/>
          <ac:spMkLst>
            <pc:docMk/>
            <pc:sldMk cId="1505080775" sldId="1116"/>
            <ac:spMk id="2" creationId="{1A1A7CE7-C634-8DB7-3F83-133A6A5ABAC9}"/>
          </ac:spMkLst>
        </pc:spChg>
        <pc:spChg chg="mod">
          <ac:chgData name="Jalila El Baraka" userId="ea93c961-285f-4edc-9e51-dff84fc1dbdc" providerId="ADAL" clId="{AF35D566-9458-4FCB-BB0C-F789683C5E1A}" dt="2026-02-20T20:11:09.208" v="192" actId="108"/>
          <ac:spMkLst>
            <pc:docMk/>
            <pc:sldMk cId="1505080775" sldId="1116"/>
            <ac:spMk id="3" creationId="{480173E4-66E7-B1D0-1907-2F4EBAD961B9}"/>
          </ac:spMkLst>
        </pc:spChg>
      </pc:sldChg>
      <pc:sldChg chg="modSp mod">
        <pc:chgData name="Jalila El Baraka" userId="ea93c961-285f-4edc-9e51-dff84fc1dbdc" providerId="ADAL" clId="{AF35D566-9458-4FCB-BB0C-F789683C5E1A}" dt="2026-02-20T21:23:14.751" v="1255" actId="13926"/>
        <pc:sldMkLst>
          <pc:docMk/>
          <pc:sldMk cId="1336004468" sldId="1229"/>
        </pc:sldMkLst>
        <pc:spChg chg="mod">
          <ac:chgData name="Jalila El Baraka" userId="ea93c961-285f-4edc-9e51-dff84fc1dbdc" providerId="ADAL" clId="{AF35D566-9458-4FCB-BB0C-F789683C5E1A}" dt="2026-02-20T21:23:14.751" v="1255" actId="13926"/>
          <ac:spMkLst>
            <pc:docMk/>
            <pc:sldMk cId="1336004468" sldId="1229"/>
            <ac:spMk id="8" creationId="{42A66B66-2FDF-6C08-37C7-AE434AEB531D}"/>
          </ac:spMkLst>
        </pc:spChg>
      </pc:sldChg>
      <pc:sldChg chg="modSp mod">
        <pc:chgData name="Jalila El Baraka" userId="ea93c961-285f-4edc-9e51-dff84fc1dbdc" providerId="ADAL" clId="{AF35D566-9458-4FCB-BB0C-F789683C5E1A}" dt="2026-02-20T20:16:16.927" v="267" actId="20577"/>
        <pc:sldMkLst>
          <pc:docMk/>
          <pc:sldMk cId="3682299490" sldId="1317"/>
        </pc:sldMkLst>
        <pc:spChg chg="mod">
          <ac:chgData name="Jalila El Baraka" userId="ea93c961-285f-4edc-9e51-dff84fc1dbdc" providerId="ADAL" clId="{AF35D566-9458-4FCB-BB0C-F789683C5E1A}" dt="2026-02-20T20:16:16.927" v="267" actId="20577"/>
          <ac:spMkLst>
            <pc:docMk/>
            <pc:sldMk cId="3682299490" sldId="1317"/>
            <ac:spMk id="3" creationId="{89CA3CF5-7C78-4113-AB39-A30CB2A8FCC9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20T20:41:42.794" v="596" actId="1076"/>
        <pc:sldMkLst>
          <pc:docMk/>
          <pc:sldMk cId="3070267443" sldId="1335"/>
        </pc:sldMkLst>
        <pc:spChg chg="mod">
          <ac:chgData name="Jalila El Baraka" userId="ea93c961-285f-4edc-9e51-dff84fc1dbdc" providerId="ADAL" clId="{AF35D566-9458-4FCB-BB0C-F789683C5E1A}" dt="2026-02-20T20:34:18.119" v="419" actId="20577"/>
          <ac:spMkLst>
            <pc:docMk/>
            <pc:sldMk cId="3070267443" sldId="1335"/>
            <ac:spMk id="5" creationId="{350739E9-1239-7901-3469-C148C2CD4FDC}"/>
          </ac:spMkLst>
        </pc:spChg>
        <pc:picChg chg="add mod">
          <ac:chgData name="Jalila El Baraka" userId="ea93c961-285f-4edc-9e51-dff84fc1dbdc" providerId="ADAL" clId="{AF35D566-9458-4FCB-BB0C-F789683C5E1A}" dt="2026-02-20T20:41:42.794" v="596" actId="1076"/>
          <ac:picMkLst>
            <pc:docMk/>
            <pc:sldMk cId="3070267443" sldId="1335"/>
            <ac:picMk id="2" creationId="{5A1A3348-9BF8-6E1F-459C-6F1D5FD8C29F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41:29.201" v="592" actId="478"/>
        <pc:sldMkLst>
          <pc:docMk/>
          <pc:sldMk cId="4020303365" sldId="1339"/>
        </pc:sldMkLst>
        <pc:spChg chg="mod">
          <ac:chgData name="Jalila El Baraka" userId="ea93c961-285f-4edc-9e51-dff84fc1dbdc" providerId="ADAL" clId="{AF35D566-9458-4FCB-BB0C-F789683C5E1A}" dt="2026-02-20T20:34:28.269" v="437" actId="20577"/>
          <ac:spMkLst>
            <pc:docMk/>
            <pc:sldMk cId="4020303365" sldId="1339"/>
            <ac:spMk id="4" creationId="{CEFF4FC3-3F4D-E49E-A17A-0ACAA05AAD10}"/>
          </ac:spMkLst>
        </pc:spChg>
        <pc:spChg chg="mod">
          <ac:chgData name="Jalila El Baraka" userId="ea93c961-285f-4edc-9e51-dff84fc1dbdc" providerId="ADAL" clId="{AF35D566-9458-4FCB-BB0C-F789683C5E1A}" dt="2026-02-20T20:38:35.250" v="584" actId="108"/>
          <ac:spMkLst>
            <pc:docMk/>
            <pc:sldMk cId="4020303365" sldId="1339"/>
            <ac:spMk id="8" creationId="{A4869666-CEF1-33A4-339F-D9601BEE57CE}"/>
          </ac:spMkLst>
        </pc:spChg>
        <pc:picChg chg="add mod">
          <ac:chgData name="Jalila El Baraka" userId="ea93c961-285f-4edc-9e51-dff84fc1dbdc" providerId="ADAL" clId="{AF35D566-9458-4FCB-BB0C-F789683C5E1A}" dt="2026-02-20T20:41:16.602" v="589" actId="1076"/>
          <ac:picMkLst>
            <pc:docMk/>
            <pc:sldMk cId="4020303365" sldId="1339"/>
            <ac:picMk id="9" creationId="{FBE1DAF5-F170-120D-CA34-7F889C86164E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42:07.972" v="620" actId="20577"/>
        <pc:sldMkLst>
          <pc:docMk/>
          <pc:sldMk cId="3099052104" sldId="1341"/>
        </pc:sldMkLst>
        <pc:spChg chg="mod">
          <ac:chgData name="Jalila El Baraka" userId="ea93c961-285f-4edc-9e51-dff84fc1dbdc" providerId="ADAL" clId="{AF35D566-9458-4FCB-BB0C-F789683C5E1A}" dt="2026-02-20T20:36:12.483" v="510" actId="20577"/>
          <ac:spMkLst>
            <pc:docMk/>
            <pc:sldMk cId="3099052104" sldId="1341"/>
            <ac:spMk id="3" creationId="{43E90109-7020-FCA4-6761-0C28C426F516}"/>
          </ac:spMkLst>
        </pc:spChg>
        <pc:spChg chg="mod">
          <ac:chgData name="Jalila El Baraka" userId="ea93c961-285f-4edc-9e51-dff84fc1dbdc" providerId="ADAL" clId="{AF35D566-9458-4FCB-BB0C-F789683C5E1A}" dt="2026-02-20T20:42:07.972" v="620" actId="20577"/>
          <ac:spMkLst>
            <pc:docMk/>
            <pc:sldMk cId="3099052104" sldId="1341"/>
            <ac:spMk id="10" creationId="{2EB8BCE1-F5F3-A0A2-BBAA-AC90A4A5B0ED}"/>
          </ac:spMkLst>
        </pc:spChg>
        <pc:spChg chg="mod">
          <ac:chgData name="Jalila El Baraka" userId="ea93c961-285f-4edc-9e51-dff84fc1dbdc" providerId="ADAL" clId="{AF35D566-9458-4FCB-BB0C-F789683C5E1A}" dt="2026-02-20T20:37:13.313" v="579" actId="20577"/>
          <ac:spMkLst>
            <pc:docMk/>
            <pc:sldMk cId="3099052104" sldId="1341"/>
            <ac:spMk id="11" creationId="{06ED965B-8E8B-5DE9-44A8-DC6224AAE43E}"/>
          </ac:spMkLst>
        </pc:spChg>
        <pc:picChg chg="add mod">
          <ac:chgData name="Jalila El Baraka" userId="ea93c961-285f-4edc-9e51-dff84fc1dbdc" providerId="ADAL" clId="{AF35D566-9458-4FCB-BB0C-F789683C5E1A}" dt="2026-02-20T20:41:36.579" v="594" actId="1076"/>
          <ac:picMkLst>
            <pc:docMk/>
            <pc:sldMk cId="3099052104" sldId="1341"/>
            <ac:picMk id="4" creationId="{E71BCFD1-4B5B-9EC1-B90C-E81D8076B09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4:14.439" v="667" actId="1076"/>
        <pc:sldMkLst>
          <pc:docMk/>
          <pc:sldMk cId="2114081988" sldId="1342"/>
        </pc:sldMkLst>
        <pc:spChg chg="mod">
          <ac:chgData name="Jalila El Baraka" userId="ea93c961-285f-4edc-9e51-dff84fc1dbdc" providerId="ADAL" clId="{AF35D566-9458-4FCB-BB0C-F789683C5E1A}" dt="2026-02-20T20:53:14.501" v="655" actId="20577"/>
          <ac:spMkLst>
            <pc:docMk/>
            <pc:sldMk cId="2114081988" sldId="1342"/>
            <ac:spMk id="5" creationId="{8B0F5891-874B-9FAD-D1B9-611F84BD004F}"/>
          </ac:spMkLst>
        </pc:spChg>
        <pc:picChg chg="add mod">
          <ac:chgData name="Jalila El Baraka" userId="ea93c961-285f-4edc-9e51-dff84fc1dbdc" providerId="ADAL" clId="{AF35D566-9458-4FCB-BB0C-F789683C5E1A}" dt="2026-02-20T20:54:14.439" v="667" actId="1076"/>
          <ac:picMkLst>
            <pc:docMk/>
            <pc:sldMk cId="2114081988" sldId="1342"/>
            <ac:picMk id="7" creationId="{AB5BBB72-5050-9F65-1E1F-C67D3EC9AC68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6:40.051" v="827" actId="1076"/>
        <pc:sldMkLst>
          <pc:docMk/>
          <pc:sldMk cId="1846734345" sldId="1344"/>
        </pc:sldMkLst>
        <pc:spChg chg="mod">
          <ac:chgData name="Jalila El Baraka" userId="ea93c961-285f-4edc-9e51-dff84fc1dbdc" providerId="ADAL" clId="{AF35D566-9458-4FCB-BB0C-F789683C5E1A}" dt="2026-02-20T20:55:21.361" v="698" actId="20577"/>
          <ac:spMkLst>
            <pc:docMk/>
            <pc:sldMk cId="1846734345" sldId="1344"/>
            <ac:spMk id="4" creationId="{FEFD26B5-D9F1-2DCD-07D8-8861F3DBC681}"/>
          </ac:spMkLst>
        </pc:spChg>
        <pc:spChg chg="mod">
          <ac:chgData name="Jalila El Baraka" userId="ea93c961-285f-4edc-9e51-dff84fc1dbdc" providerId="ADAL" clId="{AF35D566-9458-4FCB-BB0C-F789683C5E1A}" dt="2026-02-20T20:55:58.861" v="760" actId="1076"/>
          <ac:spMkLst>
            <pc:docMk/>
            <pc:sldMk cId="1846734345" sldId="1344"/>
            <ac:spMk id="8" creationId="{F5E33BEF-027D-49AB-A1E4-1B78BDC6E605}"/>
          </ac:spMkLst>
        </pc:spChg>
        <pc:picChg chg="add mod">
          <ac:chgData name="Jalila El Baraka" userId="ea93c961-285f-4edc-9e51-dff84fc1dbdc" providerId="ADAL" clId="{AF35D566-9458-4FCB-BB0C-F789683C5E1A}" dt="2026-02-20T20:56:40.051" v="827" actId="1076"/>
          <ac:picMkLst>
            <pc:docMk/>
            <pc:sldMk cId="1846734345" sldId="1344"/>
            <ac:picMk id="9" creationId="{7C89AE98-9BEC-ABCA-B627-E96B1AB3150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0:58:13.064" v="952" actId="1076"/>
        <pc:sldMkLst>
          <pc:docMk/>
          <pc:sldMk cId="3201277792" sldId="1347"/>
        </pc:sldMkLst>
        <pc:spChg chg="mod">
          <ac:chgData name="Jalila El Baraka" userId="ea93c961-285f-4edc-9e51-dff84fc1dbdc" providerId="ADAL" clId="{AF35D566-9458-4FCB-BB0C-F789683C5E1A}" dt="2026-02-20T20:57:09.329" v="883" actId="1076"/>
          <ac:spMkLst>
            <pc:docMk/>
            <pc:sldMk cId="3201277792" sldId="1347"/>
            <ac:spMk id="3" creationId="{A5B246F6-2002-AED9-8754-60ECF3EAD969}"/>
          </ac:spMkLst>
        </pc:spChg>
        <pc:spChg chg="mod">
          <ac:chgData name="Jalila El Baraka" userId="ea93c961-285f-4edc-9e51-dff84fc1dbdc" providerId="ADAL" clId="{AF35D566-9458-4FCB-BB0C-F789683C5E1A}" dt="2026-02-20T20:58:10.744" v="951" actId="20577"/>
          <ac:spMkLst>
            <pc:docMk/>
            <pc:sldMk cId="3201277792" sldId="1347"/>
            <ac:spMk id="9" creationId="{CD594CC7-96FB-3A00-B72E-CC8F41764F81}"/>
          </ac:spMkLst>
        </pc:spChg>
        <pc:spChg chg="mod">
          <ac:chgData name="Jalila El Baraka" userId="ea93c961-285f-4edc-9e51-dff84fc1dbdc" providerId="ADAL" clId="{AF35D566-9458-4FCB-BB0C-F789683C5E1A}" dt="2026-02-20T20:57:06.798" v="882" actId="20577"/>
          <ac:spMkLst>
            <pc:docMk/>
            <pc:sldMk cId="3201277792" sldId="1347"/>
            <ac:spMk id="10" creationId="{A872B696-8144-D8CD-E4E1-CDD5E66EBE28}"/>
          </ac:spMkLst>
        </pc:spChg>
        <pc:picChg chg="add mod">
          <ac:chgData name="Jalila El Baraka" userId="ea93c961-285f-4edc-9e51-dff84fc1dbdc" providerId="ADAL" clId="{AF35D566-9458-4FCB-BB0C-F789683C5E1A}" dt="2026-02-20T20:58:13.064" v="952" actId="1076"/>
          <ac:picMkLst>
            <pc:docMk/>
            <pc:sldMk cId="3201277792" sldId="1347"/>
            <ac:picMk id="2" creationId="{78950137-5678-6733-370B-57BEC4902626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02:40.394" v="973" actId="1076"/>
        <pc:sldMkLst>
          <pc:docMk/>
          <pc:sldMk cId="3017022868" sldId="1353"/>
        </pc:sldMkLst>
        <pc:spChg chg="mod">
          <ac:chgData name="Jalila El Baraka" userId="ea93c961-285f-4edc-9e51-dff84fc1dbdc" providerId="ADAL" clId="{AF35D566-9458-4FCB-BB0C-F789683C5E1A}" dt="2026-02-20T21:02:15.499" v="965" actId="20577"/>
          <ac:spMkLst>
            <pc:docMk/>
            <pc:sldMk cId="3017022868" sldId="1353"/>
            <ac:spMk id="5" creationId="{F260A619-70D0-3F8C-CE09-05836B42B227}"/>
          </ac:spMkLst>
        </pc:spChg>
        <pc:picChg chg="add mod">
          <ac:chgData name="Jalila El Baraka" userId="ea93c961-285f-4edc-9e51-dff84fc1dbdc" providerId="ADAL" clId="{AF35D566-9458-4FCB-BB0C-F789683C5E1A}" dt="2026-02-20T21:02:40.394" v="973" actId="1076"/>
          <ac:picMkLst>
            <pc:docMk/>
            <pc:sldMk cId="3017022868" sldId="1353"/>
            <ac:picMk id="6" creationId="{5213AD1E-390C-C32C-7831-D26DB382413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04:00.331" v="1045" actId="1076"/>
        <pc:sldMkLst>
          <pc:docMk/>
          <pc:sldMk cId="499294269" sldId="1355"/>
        </pc:sldMkLst>
        <pc:spChg chg="mod">
          <ac:chgData name="Jalila El Baraka" userId="ea93c961-285f-4edc-9e51-dff84fc1dbdc" providerId="ADAL" clId="{AF35D566-9458-4FCB-BB0C-F789683C5E1A}" dt="2026-02-20T21:02:49.525" v="988" actId="20577"/>
          <ac:spMkLst>
            <pc:docMk/>
            <pc:sldMk cId="499294269" sldId="1355"/>
            <ac:spMk id="4" creationId="{BB8611F1-9BBA-1108-4455-3C7F240A82B0}"/>
          </ac:spMkLst>
        </pc:spChg>
        <pc:spChg chg="mod">
          <ac:chgData name="Jalila El Baraka" userId="ea93c961-285f-4edc-9e51-dff84fc1dbdc" providerId="ADAL" clId="{AF35D566-9458-4FCB-BB0C-F789683C5E1A}" dt="2026-02-20T21:04:00.331" v="1045" actId="1076"/>
          <ac:spMkLst>
            <pc:docMk/>
            <pc:sldMk cId="499294269" sldId="1355"/>
            <ac:spMk id="8" creationId="{A3BE6E6F-5817-3628-105D-9AF933DB9C27}"/>
          </ac:spMkLst>
        </pc:spChg>
        <pc:picChg chg="add mod">
          <ac:chgData name="Jalila El Baraka" userId="ea93c961-285f-4edc-9e51-dff84fc1dbdc" providerId="ADAL" clId="{AF35D566-9458-4FCB-BB0C-F789683C5E1A}" dt="2026-02-20T21:03:55.658" v="1044" actId="1076"/>
          <ac:picMkLst>
            <pc:docMk/>
            <pc:sldMk cId="499294269" sldId="1355"/>
            <ac:picMk id="9" creationId="{40FE74E9-56F7-8ADF-D1D9-3A8B28994EE3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20T21:22:42.454" v="1254" actId="20577"/>
        <pc:sldMkLst>
          <pc:docMk/>
          <pc:sldMk cId="1503867516" sldId="1361"/>
        </pc:sldMkLst>
        <pc:spChg chg="mod">
          <ac:chgData name="Jalila El Baraka" userId="ea93c961-285f-4edc-9e51-dff84fc1dbdc" providerId="ADAL" clId="{AF35D566-9458-4FCB-BB0C-F789683C5E1A}" dt="2026-02-20T21:06:04.989" v="1079" actId="20577"/>
          <ac:spMkLst>
            <pc:docMk/>
            <pc:sldMk cId="1503867516" sldId="1361"/>
            <ac:spMk id="3" creationId="{68F72B61-E7DE-AD38-181C-A0709F05497E}"/>
          </ac:spMkLst>
        </pc:spChg>
        <pc:spChg chg="mod">
          <ac:chgData name="Jalila El Baraka" userId="ea93c961-285f-4edc-9e51-dff84fc1dbdc" providerId="ADAL" clId="{AF35D566-9458-4FCB-BB0C-F789683C5E1A}" dt="2026-02-20T21:22:42.454" v="1254" actId="20577"/>
          <ac:spMkLst>
            <pc:docMk/>
            <pc:sldMk cId="1503867516" sldId="1361"/>
            <ac:spMk id="10" creationId="{87E84182-A938-EFFB-6152-E61F1B35725D}"/>
          </ac:spMkLst>
        </pc:spChg>
        <pc:spChg chg="add mod">
          <ac:chgData name="Jalila El Baraka" userId="ea93c961-285f-4edc-9e51-dff84fc1dbdc" providerId="ADAL" clId="{AF35D566-9458-4FCB-BB0C-F789683C5E1A}" dt="2026-02-20T21:06:36.964" v="1092" actId="207"/>
          <ac:spMkLst>
            <pc:docMk/>
            <pc:sldMk cId="1503867516" sldId="1361"/>
            <ac:spMk id="11" creationId="{CC268E51-1D17-BE6F-4F10-6B6CF02D3B6A}"/>
          </ac:spMkLst>
        </pc:spChg>
        <pc:picChg chg="add mod">
          <ac:chgData name="Jalila El Baraka" userId="ea93c961-285f-4edc-9e51-dff84fc1dbdc" providerId="ADAL" clId="{AF35D566-9458-4FCB-BB0C-F789683C5E1A}" dt="2026-02-20T21:05:46.155" v="1051" actId="1076"/>
          <ac:picMkLst>
            <pc:docMk/>
            <pc:sldMk cId="1503867516" sldId="1361"/>
            <ac:picMk id="9" creationId="{B64C58D4-C6D0-CD8D-40C7-A181DE565AB6}"/>
          </ac:picMkLst>
        </pc:picChg>
      </pc:sldChg>
      <pc:sldChg chg="addSp delSp modSp add mod ord">
        <pc:chgData name="Jalila El Baraka" userId="ea93c961-285f-4edc-9e51-dff84fc1dbdc" providerId="ADAL" clId="{AF35D566-9458-4FCB-BB0C-F789683C5E1A}" dt="2026-02-20T20:31:07.920" v="400"/>
        <pc:sldMkLst>
          <pc:docMk/>
          <pc:sldMk cId="39793213" sldId="1362"/>
        </pc:sldMkLst>
        <pc:spChg chg="mod">
          <ac:chgData name="Jalila El Baraka" userId="ea93c961-285f-4edc-9e51-dff84fc1dbdc" providerId="ADAL" clId="{AF35D566-9458-4FCB-BB0C-F789683C5E1A}" dt="2026-02-20T20:15:00.228" v="256" actId="255"/>
          <ac:spMkLst>
            <pc:docMk/>
            <pc:sldMk cId="39793213" sldId="1362"/>
            <ac:spMk id="3" creationId="{FEBBEFAC-D496-FE25-BCC5-1A1F33797AB6}"/>
          </ac:spMkLst>
        </pc:spChg>
        <pc:spChg chg="mod">
          <ac:chgData name="Jalila El Baraka" userId="ea93c961-285f-4edc-9e51-dff84fc1dbdc" providerId="ADAL" clId="{AF35D566-9458-4FCB-BB0C-F789683C5E1A}" dt="2026-02-20T20:21:22.469" v="319"/>
          <ac:spMkLst>
            <pc:docMk/>
            <pc:sldMk cId="39793213" sldId="1362"/>
            <ac:spMk id="16" creationId="{297CBFBF-FA81-48E4-7F7A-2256E3A6187D}"/>
          </ac:spMkLst>
        </pc:spChg>
        <pc:picChg chg="add mod">
          <ac:chgData name="Jalila El Baraka" userId="ea93c961-285f-4edc-9e51-dff84fc1dbdc" providerId="ADAL" clId="{AF35D566-9458-4FCB-BB0C-F789683C5E1A}" dt="2026-02-20T20:31:07.920" v="400"/>
          <ac:picMkLst>
            <pc:docMk/>
            <pc:sldMk cId="39793213" sldId="1362"/>
            <ac:picMk id="2" creationId="{9444CD8F-1DE9-236C-D33E-210967EF5946}"/>
          </ac:picMkLst>
        </pc:picChg>
      </pc:sldChg>
      <pc:sldChg chg="modSp add mod ord">
        <pc:chgData name="Jalila El Baraka" userId="ea93c961-285f-4edc-9e51-dff84fc1dbdc" providerId="ADAL" clId="{AF35D566-9458-4FCB-BB0C-F789683C5E1A}" dt="2026-02-20T20:28:51.252" v="393" actId="20577"/>
        <pc:sldMkLst>
          <pc:docMk/>
          <pc:sldMk cId="767794863" sldId="1363"/>
        </pc:sldMkLst>
        <pc:spChg chg="mod">
          <ac:chgData name="Jalila El Baraka" userId="ea93c961-285f-4edc-9e51-dff84fc1dbdc" providerId="ADAL" clId="{AF35D566-9458-4FCB-BB0C-F789683C5E1A}" dt="2026-02-20T20:28:51.252" v="393" actId="20577"/>
          <ac:spMkLst>
            <pc:docMk/>
            <pc:sldMk cId="767794863" sldId="1363"/>
            <ac:spMk id="4" creationId="{B5A5A94A-4E62-D79F-8090-084AA11BB9CA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0T20:19:34.493" v="307"/>
        <pc:sldMkLst>
          <pc:docMk/>
          <pc:sldMk cId="2504699877" sldId="1366"/>
        </pc:sldMkLst>
        <pc:spChg chg="mod">
          <ac:chgData name="Jalila El Baraka" userId="ea93c961-285f-4edc-9e51-dff84fc1dbdc" providerId="ADAL" clId="{AF35D566-9458-4FCB-BB0C-F789683C5E1A}" dt="2026-02-20T20:19:34.493" v="307"/>
          <ac:spMkLst>
            <pc:docMk/>
            <pc:sldMk cId="2504699877" sldId="1366"/>
            <ac:spMk id="16" creationId="{C3D55B6E-E303-26DC-B95E-9DA8E57A45E2}"/>
          </ac:spMkLst>
        </pc:spChg>
        <pc:picChg chg="add mod">
          <ac:chgData name="Jalila El Baraka" userId="ea93c961-285f-4edc-9e51-dff84fc1dbdc" providerId="ADAL" clId="{AF35D566-9458-4FCB-BB0C-F789683C5E1A}" dt="2026-02-20T20:19:25.793" v="306" actId="1076"/>
          <ac:picMkLst>
            <pc:docMk/>
            <pc:sldMk cId="2504699877" sldId="1366"/>
            <ac:picMk id="4" creationId="{1A2B3658-D6B8-BE9D-2018-31F387173598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20:14.863" v="312"/>
        <pc:sldMkLst>
          <pc:docMk/>
          <pc:sldMk cId="2526795954" sldId="1367"/>
        </pc:sldMkLst>
        <pc:spChg chg="mod">
          <ac:chgData name="Jalila El Baraka" userId="ea93c961-285f-4edc-9e51-dff84fc1dbdc" providerId="ADAL" clId="{AF35D566-9458-4FCB-BB0C-F789683C5E1A}" dt="2026-02-20T20:20:14.863" v="312"/>
          <ac:spMkLst>
            <pc:docMk/>
            <pc:sldMk cId="2526795954" sldId="1367"/>
            <ac:spMk id="16" creationId="{319D0526-06D0-1B3C-0E4C-51DC258B5818}"/>
          </ac:spMkLst>
        </pc:spChg>
        <pc:picChg chg="add mod">
          <ac:chgData name="Jalila El Baraka" userId="ea93c961-285f-4edc-9e51-dff84fc1dbdc" providerId="ADAL" clId="{AF35D566-9458-4FCB-BB0C-F789683C5E1A}" dt="2026-02-20T20:20:01.132" v="311"/>
          <ac:picMkLst>
            <pc:docMk/>
            <pc:sldMk cId="2526795954" sldId="1367"/>
            <ac:picMk id="2" creationId="{3A53EF14-3067-B4DB-F94A-27381B4729AC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31:24.467" v="403"/>
        <pc:sldMkLst>
          <pc:docMk/>
          <pc:sldMk cId="4032061107" sldId="1368"/>
        </pc:sldMkLst>
        <pc:spChg chg="add mod">
          <ac:chgData name="Jalila El Baraka" userId="ea93c961-285f-4edc-9e51-dff84fc1dbdc" providerId="ADAL" clId="{AF35D566-9458-4FCB-BB0C-F789683C5E1A}" dt="2026-02-20T20:29:12.968" v="395"/>
          <ac:spMkLst>
            <pc:docMk/>
            <pc:sldMk cId="4032061107" sldId="1368"/>
            <ac:spMk id="4" creationId="{2071CE2C-DC8C-F561-9FB4-0F49B74C2212}"/>
          </ac:spMkLst>
        </pc:spChg>
        <pc:grpChg chg="add mod">
          <ac:chgData name="Jalila El Baraka" userId="ea93c961-285f-4edc-9e51-dff84fc1dbdc" providerId="ADAL" clId="{AF35D566-9458-4FCB-BB0C-F789683C5E1A}" dt="2026-02-20T20:31:24.467" v="403"/>
          <ac:grpSpMkLst>
            <pc:docMk/>
            <pc:sldMk cId="4032061107" sldId="1368"/>
            <ac:grpSpMk id="10" creationId="{AD96408B-C501-37E8-99E4-5A6371FDCBAC}"/>
          </ac:grpSpMkLst>
        </pc:grpChg>
        <pc:picChg chg="mod">
          <ac:chgData name="Jalila El Baraka" userId="ea93c961-285f-4edc-9e51-dff84fc1dbdc" providerId="ADAL" clId="{AF35D566-9458-4FCB-BB0C-F789683C5E1A}" dt="2026-02-20T20:31:24.467" v="403"/>
          <ac:picMkLst>
            <pc:docMk/>
            <pc:sldMk cId="4032061107" sldId="1368"/>
            <ac:picMk id="11" creationId="{D31C3507-BF23-F0D6-0113-3CC4A3431C6A}"/>
          </ac:picMkLst>
        </pc:picChg>
        <pc:picChg chg="mod">
          <ac:chgData name="Jalila El Baraka" userId="ea93c961-285f-4edc-9e51-dff84fc1dbdc" providerId="ADAL" clId="{AF35D566-9458-4FCB-BB0C-F789683C5E1A}" dt="2026-02-20T20:31:24.467" v="403"/>
          <ac:picMkLst>
            <pc:docMk/>
            <pc:sldMk cId="4032061107" sldId="1368"/>
            <ac:picMk id="12" creationId="{1E7C1A3F-3731-91E3-2F8C-48ECD95549A3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20T20:30:38.889" v="398"/>
        <pc:sldMkLst>
          <pc:docMk/>
          <pc:sldMk cId="2031551878" sldId="1369"/>
        </pc:sldMkLst>
        <pc:spChg chg="add mod">
          <ac:chgData name="Jalila El Baraka" userId="ea93c961-285f-4edc-9e51-dff84fc1dbdc" providerId="ADAL" clId="{AF35D566-9458-4FCB-BB0C-F789683C5E1A}" dt="2026-02-20T20:30:38.889" v="398"/>
          <ac:spMkLst>
            <pc:docMk/>
            <pc:sldMk cId="2031551878" sldId="1369"/>
            <ac:spMk id="2" creationId="{35E2327D-E348-9C1A-4952-9A83D7AC3A37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20T21:20:30.470" v="1133" actId="1076"/>
        <pc:sldMkLst>
          <pc:docMk/>
          <pc:sldMk cId="4237081032" sldId="1370"/>
        </pc:sldMkLst>
        <pc:spChg chg="mod">
          <ac:chgData name="Jalila El Baraka" userId="ea93c961-285f-4edc-9e51-dff84fc1dbdc" providerId="ADAL" clId="{AF35D566-9458-4FCB-BB0C-F789683C5E1A}" dt="2026-02-20T21:10:12.547" v="1118" actId="20577"/>
          <ac:spMkLst>
            <pc:docMk/>
            <pc:sldMk cId="4237081032" sldId="1370"/>
            <ac:spMk id="5" creationId="{D2EBE712-2A67-664F-7BC5-8EB57440ADCD}"/>
          </ac:spMkLst>
        </pc:spChg>
      </pc:sldChg>
      <pc:sldChg chg="add">
        <pc:chgData name="Jalila El Baraka" userId="ea93c961-285f-4edc-9e51-dff84fc1dbdc" providerId="ADAL" clId="{AF35D566-9458-4FCB-BB0C-F789683C5E1A}" dt="2026-02-20T21:07:02.393" v="1093"/>
        <pc:sldMkLst>
          <pc:docMk/>
          <pc:sldMk cId="1730406415" sldId="1371"/>
        </pc:sldMkLst>
      </pc:sldChg>
      <pc:sldChg chg="addSp delSp modSp add mod">
        <pc:chgData name="Jalila El Baraka" userId="ea93c961-285f-4edc-9e51-dff84fc1dbdc" providerId="ADAL" clId="{AF35D566-9458-4FCB-BB0C-F789683C5E1A}" dt="2026-02-20T21:21:36.518" v="1193" actId="207"/>
        <pc:sldMkLst>
          <pc:docMk/>
          <pc:sldMk cId="113835503" sldId="1372"/>
        </pc:sldMkLst>
        <pc:spChg chg="mod">
          <ac:chgData name="Jalila El Baraka" userId="ea93c961-285f-4edc-9e51-dff84fc1dbdc" providerId="ADAL" clId="{AF35D566-9458-4FCB-BB0C-F789683C5E1A}" dt="2026-02-20T21:21:04.033" v="1163" actId="20577"/>
          <ac:spMkLst>
            <pc:docMk/>
            <pc:sldMk cId="113835503" sldId="1372"/>
            <ac:spMk id="4" creationId="{A63B272D-B0B1-CCF9-248B-A1606AA086B4}"/>
          </ac:spMkLst>
        </pc:spChg>
        <pc:spChg chg="mod">
          <ac:chgData name="Jalila El Baraka" userId="ea93c961-285f-4edc-9e51-dff84fc1dbdc" providerId="ADAL" clId="{AF35D566-9458-4FCB-BB0C-F789683C5E1A}" dt="2026-02-20T21:21:36.518" v="1193" actId="207"/>
          <ac:spMkLst>
            <pc:docMk/>
            <pc:sldMk cId="113835503" sldId="1372"/>
            <ac:spMk id="8" creationId="{53AEB450-6974-9B1A-B74E-0646B86A2AE6}"/>
          </ac:spMkLst>
        </pc:spChg>
      </pc:sldChg>
      <pc:sldChg chg="add">
        <pc:chgData name="Jalila El Baraka" userId="ea93c961-285f-4edc-9e51-dff84fc1dbdc" providerId="ADAL" clId="{AF35D566-9458-4FCB-BB0C-F789683C5E1A}" dt="2026-02-20T21:07:02.393" v="1093"/>
        <pc:sldMkLst>
          <pc:docMk/>
          <pc:sldMk cId="3480628206" sldId="1373"/>
        </pc:sldMkLst>
      </pc:sldChg>
      <pc:sldChg chg="addSp delSp modSp add mod">
        <pc:chgData name="Jalila El Baraka" userId="ea93c961-285f-4edc-9e51-dff84fc1dbdc" providerId="ADAL" clId="{AF35D566-9458-4FCB-BB0C-F789683C5E1A}" dt="2026-02-20T21:22:37.032" v="1251" actId="1076"/>
        <pc:sldMkLst>
          <pc:docMk/>
          <pc:sldMk cId="3125372185" sldId="1374"/>
        </pc:sldMkLst>
        <pc:spChg chg="add mod">
          <ac:chgData name="Jalila El Baraka" userId="ea93c961-285f-4edc-9e51-dff84fc1dbdc" providerId="ADAL" clId="{AF35D566-9458-4FCB-BB0C-F789683C5E1A}" dt="2026-02-20T21:21:47.069" v="1195"/>
          <ac:spMkLst>
            <pc:docMk/>
            <pc:sldMk cId="3125372185" sldId="1374"/>
            <ac:spMk id="2" creationId="{AF7C6434-25B9-B7BD-3CEA-A662DF2E5891}"/>
          </ac:spMkLst>
        </pc:spChg>
        <pc:spChg chg="mod">
          <ac:chgData name="Jalila El Baraka" userId="ea93c961-285f-4edc-9e51-dff84fc1dbdc" providerId="ADAL" clId="{AF35D566-9458-4FCB-BB0C-F789683C5E1A}" dt="2026-02-20T21:22:20.985" v="1249" actId="20577"/>
          <ac:spMkLst>
            <pc:docMk/>
            <pc:sldMk cId="3125372185" sldId="1374"/>
            <ac:spMk id="3" creationId="{20899085-86B8-FD5F-CA41-1C22F00ECDEA}"/>
          </ac:spMkLst>
        </pc:spChg>
        <pc:spChg chg="mod">
          <ac:chgData name="Jalila El Baraka" userId="ea93c961-285f-4edc-9e51-dff84fc1dbdc" providerId="ADAL" clId="{AF35D566-9458-4FCB-BB0C-F789683C5E1A}" dt="2026-02-20T21:22:01.470" v="1211" actId="20577"/>
          <ac:spMkLst>
            <pc:docMk/>
            <pc:sldMk cId="3125372185" sldId="1374"/>
            <ac:spMk id="10" creationId="{295D02CD-A0BD-2577-18AD-2CF36D88610F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modSld">
      <pc:chgData name="Jalila El Baraka" userId="ea93c961-285f-4edc-9e51-dff84fc1dbdc" providerId="ADAL" clId="{F2DB4326-1773-40AF-ABF6-454663976D9D}" dt="2026-02-26T13:09:14.614" v="1403" actId="167"/>
      <pc:docMkLst>
        <pc:docMk/>
      </pc:docMkLst>
      <pc:sldChg chg="addSp delSp modSp mod">
        <pc:chgData name="Jalila El Baraka" userId="ea93c961-285f-4edc-9e51-dff84fc1dbdc" providerId="ADAL" clId="{F2DB4326-1773-40AF-ABF6-454663976D9D}" dt="2026-02-26T13:02:18.673" v="1343" actId="26606"/>
        <pc:sldMkLst>
          <pc:docMk/>
          <pc:sldMk cId="56895326" sldId="257"/>
        </pc:sldMkLst>
        <pc:spChg chg="add">
          <ac:chgData name="Jalila El Baraka" userId="ea93c961-285f-4edc-9e51-dff84fc1dbdc" providerId="ADAL" clId="{F2DB4326-1773-40AF-ABF6-454663976D9D}" dt="2026-02-26T13:02:18.673" v="1343" actId="26606"/>
          <ac:spMkLst>
            <pc:docMk/>
            <pc:sldMk cId="56895326" sldId="257"/>
            <ac:spMk id="28" creationId="{42A4FC2C-047E-45A5-965D-8E1E3BF09BC6}"/>
          </ac:spMkLst>
        </pc:spChg>
        <pc:picChg chg="add mod">
          <ac:chgData name="Jalila El Baraka" userId="ea93c961-285f-4edc-9e51-dff84fc1dbdc" providerId="ADAL" clId="{F2DB4326-1773-40AF-ABF6-454663976D9D}" dt="2026-02-26T13:02:18.673" v="1343" actId="26606"/>
          <ac:picMkLst>
            <pc:docMk/>
            <pc:sldMk cId="56895326" sldId="257"/>
            <ac:picMk id="3" creationId="{98751A81-79BB-B6C7-B345-1FE1B845ABFE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13:09:14.614" v="1403" actId="167"/>
        <pc:sldMkLst>
          <pc:docMk/>
          <pc:sldMk cId="2379947899" sldId="817"/>
        </pc:sldMkLst>
        <pc:spChg chg="mod">
          <ac:chgData name="Jalila El Baraka" userId="ea93c961-285f-4edc-9e51-dff84fc1dbdc" providerId="ADAL" clId="{F2DB4326-1773-40AF-ABF6-454663976D9D}" dt="2026-02-26T13:09:05.600" v="1397" actId="20577"/>
          <ac:spMkLst>
            <pc:docMk/>
            <pc:sldMk cId="2379947899" sldId="817"/>
            <ac:spMk id="4" creationId="{E6384F8A-E656-6861-497C-5F80E75BA727}"/>
          </ac:spMkLst>
        </pc:spChg>
        <pc:spChg chg="mod">
          <ac:chgData name="Jalila El Baraka" userId="ea93c961-285f-4edc-9e51-dff84fc1dbdc" providerId="ADAL" clId="{F2DB4326-1773-40AF-ABF6-454663976D9D}" dt="2026-02-26T09:29:51.050" v="1227" actId="14100"/>
          <ac:spMkLst>
            <pc:docMk/>
            <pc:sldMk cId="2379947899" sldId="817"/>
            <ac:spMk id="7" creationId="{8516A397-3D43-F851-04BA-D685C2342210}"/>
          </ac:spMkLst>
        </pc:spChg>
        <pc:grpChg chg="add mod">
          <ac:chgData name="Jalila El Baraka" userId="ea93c961-285f-4edc-9e51-dff84fc1dbdc" providerId="ADAL" clId="{F2DB4326-1773-40AF-ABF6-454663976D9D}" dt="2026-02-26T09:29:04.981" v="1213"/>
          <ac:grpSpMkLst>
            <pc:docMk/>
            <pc:sldMk cId="2379947899" sldId="817"/>
            <ac:grpSpMk id="5" creationId="{F5AEB74C-3003-8875-C158-13168B4B98CA}"/>
          </ac:grpSpMkLst>
        </pc:grpChg>
        <pc:picChg chg="add mod ord">
          <ac:chgData name="Jalila El Baraka" userId="ea93c961-285f-4edc-9e51-dff84fc1dbdc" providerId="ADAL" clId="{F2DB4326-1773-40AF-ABF6-454663976D9D}" dt="2026-02-26T13:09:14.614" v="1403" actId="167"/>
          <ac:picMkLst>
            <pc:docMk/>
            <pc:sldMk cId="2379947899" sldId="817"/>
            <ac:picMk id="2" creationId="{20F55F1D-8F23-66FA-EEA6-03C70EC5981C}"/>
          </ac:picMkLst>
        </pc:picChg>
        <pc:picChg chg="mod">
          <ac:chgData name="Jalila El Baraka" userId="ea93c961-285f-4edc-9e51-dff84fc1dbdc" providerId="ADAL" clId="{F2DB4326-1773-40AF-ABF6-454663976D9D}" dt="2026-02-26T09:29:04.981" v="1213"/>
          <ac:picMkLst>
            <pc:docMk/>
            <pc:sldMk cId="2379947899" sldId="817"/>
            <ac:picMk id="6" creationId="{3B07329D-2B3B-F082-6B42-20556299C013}"/>
          </ac:picMkLst>
        </pc:picChg>
        <pc:picChg chg="mod">
          <ac:chgData name="Jalila El Baraka" userId="ea93c961-285f-4edc-9e51-dff84fc1dbdc" providerId="ADAL" clId="{F2DB4326-1773-40AF-ABF6-454663976D9D}" dt="2026-02-26T09:29:04.981" v="1213"/>
          <ac:picMkLst>
            <pc:docMk/>
            <pc:sldMk cId="2379947899" sldId="817"/>
            <ac:picMk id="8" creationId="{06DC94DC-8EA3-EB24-20C4-33CA0858FCA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8:35.832" v="1392" actId="1076"/>
        <pc:sldMkLst>
          <pc:docMk/>
          <pc:sldMk cId="4112697519" sldId="1010"/>
        </pc:sldMkLst>
        <pc:spChg chg="mod">
          <ac:chgData name="Jalila El Baraka" userId="ea93c961-285f-4edc-9e51-dff84fc1dbdc" providerId="ADAL" clId="{F2DB4326-1773-40AF-ABF6-454663976D9D}" dt="2026-02-21T13:21:03.299" v="1089" actId="1076"/>
          <ac:spMkLst>
            <pc:docMk/>
            <pc:sldMk cId="4112697519" sldId="1010"/>
            <ac:spMk id="4" creationId="{467D0624-BFBC-12EC-0D36-530D6014925F}"/>
          </ac:spMkLst>
        </pc:spChg>
        <pc:spChg chg="mod">
          <ac:chgData name="Jalila El Baraka" userId="ea93c961-285f-4edc-9e51-dff84fc1dbdc" providerId="ADAL" clId="{F2DB4326-1773-40AF-ABF6-454663976D9D}" dt="2026-02-26T13:08:31.744" v="1391" actId="14100"/>
          <ac:spMkLst>
            <pc:docMk/>
            <pc:sldMk cId="4112697519" sldId="1010"/>
            <ac:spMk id="8" creationId="{199FA74C-E512-3F58-0669-DA7449420F72}"/>
          </ac:spMkLst>
        </pc:spChg>
        <pc:picChg chg="add mod ord">
          <ac:chgData name="Jalila El Baraka" userId="ea93c961-285f-4edc-9e51-dff84fc1dbdc" providerId="ADAL" clId="{F2DB4326-1773-40AF-ABF6-454663976D9D}" dt="2026-02-26T13:08:35.832" v="1392" actId="1076"/>
          <ac:picMkLst>
            <pc:docMk/>
            <pc:sldMk cId="4112697519" sldId="1010"/>
            <ac:picMk id="5" creationId="{025EFA2C-C714-2974-EF14-CD3CE82A8C4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2:56.886" v="1349" actId="1076"/>
        <pc:sldMkLst>
          <pc:docMk/>
          <pc:sldMk cId="1677520056" sldId="1030"/>
        </pc:sldMkLst>
        <pc:picChg chg="add mod">
          <ac:chgData name="Jalila El Baraka" userId="ea93c961-285f-4edc-9e51-dff84fc1dbdc" providerId="ADAL" clId="{F2DB4326-1773-40AF-ABF6-454663976D9D}" dt="2026-02-26T13:02:56.886" v="1349" actId="1076"/>
          <ac:picMkLst>
            <pc:docMk/>
            <pc:sldMk cId="1677520056" sldId="1030"/>
            <ac:picMk id="8" creationId="{45C38895-82CB-FC8B-BF24-0C2BBB5D170D}"/>
          </ac:picMkLst>
        </pc:picChg>
      </pc:sldChg>
      <pc:sldChg chg="modSp mod">
        <pc:chgData name="Jalila El Baraka" userId="ea93c961-285f-4edc-9e51-dff84fc1dbdc" providerId="ADAL" clId="{F2DB4326-1773-40AF-ABF6-454663976D9D}" dt="2026-02-21T09:20:07.751" v="1" actId="20577"/>
        <pc:sldMkLst>
          <pc:docMk/>
          <pc:sldMk cId="1505080775" sldId="1116"/>
        </pc:sldMkLst>
        <pc:spChg chg="mod">
          <ac:chgData name="Jalila El Baraka" userId="ea93c961-285f-4edc-9e51-dff84fc1dbdc" providerId="ADAL" clId="{F2DB4326-1773-40AF-ABF6-454663976D9D}" dt="2026-02-21T09:20:07.751" v="1" actId="20577"/>
          <ac:spMkLst>
            <pc:docMk/>
            <pc:sldMk cId="1505080775" sldId="1116"/>
            <ac:spMk id="3" creationId="{480173E4-66E7-B1D0-1907-2F4EBAD961B9}"/>
          </ac:spMkLst>
        </pc:spChg>
      </pc:sldChg>
      <pc:sldChg chg="modSp mod">
        <pc:chgData name="Jalila El Baraka" userId="ea93c961-285f-4edc-9e51-dff84fc1dbdc" providerId="ADAL" clId="{F2DB4326-1773-40AF-ABF6-454663976D9D}" dt="2026-02-26T13:05:37.945" v="1367" actId="1076"/>
        <pc:sldMkLst>
          <pc:docMk/>
          <pc:sldMk cId="1336004468" sldId="1229"/>
        </pc:sldMkLst>
        <pc:spChg chg="mod">
          <ac:chgData name="Jalila El Baraka" userId="ea93c961-285f-4edc-9e51-dff84fc1dbdc" providerId="ADAL" clId="{F2DB4326-1773-40AF-ABF6-454663976D9D}" dt="2026-02-26T13:05:37.945" v="1367" actId="1076"/>
          <ac:spMkLst>
            <pc:docMk/>
            <pc:sldMk cId="1336004468" sldId="1229"/>
            <ac:spMk id="3" creationId="{0818AB1D-A7B5-5795-5633-A0FECDC89A3E}"/>
          </ac:spMkLst>
        </pc:spChg>
        <pc:spChg chg="mod">
          <ac:chgData name="Jalila El Baraka" userId="ea93c961-285f-4edc-9e51-dff84fc1dbdc" providerId="ADAL" clId="{F2DB4326-1773-40AF-ABF6-454663976D9D}" dt="2026-02-21T12:20:51.989" v="362" actId="13926"/>
          <ac:spMkLst>
            <pc:docMk/>
            <pc:sldMk cId="1336004468" sldId="1229"/>
            <ac:spMk id="8" creationId="{42A66B66-2FDF-6C08-37C7-AE434AEB531D}"/>
          </ac:spMkLst>
        </pc:spChg>
      </pc:sldChg>
      <pc:sldChg chg="modSp mod">
        <pc:chgData name="Jalila El Baraka" userId="ea93c961-285f-4edc-9e51-dff84fc1dbdc" providerId="ADAL" clId="{F2DB4326-1773-40AF-ABF6-454663976D9D}" dt="2026-02-26T13:06:13.519" v="1374" actId="20577"/>
        <pc:sldMkLst>
          <pc:docMk/>
          <pc:sldMk cId="1191470169" sldId="1256"/>
        </pc:sldMkLst>
        <pc:spChg chg="mod">
          <ac:chgData name="Jalila El Baraka" userId="ea93c961-285f-4edc-9e51-dff84fc1dbdc" providerId="ADAL" clId="{F2DB4326-1773-40AF-ABF6-454663976D9D}" dt="2026-02-26T13:06:13.519" v="1374" actId="20577"/>
          <ac:spMkLst>
            <pc:docMk/>
            <pc:sldMk cId="1191470169" sldId="1256"/>
            <ac:spMk id="12" creationId="{0ADAB29D-CC84-F529-5D72-25A6E246425D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3:01:44.544" v="515" actId="1076"/>
        <pc:sldMkLst>
          <pc:docMk/>
          <pc:sldMk cId="271155978" sldId="1259"/>
        </pc:sldMkLst>
        <pc:spChg chg="mod">
          <ac:chgData name="Jalila El Baraka" userId="ea93c961-285f-4edc-9e51-dff84fc1dbdc" providerId="ADAL" clId="{F2DB4326-1773-40AF-ABF6-454663976D9D}" dt="2026-02-21T12:58:14.618" v="479" actId="20577"/>
          <ac:spMkLst>
            <pc:docMk/>
            <pc:sldMk cId="271155978" sldId="1259"/>
            <ac:spMk id="8" creationId="{19067E90-D396-532C-520A-329AC82E92F8}"/>
          </ac:spMkLst>
        </pc:spChg>
        <pc:picChg chg="add mod">
          <ac:chgData name="Jalila El Baraka" userId="ea93c961-285f-4edc-9e51-dff84fc1dbdc" providerId="ADAL" clId="{F2DB4326-1773-40AF-ABF6-454663976D9D}" dt="2026-02-21T13:01:44.544" v="515" actId="1076"/>
          <ac:picMkLst>
            <pc:docMk/>
            <pc:sldMk cId="271155978" sldId="1259"/>
            <ac:picMk id="3" creationId="{005F8486-F4AD-4605-D504-D0E40B703E9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7:37.284" v="1041" actId="14100"/>
        <pc:sldMkLst>
          <pc:docMk/>
          <pc:sldMk cId="2539190062" sldId="1261"/>
        </pc:sldMkLst>
        <pc:spChg chg="add mod">
          <ac:chgData name="Jalila El Baraka" userId="ea93c961-285f-4edc-9e51-dff84fc1dbdc" providerId="ADAL" clId="{F2DB4326-1773-40AF-ABF6-454663976D9D}" dt="2026-02-21T13:17:37.284" v="1041" actId="14100"/>
          <ac:spMkLst>
            <pc:docMk/>
            <pc:sldMk cId="2539190062" sldId="1261"/>
            <ac:spMk id="4" creationId="{457402FF-78D7-915D-70BA-C64967D9398B}"/>
          </ac:spMkLst>
        </pc:spChg>
        <pc:spChg chg="mod">
          <ac:chgData name="Jalila El Baraka" userId="ea93c961-285f-4edc-9e51-dff84fc1dbdc" providerId="ADAL" clId="{F2DB4326-1773-40AF-ABF6-454663976D9D}" dt="2026-02-21T13:02:17.176" v="529" actId="1076"/>
          <ac:spMkLst>
            <pc:docMk/>
            <pc:sldMk cId="2539190062" sldId="1261"/>
            <ac:spMk id="10" creationId="{57B3B27D-4582-B8F6-1678-EFD19F1813B1}"/>
          </ac:spMkLst>
        </pc:spChg>
        <pc:picChg chg="add mod">
          <ac:chgData name="Jalila El Baraka" userId="ea93c961-285f-4edc-9e51-dff84fc1dbdc" providerId="ADAL" clId="{F2DB4326-1773-40AF-ABF6-454663976D9D}" dt="2026-02-21T13:17:34.739" v="1040" actId="1076"/>
          <ac:picMkLst>
            <pc:docMk/>
            <pc:sldMk cId="2539190062" sldId="1261"/>
            <ac:picMk id="2" creationId="{EF41D27C-7E94-0E28-3244-AB2EC6CF9E2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8:04.895" v="1050" actId="207"/>
        <pc:sldMkLst>
          <pc:docMk/>
          <pc:sldMk cId="1358621564" sldId="1263"/>
        </pc:sldMkLst>
        <pc:spChg chg="add mod">
          <ac:chgData name="Jalila El Baraka" userId="ea93c961-285f-4edc-9e51-dff84fc1dbdc" providerId="ADAL" clId="{F2DB4326-1773-40AF-ABF6-454663976D9D}" dt="2026-02-21T13:18:04.895" v="1050" actId="207"/>
          <ac:spMkLst>
            <pc:docMk/>
            <pc:sldMk cId="1358621564" sldId="1263"/>
            <ac:spMk id="2" creationId="{F0F6C535-BEAB-142D-F7BE-937697B11CB1}"/>
          </ac:spMkLst>
        </pc:spChg>
        <pc:spChg chg="mod">
          <ac:chgData name="Jalila El Baraka" userId="ea93c961-285f-4edc-9e51-dff84fc1dbdc" providerId="ADAL" clId="{F2DB4326-1773-40AF-ABF6-454663976D9D}" dt="2026-02-21T13:03:53.288" v="579" actId="1076"/>
          <ac:spMkLst>
            <pc:docMk/>
            <pc:sldMk cId="1358621564" sldId="1263"/>
            <ac:spMk id="5" creationId="{65D2B186-6719-96F4-5366-AF0BFE226427}"/>
          </ac:spMkLst>
        </pc:spChg>
        <pc:spChg chg="mod">
          <ac:chgData name="Jalila El Baraka" userId="ea93c961-285f-4edc-9e51-dff84fc1dbdc" providerId="ADAL" clId="{F2DB4326-1773-40AF-ABF6-454663976D9D}" dt="2026-02-21T13:04:50.110" v="651" actId="20577"/>
          <ac:spMkLst>
            <pc:docMk/>
            <pc:sldMk cId="1358621564" sldId="1263"/>
            <ac:spMk id="10" creationId="{EC25249F-7FDF-8BAC-51CC-684D7B086211}"/>
          </ac:spMkLst>
        </pc:spChg>
        <pc:picChg chg="add mod">
          <ac:chgData name="Jalila El Baraka" userId="ea93c961-285f-4edc-9e51-dff84fc1dbdc" providerId="ADAL" clId="{F2DB4326-1773-40AF-ABF6-454663976D9D}" dt="2026-02-21T13:17:43.106" v="1043" actId="14100"/>
          <ac:picMkLst>
            <pc:docMk/>
            <pc:sldMk cId="1358621564" sldId="1263"/>
            <ac:picMk id="3" creationId="{8FF14B10-C4FB-86E5-DE76-0B1C42E96F3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4:29.313" v="833" actId="1076"/>
        <pc:sldMkLst>
          <pc:docMk/>
          <pc:sldMk cId="2070211108" sldId="1264"/>
        </pc:sldMkLst>
        <pc:spChg chg="mod">
          <ac:chgData name="Jalila El Baraka" userId="ea93c961-285f-4edc-9e51-dff84fc1dbdc" providerId="ADAL" clId="{F2DB4326-1773-40AF-ABF6-454663976D9D}" dt="2026-02-21T13:12:01.515" v="751" actId="20577"/>
          <ac:spMkLst>
            <pc:docMk/>
            <pc:sldMk cId="2070211108" sldId="1264"/>
            <ac:spMk id="8" creationId="{165082FD-8AAD-606D-407C-2345B5E0693A}"/>
          </ac:spMkLst>
        </pc:spChg>
        <pc:picChg chg="add mod">
          <ac:chgData name="Jalila El Baraka" userId="ea93c961-285f-4edc-9e51-dff84fc1dbdc" providerId="ADAL" clId="{F2DB4326-1773-40AF-ABF6-454663976D9D}" dt="2026-02-21T13:14:29.313" v="833" actId="1076"/>
          <ac:picMkLst>
            <pc:docMk/>
            <pc:sldMk cId="2070211108" sldId="1264"/>
            <ac:picMk id="4" creationId="{3E26D913-35D1-ACD3-01B5-013B882FAFC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1T13:18:34.692" v="1053" actId="1076"/>
        <pc:sldMkLst>
          <pc:docMk/>
          <pc:sldMk cId="1669761016" sldId="1265"/>
        </pc:sldMkLst>
        <pc:spChg chg="add mod">
          <ac:chgData name="Jalila El Baraka" userId="ea93c961-285f-4edc-9e51-dff84fc1dbdc" providerId="ADAL" clId="{F2DB4326-1773-40AF-ABF6-454663976D9D}" dt="2026-02-21T13:14:39.003" v="838" actId="1076"/>
          <ac:spMkLst>
            <pc:docMk/>
            <pc:sldMk cId="1669761016" sldId="1265"/>
            <ac:spMk id="3" creationId="{0CE79E9C-A25A-33BB-2E6A-A71F57454E7D}"/>
          </ac:spMkLst>
        </pc:spChg>
        <pc:spChg chg="mod">
          <ac:chgData name="Jalila El Baraka" userId="ea93c961-285f-4edc-9e51-dff84fc1dbdc" providerId="ADAL" clId="{F2DB4326-1773-40AF-ABF6-454663976D9D}" dt="2026-02-21T13:12:54.499" v="777"/>
          <ac:spMkLst>
            <pc:docMk/>
            <pc:sldMk cId="1669761016" sldId="1265"/>
            <ac:spMk id="6" creationId="{1EA16D60-42A5-6B0D-CB33-82BA2C9F82B9}"/>
          </ac:spMkLst>
        </pc:spChg>
        <pc:spChg chg="mod">
          <ac:chgData name="Jalila El Baraka" userId="ea93c961-285f-4edc-9e51-dff84fc1dbdc" providerId="ADAL" clId="{F2DB4326-1773-40AF-ABF6-454663976D9D}" dt="2026-02-21T13:18:30.428" v="1051" actId="255"/>
          <ac:spMkLst>
            <pc:docMk/>
            <pc:sldMk cId="1669761016" sldId="1265"/>
            <ac:spMk id="8" creationId="{65C587ED-4F52-5D7C-0BA3-84701DD0CD5F}"/>
          </ac:spMkLst>
        </pc:spChg>
        <pc:picChg chg="add mod">
          <ac:chgData name="Jalila El Baraka" userId="ea93c961-285f-4edc-9e51-dff84fc1dbdc" providerId="ADAL" clId="{F2DB4326-1773-40AF-ABF6-454663976D9D}" dt="2026-02-21T13:18:34.692" v="1053" actId="1076"/>
          <ac:picMkLst>
            <pc:docMk/>
            <pc:sldMk cId="1669761016" sldId="1265"/>
            <ac:picMk id="4" creationId="{6424DB4D-FE28-5AD8-E543-49C7F5BBBFC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13:07:42.524" v="1382" actId="20577"/>
        <pc:sldMkLst>
          <pc:docMk/>
          <pc:sldMk cId="1020142475" sldId="1267"/>
        </pc:sldMkLst>
        <pc:spChg chg="add mod">
          <ac:chgData name="Jalila El Baraka" userId="ea93c961-285f-4edc-9e51-dff84fc1dbdc" providerId="ADAL" clId="{F2DB4326-1773-40AF-ABF6-454663976D9D}" dt="2026-02-21T13:13:19.003" v="781"/>
          <ac:spMkLst>
            <pc:docMk/>
            <pc:sldMk cId="1020142475" sldId="1267"/>
            <ac:spMk id="5" creationId="{6D88B7C5-39C9-FC2F-6087-AC868D63BEB7}"/>
          </ac:spMkLst>
        </pc:spChg>
        <pc:spChg chg="add mod">
          <ac:chgData name="Jalila El Baraka" userId="ea93c961-285f-4edc-9e51-dff84fc1dbdc" providerId="ADAL" clId="{F2DB4326-1773-40AF-ABF6-454663976D9D}" dt="2026-02-26T13:07:42.524" v="1382" actId="20577"/>
          <ac:spMkLst>
            <pc:docMk/>
            <pc:sldMk cId="1020142475" sldId="1267"/>
            <ac:spMk id="9" creationId="{8CE74775-7DDC-ADEF-BF71-F870D52C0825}"/>
          </ac:spMkLst>
        </pc:spChg>
        <pc:spChg chg="mod">
          <ac:chgData name="Jalila El Baraka" userId="ea93c961-285f-4edc-9e51-dff84fc1dbdc" providerId="ADAL" clId="{F2DB4326-1773-40AF-ABF6-454663976D9D}" dt="2026-02-21T13:13:38.435" v="823" actId="20577"/>
          <ac:spMkLst>
            <pc:docMk/>
            <pc:sldMk cId="1020142475" sldId="1267"/>
            <ac:spMk id="10" creationId="{63B54813-153D-3E98-3EE9-A206C3486EA8}"/>
          </ac:spMkLst>
        </pc:spChg>
        <pc:picChg chg="add mod">
          <ac:chgData name="Jalila El Baraka" userId="ea93c961-285f-4edc-9e51-dff84fc1dbdc" providerId="ADAL" clId="{F2DB4326-1773-40AF-ABF6-454663976D9D}" dt="2026-02-21T13:19:05.364" v="1065"/>
          <ac:picMkLst>
            <pc:docMk/>
            <pc:sldMk cId="1020142475" sldId="1267"/>
            <ac:picMk id="11" creationId="{9E7F82F0-F5F0-695A-58FC-4A324CF2C70E}"/>
          </ac:picMkLst>
        </pc:picChg>
      </pc:sldChg>
      <pc:sldChg chg="modSp mod">
        <pc:chgData name="Jalila El Baraka" userId="ea93c961-285f-4edc-9e51-dff84fc1dbdc" providerId="ADAL" clId="{F2DB4326-1773-40AF-ABF6-454663976D9D}" dt="2026-02-26T13:05:47.910" v="1369" actId="255"/>
        <pc:sldMkLst>
          <pc:docMk/>
          <pc:sldMk cId="4158595277" sldId="1321"/>
        </pc:sldMkLst>
        <pc:spChg chg="mod">
          <ac:chgData name="Jalila El Baraka" userId="ea93c961-285f-4edc-9e51-dff84fc1dbdc" providerId="ADAL" clId="{F2DB4326-1773-40AF-ABF6-454663976D9D}" dt="2026-02-26T13:05:47.910" v="1369" actId="255"/>
          <ac:spMkLst>
            <pc:docMk/>
            <pc:sldMk cId="4158595277" sldId="1321"/>
            <ac:spMk id="3" creationId="{EA9E815F-265B-C0F8-B75A-0C9DD5DCE563}"/>
          </ac:spMkLst>
        </pc:spChg>
      </pc:sldChg>
      <pc:sldChg chg="modSp mod">
        <pc:chgData name="Jalila El Baraka" userId="ea93c961-285f-4edc-9e51-dff84fc1dbdc" providerId="ADAL" clId="{F2DB4326-1773-40AF-ABF6-454663976D9D}" dt="2026-02-21T09:44:44.040" v="360" actId="20577"/>
        <pc:sldMkLst>
          <pc:docMk/>
          <pc:sldMk cId="2066204686" sldId="1323"/>
        </pc:sldMkLst>
        <pc:spChg chg="mod">
          <ac:chgData name="Jalila El Baraka" userId="ea93c961-285f-4edc-9e51-dff84fc1dbdc" providerId="ADAL" clId="{F2DB4326-1773-40AF-ABF6-454663976D9D}" dt="2026-02-21T09:44:44.040" v="360" actId="20577"/>
          <ac:spMkLst>
            <pc:docMk/>
            <pc:sldMk cId="2066204686" sldId="1323"/>
            <ac:spMk id="12" creationId="{412092C3-EAC9-9AE3-619D-73A16FB8C3C3}"/>
          </ac:spMkLst>
        </pc:spChg>
      </pc:sldChg>
      <pc:sldChg chg="modSp mod">
        <pc:chgData name="Jalila El Baraka" userId="ea93c961-285f-4edc-9e51-dff84fc1dbdc" providerId="ADAL" clId="{F2DB4326-1773-40AF-ABF6-454663976D9D}" dt="2026-02-26T13:05:43.130" v="1368" actId="255"/>
        <pc:sldMkLst>
          <pc:docMk/>
          <pc:sldMk cId="128044294" sldId="1324"/>
        </pc:sldMkLst>
        <pc:spChg chg="mod">
          <ac:chgData name="Jalila El Baraka" userId="ea93c961-285f-4edc-9e51-dff84fc1dbdc" providerId="ADAL" clId="{F2DB4326-1773-40AF-ABF6-454663976D9D}" dt="2026-02-26T13:05:43.130" v="1368" actId="255"/>
          <ac:spMkLst>
            <pc:docMk/>
            <pc:sldMk cId="128044294" sldId="1324"/>
            <ac:spMk id="3" creationId="{C25E04A4-63B7-52F3-DCA4-B2A0F369A65C}"/>
          </ac:spMkLst>
        </pc:spChg>
      </pc:sldChg>
      <pc:sldChg chg="modSp mod">
        <pc:chgData name="Jalila El Baraka" userId="ea93c961-285f-4edc-9e51-dff84fc1dbdc" providerId="ADAL" clId="{F2DB4326-1773-40AF-ABF6-454663976D9D}" dt="2026-02-26T13:05:53.681" v="1370" actId="255"/>
        <pc:sldMkLst>
          <pc:docMk/>
          <pc:sldMk cId="2680266538" sldId="1325"/>
        </pc:sldMkLst>
        <pc:spChg chg="mod">
          <ac:chgData name="Jalila El Baraka" userId="ea93c961-285f-4edc-9e51-dff84fc1dbdc" providerId="ADAL" clId="{F2DB4326-1773-40AF-ABF6-454663976D9D}" dt="2026-02-26T13:05:53.681" v="1370" actId="255"/>
          <ac:spMkLst>
            <pc:docMk/>
            <pc:sldMk cId="2680266538" sldId="1325"/>
            <ac:spMk id="3" creationId="{38861F3F-288A-BF74-C838-3D9E8DDB2514}"/>
          </ac:spMkLst>
        </pc:spChg>
      </pc:sldChg>
      <pc:sldChg chg="modSp mod">
        <pc:chgData name="Jalila El Baraka" userId="ea93c961-285f-4edc-9e51-dff84fc1dbdc" providerId="ADAL" clId="{F2DB4326-1773-40AF-ABF6-454663976D9D}" dt="2026-02-21T09:43:57.983" v="291" actId="20577"/>
        <pc:sldMkLst>
          <pc:docMk/>
          <pc:sldMk cId="367437248" sldId="1326"/>
        </pc:sldMkLst>
        <pc:spChg chg="mod">
          <ac:chgData name="Jalila El Baraka" userId="ea93c961-285f-4edc-9e51-dff84fc1dbdc" providerId="ADAL" clId="{F2DB4326-1773-40AF-ABF6-454663976D9D}" dt="2026-02-21T09:43:57.983" v="291" actId="20577"/>
          <ac:spMkLst>
            <pc:docMk/>
            <pc:sldMk cId="367437248" sldId="1326"/>
            <ac:spMk id="12" creationId="{9FA5E948-3102-483F-2DA2-34450CD5F116}"/>
          </ac:spMkLst>
        </pc:spChg>
      </pc:sldChg>
      <pc:sldChg chg="modSp">
        <pc:chgData name="Jalila El Baraka" userId="ea93c961-285f-4edc-9e51-dff84fc1dbdc" providerId="ADAL" clId="{F2DB4326-1773-40AF-ABF6-454663976D9D}" dt="2026-02-21T09:43:05.063" v="247"/>
        <pc:sldMkLst>
          <pc:docMk/>
          <pc:sldMk cId="2965459659" sldId="1327"/>
        </pc:sldMkLst>
        <pc:spChg chg="mod">
          <ac:chgData name="Jalila El Baraka" userId="ea93c961-285f-4edc-9e51-dff84fc1dbdc" providerId="ADAL" clId="{F2DB4326-1773-40AF-ABF6-454663976D9D}" dt="2026-02-21T09:43:05.063" v="247"/>
          <ac:spMkLst>
            <pc:docMk/>
            <pc:sldMk cId="2965459659" sldId="1327"/>
            <ac:spMk id="12" creationId="{2854FF5D-DDB2-4941-1293-8A68990E81FC}"/>
          </ac:spMkLst>
        </pc:spChg>
      </pc:sldChg>
      <pc:sldChg chg="modSp">
        <pc:chgData name="Jalila El Baraka" userId="ea93c961-285f-4edc-9e51-dff84fc1dbdc" providerId="ADAL" clId="{F2DB4326-1773-40AF-ABF6-454663976D9D}" dt="2026-02-21T09:44:03.600" v="292"/>
        <pc:sldMkLst>
          <pc:docMk/>
          <pc:sldMk cId="612368569" sldId="1329"/>
        </pc:sldMkLst>
        <pc:spChg chg="mod">
          <ac:chgData name="Jalila El Baraka" userId="ea93c961-285f-4edc-9e51-dff84fc1dbdc" providerId="ADAL" clId="{F2DB4326-1773-40AF-ABF6-454663976D9D}" dt="2026-02-21T09:44:03.600" v="292"/>
          <ac:spMkLst>
            <pc:docMk/>
            <pc:sldMk cId="612368569" sldId="1329"/>
            <ac:spMk id="12" creationId="{2E0D60FE-E661-4333-C575-6C7BD30F67EA}"/>
          </ac:spMkLst>
        </pc:spChg>
      </pc:sldChg>
      <pc:sldChg chg="modSp">
        <pc:chgData name="Jalila El Baraka" userId="ea93c961-285f-4edc-9e51-dff84fc1dbdc" providerId="ADAL" clId="{F2DB4326-1773-40AF-ABF6-454663976D9D}" dt="2026-02-21T09:44:49.851" v="361"/>
        <pc:sldMkLst>
          <pc:docMk/>
          <pc:sldMk cId="3282953952" sldId="1330"/>
        </pc:sldMkLst>
        <pc:spChg chg="mod">
          <ac:chgData name="Jalila El Baraka" userId="ea93c961-285f-4edc-9e51-dff84fc1dbdc" providerId="ADAL" clId="{F2DB4326-1773-40AF-ABF6-454663976D9D}" dt="2026-02-21T09:44:49.851" v="361"/>
          <ac:spMkLst>
            <pc:docMk/>
            <pc:sldMk cId="3282953952" sldId="1330"/>
            <ac:spMk id="12" creationId="{7B389ADC-2FA2-5681-BDAE-49ECA4F20FAF}"/>
          </ac:spMkLst>
        </pc:spChg>
      </pc:sldChg>
      <pc:sldChg chg="modSp mod">
        <pc:chgData name="Jalila El Baraka" userId="ea93c961-285f-4edc-9e51-dff84fc1dbdc" providerId="ADAL" clId="{F2DB4326-1773-40AF-ABF6-454663976D9D}" dt="2026-02-26T13:05:59.669" v="1371" actId="255"/>
        <pc:sldMkLst>
          <pc:docMk/>
          <pc:sldMk cId="233058607" sldId="1331"/>
        </pc:sldMkLst>
        <pc:spChg chg="mod">
          <ac:chgData name="Jalila El Baraka" userId="ea93c961-285f-4edc-9e51-dff84fc1dbdc" providerId="ADAL" clId="{F2DB4326-1773-40AF-ABF6-454663976D9D}" dt="2026-02-26T13:05:59.669" v="1371" actId="255"/>
          <ac:spMkLst>
            <pc:docMk/>
            <pc:sldMk cId="233058607" sldId="1331"/>
            <ac:spMk id="3" creationId="{B2F31E19-94C6-9F39-A4D3-F7EA58E7E661}"/>
          </ac:spMkLst>
        </pc:spChg>
      </pc:sldChg>
      <pc:sldChg chg="modSp mod">
        <pc:chgData name="Jalila El Baraka" userId="ea93c961-285f-4edc-9e51-dff84fc1dbdc" providerId="ADAL" clId="{F2DB4326-1773-40AF-ABF6-454663976D9D}" dt="2026-02-26T13:06:04.392" v="1372" actId="255"/>
        <pc:sldMkLst>
          <pc:docMk/>
          <pc:sldMk cId="1431344981" sldId="1332"/>
        </pc:sldMkLst>
        <pc:spChg chg="mod">
          <ac:chgData name="Jalila El Baraka" userId="ea93c961-285f-4edc-9e51-dff84fc1dbdc" providerId="ADAL" clId="{F2DB4326-1773-40AF-ABF6-454663976D9D}" dt="2026-02-26T13:06:04.392" v="1372" actId="255"/>
          <ac:spMkLst>
            <pc:docMk/>
            <pc:sldMk cId="1431344981" sldId="1332"/>
            <ac:spMk id="3" creationId="{272D44CE-EEC0-4CE2-D7DE-00A1B2CB63AD}"/>
          </ac:spMkLst>
        </pc:spChg>
      </pc:sldChg>
      <pc:sldChg chg="modSp mod">
        <pc:chgData name="Jalila El Baraka" userId="ea93c961-285f-4edc-9e51-dff84fc1dbdc" providerId="ADAL" clId="{F2DB4326-1773-40AF-ABF6-454663976D9D}" dt="2026-02-21T12:40:43.282" v="370" actId="20577"/>
        <pc:sldMkLst>
          <pc:docMk/>
          <pc:sldMk cId="2357133701" sldId="1333"/>
        </pc:sldMkLst>
        <pc:spChg chg="mod">
          <ac:chgData name="Jalila El Baraka" userId="ea93c961-285f-4edc-9e51-dff84fc1dbdc" providerId="ADAL" clId="{F2DB4326-1773-40AF-ABF6-454663976D9D}" dt="2026-02-21T12:40:43.282" v="370" actId="20577"/>
          <ac:spMkLst>
            <pc:docMk/>
            <pc:sldMk cId="2357133701" sldId="1333"/>
            <ac:spMk id="12" creationId="{47EB0CDE-6A0C-21F9-E725-7D67CBF5FF2E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1T12:40:53.411" v="372"/>
        <pc:sldMkLst>
          <pc:docMk/>
          <pc:sldMk cId="3863541066" sldId="1334"/>
        </pc:sldMkLst>
        <pc:spChg chg="add mod">
          <ac:chgData name="Jalila El Baraka" userId="ea93c961-285f-4edc-9e51-dff84fc1dbdc" providerId="ADAL" clId="{F2DB4326-1773-40AF-ABF6-454663976D9D}" dt="2026-02-21T12:40:53.411" v="372"/>
          <ac:spMkLst>
            <pc:docMk/>
            <pc:sldMk cId="3863541066" sldId="1334"/>
            <ac:spMk id="2" creationId="{BB319A5F-DDB2-0BD1-B4ED-7E16F74726FC}"/>
          </ac:spMkLst>
        </pc:spChg>
      </pc:sldChg>
      <pc:sldChg chg="modSp mod">
        <pc:chgData name="Jalila El Baraka" userId="ea93c961-285f-4edc-9e51-dff84fc1dbdc" providerId="ADAL" clId="{F2DB4326-1773-40AF-ABF6-454663976D9D}" dt="2026-02-26T13:04:34.629" v="1364" actId="20577"/>
        <pc:sldMkLst>
          <pc:docMk/>
          <pc:sldMk cId="2114081988" sldId="1342"/>
        </pc:sldMkLst>
        <pc:spChg chg="mod">
          <ac:chgData name="Jalila El Baraka" userId="ea93c961-285f-4edc-9e51-dff84fc1dbdc" providerId="ADAL" clId="{F2DB4326-1773-40AF-ABF6-454663976D9D}" dt="2026-02-26T13:04:34.629" v="1364" actId="20577"/>
          <ac:spMkLst>
            <pc:docMk/>
            <pc:sldMk cId="2114081988" sldId="1342"/>
            <ac:spMk id="5" creationId="{8B0F5891-874B-9FAD-D1B9-611F84BD004F}"/>
          </ac:spMkLst>
        </pc:spChg>
      </pc:sldChg>
      <pc:sldChg chg="modSp mod">
        <pc:chgData name="Jalila El Baraka" userId="ea93c961-285f-4edc-9e51-dff84fc1dbdc" providerId="ADAL" clId="{F2DB4326-1773-40AF-ABF6-454663976D9D}" dt="2026-02-26T09:14:13.857" v="1134" actId="20577"/>
        <pc:sldMkLst>
          <pc:docMk/>
          <pc:sldMk cId="1846734345" sldId="1344"/>
        </pc:sldMkLst>
        <pc:spChg chg="mod">
          <ac:chgData name="Jalila El Baraka" userId="ea93c961-285f-4edc-9e51-dff84fc1dbdc" providerId="ADAL" clId="{F2DB4326-1773-40AF-ABF6-454663976D9D}" dt="2026-02-26T09:14:13.857" v="1134" actId="20577"/>
          <ac:spMkLst>
            <pc:docMk/>
            <pc:sldMk cId="1846734345" sldId="1344"/>
            <ac:spMk id="4" creationId="{FEFD26B5-D9F1-2DCD-07D8-8861F3DBC681}"/>
          </ac:spMkLst>
        </pc:spChg>
      </pc:sldChg>
      <pc:sldChg chg="modSp mod">
        <pc:chgData name="Jalila El Baraka" userId="ea93c961-285f-4edc-9e51-dff84fc1dbdc" providerId="ADAL" clId="{F2DB4326-1773-40AF-ABF6-454663976D9D}" dt="2026-02-26T13:04:48.173" v="1365" actId="313"/>
        <pc:sldMkLst>
          <pc:docMk/>
          <pc:sldMk cId="3201277792" sldId="1347"/>
        </pc:sldMkLst>
        <pc:spChg chg="mod">
          <ac:chgData name="Jalila El Baraka" userId="ea93c961-285f-4edc-9e51-dff84fc1dbdc" providerId="ADAL" clId="{F2DB4326-1773-40AF-ABF6-454663976D9D}" dt="2026-02-26T13:04:48.173" v="1365" actId="313"/>
          <ac:spMkLst>
            <pc:docMk/>
            <pc:sldMk cId="3201277792" sldId="1347"/>
            <ac:spMk id="3" creationId="{A5B246F6-2002-AED9-8754-60ECF3EAD969}"/>
          </ac:spMkLst>
        </pc:spChg>
        <pc:spChg chg="mod">
          <ac:chgData name="Jalila El Baraka" userId="ea93c961-285f-4edc-9e51-dff84fc1dbdc" providerId="ADAL" clId="{F2DB4326-1773-40AF-ABF6-454663976D9D}" dt="2026-02-26T09:15:08.984" v="1194" actId="108"/>
          <ac:spMkLst>
            <pc:docMk/>
            <pc:sldMk cId="3201277792" sldId="1347"/>
            <ac:spMk id="9" creationId="{CD594CC7-96FB-3A00-B72E-CC8F41764F81}"/>
          </ac:spMkLst>
        </pc:spChg>
        <pc:spChg chg="mod">
          <ac:chgData name="Jalila El Baraka" userId="ea93c961-285f-4edc-9e51-dff84fc1dbdc" providerId="ADAL" clId="{F2DB4326-1773-40AF-ABF6-454663976D9D}" dt="2026-02-26T09:14:48.713" v="1189" actId="20577"/>
          <ac:spMkLst>
            <pc:docMk/>
            <pc:sldMk cId="3201277792" sldId="1347"/>
            <ac:spMk id="10" creationId="{A872B696-8144-D8CD-E4E1-CDD5E66EBE28}"/>
          </ac:spMkLst>
        </pc:spChg>
      </pc:sldChg>
      <pc:sldChg chg="modSp mod">
        <pc:chgData name="Jalila El Baraka" userId="ea93c961-285f-4edc-9e51-dff84fc1dbdc" providerId="ADAL" clId="{F2DB4326-1773-40AF-ABF6-454663976D9D}" dt="2026-02-21T09:20:41.274" v="11" actId="20577"/>
        <pc:sldMkLst>
          <pc:docMk/>
          <pc:sldMk cId="39793213" sldId="1362"/>
        </pc:sldMkLst>
        <pc:spChg chg="mod">
          <ac:chgData name="Jalila El Baraka" userId="ea93c961-285f-4edc-9e51-dff84fc1dbdc" providerId="ADAL" clId="{F2DB4326-1773-40AF-ABF6-454663976D9D}" dt="2026-02-21T09:20:41.274" v="11" actId="20577"/>
          <ac:spMkLst>
            <pc:docMk/>
            <pc:sldMk cId="39793213" sldId="1362"/>
            <ac:spMk id="3" creationId="{FEBBEFAC-D496-FE25-BCC5-1A1F33797AB6}"/>
          </ac:spMkLst>
        </pc:spChg>
      </pc:sldChg>
      <pc:sldChg chg="modSp mod">
        <pc:chgData name="Jalila El Baraka" userId="ea93c961-285f-4edc-9e51-dff84fc1dbdc" providerId="ADAL" clId="{F2DB4326-1773-40AF-ABF6-454663976D9D}" dt="2026-02-26T13:03:41.928" v="1353" actId="255"/>
        <pc:sldMkLst>
          <pc:docMk/>
          <pc:sldMk cId="767794863" sldId="1363"/>
        </pc:sldMkLst>
        <pc:spChg chg="mod">
          <ac:chgData name="Jalila El Baraka" userId="ea93c961-285f-4edc-9e51-dff84fc1dbdc" providerId="ADAL" clId="{F2DB4326-1773-40AF-ABF6-454663976D9D}" dt="2026-02-26T13:03:41.928" v="1353" actId="255"/>
          <ac:spMkLst>
            <pc:docMk/>
            <pc:sldMk cId="767794863" sldId="1363"/>
            <ac:spMk id="4" creationId="{B5A5A94A-4E62-D79F-8090-084AA11BB9CA}"/>
          </ac:spMkLst>
        </pc:spChg>
      </pc:sldChg>
      <pc:sldChg chg="modSp mod">
        <pc:chgData name="Jalila El Baraka" userId="ea93c961-285f-4edc-9e51-dff84fc1dbdc" providerId="ADAL" clId="{F2DB4326-1773-40AF-ABF6-454663976D9D}" dt="2026-02-21T09:20:15.854" v="3" actId="20577"/>
        <pc:sldMkLst>
          <pc:docMk/>
          <pc:sldMk cId="2504699877" sldId="1366"/>
        </pc:sldMkLst>
        <pc:spChg chg="mod">
          <ac:chgData name="Jalila El Baraka" userId="ea93c961-285f-4edc-9e51-dff84fc1dbdc" providerId="ADAL" clId="{F2DB4326-1773-40AF-ABF6-454663976D9D}" dt="2026-02-21T09:20:15.854" v="3" actId="20577"/>
          <ac:spMkLst>
            <pc:docMk/>
            <pc:sldMk cId="2504699877" sldId="1366"/>
            <ac:spMk id="3" creationId="{EFF27629-C86D-982C-ECCB-DCA4F3517849}"/>
          </ac:spMkLst>
        </pc:spChg>
      </pc:sldChg>
      <pc:sldChg chg="modSp mod">
        <pc:chgData name="Jalila El Baraka" userId="ea93c961-285f-4edc-9e51-dff84fc1dbdc" providerId="ADAL" clId="{F2DB4326-1773-40AF-ABF6-454663976D9D}" dt="2026-02-26T13:03:32.634" v="1351" actId="255"/>
        <pc:sldMkLst>
          <pc:docMk/>
          <pc:sldMk cId="4032061107" sldId="1368"/>
        </pc:sldMkLst>
        <pc:spChg chg="mod">
          <ac:chgData name="Jalila El Baraka" userId="ea93c961-285f-4edc-9e51-dff84fc1dbdc" providerId="ADAL" clId="{F2DB4326-1773-40AF-ABF6-454663976D9D}" dt="2026-02-26T13:03:32.634" v="1351" actId="255"/>
          <ac:spMkLst>
            <pc:docMk/>
            <pc:sldMk cId="4032061107" sldId="1368"/>
            <ac:spMk id="4" creationId="{2071CE2C-DC8C-F561-9FB4-0F49B74C2212}"/>
          </ac:spMkLst>
        </pc:spChg>
      </pc:sldChg>
      <pc:sldChg chg="modSp mod">
        <pc:chgData name="Jalila El Baraka" userId="ea93c961-285f-4edc-9e51-dff84fc1dbdc" providerId="ADAL" clId="{F2DB4326-1773-40AF-ABF6-454663976D9D}" dt="2026-02-21T09:20:34.794" v="7" actId="20577"/>
        <pc:sldMkLst>
          <pc:docMk/>
          <pc:sldMk cId="2031551878" sldId="1369"/>
        </pc:sldMkLst>
        <pc:spChg chg="mod">
          <ac:chgData name="Jalila El Baraka" userId="ea93c961-285f-4edc-9e51-dff84fc1dbdc" providerId="ADAL" clId="{F2DB4326-1773-40AF-ABF6-454663976D9D}" dt="2026-02-21T09:20:34.794" v="7" actId="20577"/>
          <ac:spMkLst>
            <pc:docMk/>
            <pc:sldMk cId="2031551878" sldId="1369"/>
            <ac:spMk id="2" creationId="{35E2327D-E348-9C1A-4952-9A83D7AC3A37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6T09:21:59.154" v="1203" actId="11530"/>
        <pc:sldMkLst>
          <pc:docMk/>
          <pc:sldMk cId="4237081032" sldId="1370"/>
        </pc:sldMkLst>
        <pc:picChg chg="add mod">
          <ac:chgData name="Jalila El Baraka" userId="ea93c961-285f-4edc-9e51-dff84fc1dbdc" providerId="ADAL" clId="{F2DB4326-1773-40AF-ABF6-454663976D9D}" dt="2026-02-26T09:21:59.154" v="1203" actId="11530"/>
          <ac:picMkLst>
            <pc:docMk/>
            <pc:sldMk cId="4237081032" sldId="1370"/>
            <ac:picMk id="4" creationId="{630C6BC5-7052-6808-5912-93249D21AA4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9:22:07.176" v="1206" actId="1076"/>
        <pc:sldMkLst>
          <pc:docMk/>
          <pc:sldMk cId="113835503" sldId="1372"/>
        </pc:sldMkLst>
        <pc:picChg chg="add mod">
          <ac:chgData name="Jalila El Baraka" userId="ea93c961-285f-4edc-9e51-dff84fc1dbdc" providerId="ADAL" clId="{F2DB4326-1773-40AF-ABF6-454663976D9D}" dt="2026-02-26T09:22:07.176" v="1206" actId="1076"/>
          <ac:picMkLst>
            <pc:docMk/>
            <pc:sldMk cId="113835503" sldId="1372"/>
            <ac:picMk id="3" creationId="{82B61E11-4310-8901-344A-15182EA3CA2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6T09:22:12.225" v="1209" actId="1076"/>
        <pc:sldMkLst>
          <pc:docMk/>
          <pc:sldMk cId="3125372185" sldId="1374"/>
        </pc:sldMkLst>
        <pc:picChg chg="add mod">
          <ac:chgData name="Jalila El Baraka" userId="ea93c961-285f-4edc-9e51-dff84fc1dbdc" providerId="ADAL" clId="{F2DB4326-1773-40AF-ABF6-454663976D9D}" dt="2026-02-26T09:22:12.225" v="1209" actId="1076"/>
          <ac:picMkLst>
            <pc:docMk/>
            <pc:sldMk cId="3125372185" sldId="1374"/>
            <ac:picMk id="5" creationId="{B93A0ED1-D37A-7853-A5EC-EE1E5CDA4196}"/>
          </ac:picMkLst>
        </pc:picChg>
      </pc:sldChg>
      <pc:sldChg chg="modSp add mod">
        <pc:chgData name="Jalila El Baraka" userId="ea93c961-285f-4edc-9e51-dff84fc1dbdc" providerId="ADAL" clId="{F2DB4326-1773-40AF-ABF6-454663976D9D}" dt="2026-02-21T12:41:25.597" v="427" actId="20577"/>
        <pc:sldMkLst>
          <pc:docMk/>
          <pc:sldMk cId="2265860501" sldId="1375"/>
        </pc:sldMkLst>
        <pc:spChg chg="mod">
          <ac:chgData name="Jalila El Baraka" userId="ea93c961-285f-4edc-9e51-dff84fc1dbdc" providerId="ADAL" clId="{F2DB4326-1773-40AF-ABF6-454663976D9D}" dt="2026-02-21T12:41:25.597" v="427" actId="20577"/>
          <ac:spMkLst>
            <pc:docMk/>
            <pc:sldMk cId="2265860501" sldId="1375"/>
            <ac:spMk id="12" creationId="{D93C3800-97A0-701D-DF8C-F5871083209C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6T13:06:33.888" v="1375" actId="1076"/>
        <pc:sldMkLst>
          <pc:docMk/>
          <pc:sldMk cId="4023244663" sldId="1376"/>
        </pc:sldMkLst>
        <pc:spChg chg="add mod">
          <ac:chgData name="Jalila El Baraka" userId="ea93c961-285f-4edc-9e51-dff84fc1dbdc" providerId="ADAL" clId="{F2DB4326-1773-40AF-ABF6-454663976D9D}" dt="2026-02-26T13:06:33.888" v="1375" actId="1076"/>
          <ac:spMkLst>
            <pc:docMk/>
            <pc:sldMk cId="4023244663" sldId="1376"/>
            <ac:spMk id="3" creationId="{BF6DEFBF-7CD0-1BB7-01D2-156A84061D9E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1T13:17:14.414" v="1035" actId="20577"/>
        <pc:sldMkLst>
          <pc:docMk/>
          <pc:sldMk cId="2296411549" sldId="1377"/>
        </pc:sldMkLst>
        <pc:spChg chg="add mod">
          <ac:chgData name="Jalila El Baraka" userId="ea93c961-285f-4edc-9e51-dff84fc1dbdc" providerId="ADAL" clId="{F2DB4326-1773-40AF-ABF6-454663976D9D}" dt="2026-02-21T13:17:14.414" v="1035" actId="20577"/>
          <ac:spMkLst>
            <pc:docMk/>
            <pc:sldMk cId="2296411549" sldId="1377"/>
            <ac:spMk id="3" creationId="{B7C81703-68C0-61EC-C0CA-2BA240AEAA03}"/>
          </ac:spMkLst>
        </pc:spChg>
        <pc:spChg chg="mod">
          <ac:chgData name="Jalila El Baraka" userId="ea93c961-285f-4edc-9e51-dff84fc1dbdc" providerId="ADAL" clId="{F2DB4326-1773-40AF-ABF6-454663976D9D}" dt="2026-02-21T12:58:29.853" v="482"/>
          <ac:spMkLst>
            <pc:docMk/>
            <pc:sldMk cId="2296411549" sldId="1377"/>
            <ac:spMk id="8" creationId="{DEB73DA1-7534-AEA5-4390-7D35E2E02A82}"/>
          </ac:spMkLst>
        </pc:spChg>
        <pc:spChg chg="mod">
          <ac:chgData name="Jalila El Baraka" userId="ea93c961-285f-4edc-9e51-dff84fc1dbdc" providerId="ADAL" clId="{F2DB4326-1773-40AF-ABF6-454663976D9D}" dt="2026-02-21T13:01:52.288" v="518" actId="1076"/>
          <ac:spMkLst>
            <pc:docMk/>
            <pc:sldMk cId="2296411549" sldId="1377"/>
            <ac:spMk id="10" creationId="{F38E88A2-AE84-4774-1C5F-F8AA7275BDDB}"/>
          </ac:spMkLst>
        </pc:spChg>
        <pc:picChg chg="add mod">
          <ac:chgData name="Jalila El Baraka" userId="ea93c961-285f-4edc-9e51-dff84fc1dbdc" providerId="ADAL" clId="{F2DB4326-1773-40AF-ABF6-454663976D9D}" dt="2026-02-21T13:16:22.770" v="969" actId="1076"/>
          <ac:picMkLst>
            <pc:docMk/>
            <pc:sldMk cId="2296411549" sldId="1377"/>
            <ac:picMk id="2" creationId="{D10C6CBA-3A38-3F96-0F03-8B9465276A89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1T13:18:50.172" v="1061" actId="1076"/>
        <pc:sldMkLst>
          <pc:docMk/>
          <pc:sldMk cId="404830931" sldId="1378"/>
        </pc:sldMkLst>
        <pc:spChg chg="add mod">
          <ac:chgData name="Jalila El Baraka" userId="ea93c961-285f-4edc-9e51-dff84fc1dbdc" providerId="ADAL" clId="{F2DB4326-1773-40AF-ABF6-454663976D9D}" dt="2026-02-21T13:12:44.588" v="774" actId="1076"/>
          <ac:spMkLst>
            <pc:docMk/>
            <pc:sldMk cId="404830931" sldId="1378"/>
            <ac:spMk id="3" creationId="{12C26D76-7897-0492-E7C8-5E2BD33BB4AB}"/>
          </ac:spMkLst>
        </pc:spChg>
        <pc:spChg chg="add mod">
          <ac:chgData name="Jalila El Baraka" userId="ea93c961-285f-4edc-9e51-dff84fc1dbdc" providerId="ADAL" clId="{F2DB4326-1773-40AF-ABF6-454663976D9D}" dt="2026-02-21T13:18:50.172" v="1061" actId="1076"/>
          <ac:spMkLst>
            <pc:docMk/>
            <pc:sldMk cId="404830931" sldId="1378"/>
            <ac:spMk id="5" creationId="{CA5C4F7C-728B-998D-F174-30DB450F92CB}"/>
          </ac:spMkLst>
        </pc:spChg>
        <pc:picChg chg="add mod">
          <ac:chgData name="Jalila El Baraka" userId="ea93c961-285f-4edc-9e51-dff84fc1dbdc" providerId="ADAL" clId="{F2DB4326-1773-40AF-ABF6-454663976D9D}" dt="2026-02-21T13:18:47.668" v="1060" actId="1076"/>
          <ac:picMkLst>
            <pc:docMk/>
            <pc:sldMk cId="404830931" sldId="1378"/>
            <ac:picMk id="4" creationId="{3381BCC9-26B2-F66F-65AC-A6FF44CAF341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39:47.450" v="1301" actId="14100"/>
        <pc:sldMkLst>
          <pc:docMk/>
          <pc:sldMk cId="4201465434" sldId="1379"/>
        </pc:sldMkLst>
        <pc:spChg chg="mod">
          <ac:chgData name="Jalila El Baraka" userId="ea93c961-285f-4edc-9e51-dff84fc1dbdc" providerId="ADAL" clId="{F2DB4326-1773-40AF-ABF6-454663976D9D}" dt="2026-02-26T09:30:48.591" v="1285" actId="20577"/>
          <ac:spMkLst>
            <pc:docMk/>
            <pc:sldMk cId="4201465434" sldId="1379"/>
            <ac:spMk id="4" creationId="{318EB8BD-5612-B93E-EA4A-BD0E614B0C95}"/>
          </ac:spMkLst>
        </pc:spChg>
        <pc:spChg chg="add mod">
          <ac:chgData name="Jalila El Baraka" userId="ea93c961-285f-4edc-9e51-dff84fc1dbdc" providerId="ADAL" clId="{F2DB4326-1773-40AF-ABF6-454663976D9D}" dt="2026-02-26T09:39:47.450" v="1301" actId="14100"/>
          <ac:spMkLst>
            <pc:docMk/>
            <pc:sldMk cId="4201465434" sldId="1379"/>
            <ac:spMk id="11" creationId="{CA55BCC5-0DD6-D271-CF1E-4C623E0599BC}"/>
          </ac:spMkLst>
        </pc:spChg>
        <pc:picChg chg="add mod">
          <ac:chgData name="Jalila El Baraka" userId="ea93c961-285f-4edc-9e51-dff84fc1dbdc" providerId="ADAL" clId="{F2DB4326-1773-40AF-ABF6-454663976D9D}" dt="2026-02-26T09:39:30.941" v="1295" actId="1076"/>
          <ac:picMkLst>
            <pc:docMk/>
            <pc:sldMk cId="4201465434" sldId="1379"/>
            <ac:picMk id="3" creationId="{9F334AD1-830E-2BE5-16EE-6F11CA3E73FD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40:18.914" v="1310" actId="1076"/>
        <pc:sldMkLst>
          <pc:docMk/>
          <pc:sldMk cId="3873295580" sldId="1380"/>
        </pc:sldMkLst>
        <pc:spChg chg="mod">
          <ac:chgData name="Jalila El Baraka" userId="ea93c961-285f-4edc-9e51-dff84fc1dbdc" providerId="ADAL" clId="{F2DB4326-1773-40AF-ABF6-454663976D9D}" dt="2026-02-26T09:30:54.382" v="1287" actId="20577"/>
          <ac:spMkLst>
            <pc:docMk/>
            <pc:sldMk cId="3873295580" sldId="1380"/>
            <ac:spMk id="4" creationId="{338B4479-EBA1-FF82-15EF-BB13D8B0F186}"/>
          </ac:spMkLst>
        </pc:spChg>
        <pc:spChg chg="mod">
          <ac:chgData name="Jalila El Baraka" userId="ea93c961-285f-4edc-9e51-dff84fc1dbdc" providerId="ADAL" clId="{F2DB4326-1773-40AF-ABF6-454663976D9D}" dt="2026-02-26T09:40:18.914" v="1310" actId="1076"/>
          <ac:spMkLst>
            <pc:docMk/>
            <pc:sldMk cId="3873295580" sldId="1380"/>
            <ac:spMk id="7" creationId="{8DC1D635-6D5F-BB66-F3B2-8A68B30DA226}"/>
          </ac:spMkLst>
        </pc:spChg>
        <pc:picChg chg="add mod ord">
          <ac:chgData name="Jalila El Baraka" userId="ea93c961-285f-4edc-9e51-dff84fc1dbdc" providerId="ADAL" clId="{F2DB4326-1773-40AF-ABF6-454663976D9D}" dt="2026-02-26T09:40:07.520" v="1306" actId="167"/>
          <ac:picMkLst>
            <pc:docMk/>
            <pc:sldMk cId="3873295580" sldId="1380"/>
            <ac:picMk id="3" creationId="{65596F44-37FA-97B3-CBCF-1E0CBFCA398D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6T09:40:51.362" v="1320" actId="14100"/>
        <pc:sldMkLst>
          <pc:docMk/>
          <pc:sldMk cId="4268628870" sldId="1381"/>
        </pc:sldMkLst>
        <pc:spChg chg="mod">
          <ac:chgData name="Jalila El Baraka" userId="ea93c961-285f-4edc-9e51-dff84fc1dbdc" providerId="ADAL" clId="{F2DB4326-1773-40AF-ABF6-454663976D9D}" dt="2026-02-26T09:30:58.141" v="1289" actId="20577"/>
          <ac:spMkLst>
            <pc:docMk/>
            <pc:sldMk cId="4268628870" sldId="1381"/>
            <ac:spMk id="4" creationId="{0EEE45FE-E7C3-A9D4-EB74-E156635C9BB1}"/>
          </ac:spMkLst>
        </pc:spChg>
        <pc:spChg chg="mod">
          <ac:chgData name="Jalila El Baraka" userId="ea93c961-285f-4edc-9e51-dff84fc1dbdc" providerId="ADAL" clId="{F2DB4326-1773-40AF-ABF6-454663976D9D}" dt="2026-02-26T09:40:51.362" v="1320" actId="14100"/>
          <ac:spMkLst>
            <pc:docMk/>
            <pc:sldMk cId="4268628870" sldId="1381"/>
            <ac:spMk id="7" creationId="{D195753D-8C24-C986-2571-BC4061919922}"/>
          </ac:spMkLst>
        </pc:spChg>
        <pc:picChg chg="add mod ord">
          <ac:chgData name="Jalila El Baraka" userId="ea93c961-285f-4edc-9e51-dff84fc1dbdc" providerId="ADAL" clId="{F2DB4326-1773-40AF-ABF6-454663976D9D}" dt="2026-02-26T09:40:43.943" v="1318" actId="167"/>
          <ac:picMkLst>
            <pc:docMk/>
            <pc:sldMk cId="4268628870" sldId="1381"/>
            <ac:picMk id="3" creationId="{A28D93A7-BAB5-C4FE-8D85-7319FAF2C3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16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37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8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94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305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9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06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13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35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217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67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7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2110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26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29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592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41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88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00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2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47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212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50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0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5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798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1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310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14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30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715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945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59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2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70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4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4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2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1.xml"/><Relationship Id="rId9" Type="http://schemas.openxmlformats.org/officeDocument/2006/relationships/image" Target="../media/image6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1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18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1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8991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2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8487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11" r:id="rId2"/>
    <p:sldLayoutId id="2147483756" r:id="rId3"/>
    <p:sldLayoutId id="2147483702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84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1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85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7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6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137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2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25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6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26.png"/><Relationship Id="rId9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5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6.png"/><Relationship Id="rId9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25.png"/><Relationship Id="rId7" Type="http://schemas.openxmlformats.org/officeDocument/2006/relationships/image" Target="../media/image53.jp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0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26.png"/><Relationship Id="rId9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5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0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1.mp4"/><Relationship Id="rId7" Type="http://schemas.openxmlformats.org/officeDocument/2006/relationships/image" Target="../media/image2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112.xml"/><Relationship Id="rId4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751A81-79BB-B6C7-B345-1FE1B845A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5C38895-82CB-FC8B-BF24-0C2BBB5D1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2504615"/>
            <a:ext cx="8488393" cy="273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524857" y="346871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524857" y="20134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60909" y="177307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04857" y="221882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de vocabulaire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906338" y="210851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73" y="4742848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637662" y="475061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37662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68231626-006E-6E85-B16A-7AD44F7FB1E6}"/>
              </a:ext>
            </a:extLst>
          </p:cNvPr>
          <p:cNvSpPr txBox="1">
            <a:spLocks/>
          </p:cNvSpPr>
          <p:nvPr/>
        </p:nvSpPr>
        <p:spPr>
          <a:xfrm>
            <a:off x="704857" y="36206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4AD5EFF-D910-3BBE-2667-9CFC9637CFC7}"/>
              </a:ext>
            </a:extLst>
          </p:cNvPr>
          <p:cNvSpPr txBox="1"/>
          <p:nvPr/>
        </p:nvSpPr>
        <p:spPr>
          <a:xfrm>
            <a:off x="878257" y="5270472"/>
            <a:ext cx="635881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Activités d’écriture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27834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</a:t>
            </a:r>
            <a:r>
              <a:rPr lang="fr-MA" dirty="0">
                <a:solidFill>
                  <a:srgbClr val="565F88"/>
                </a:solidFill>
              </a:rPr>
              <a:t>mot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mots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phrases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6041" y="2537926"/>
            <a:ext cx="1868242" cy="332453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652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54795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0173E4-66E7-B1D0-1907-2F4EBAD961B9}"/>
              </a:ext>
            </a:extLst>
          </p:cNvPr>
          <p:cNvSpPr txBox="1"/>
          <p:nvPr/>
        </p:nvSpPr>
        <p:spPr>
          <a:xfrm>
            <a:off x="0" y="2322339"/>
            <a:ext cx="897921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mai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      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 Des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chev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eux      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h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ibou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</a:t>
            </a:r>
            <a:endParaRPr lang="fr-FR" sz="36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1A7CE7-C634-8DB7-3F83-133A6A5ABAC9}"/>
              </a:ext>
            </a:extLst>
          </p:cNvPr>
          <p:cNvSpPr txBox="1"/>
          <p:nvPr/>
        </p:nvSpPr>
        <p:spPr>
          <a:xfrm>
            <a:off x="0" y="3429000"/>
            <a:ext cx="897921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     Une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mos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     Un champi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97DE-194F-BA9B-E70D-4F4B01EE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C3D55B6E-E303-26DC-B95E-9DA8E57A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2B3658-D6B8-BE9D-2018-31F3871735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17882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CA9B66-CB15-4250-C7E9-A9FC6491BF83}"/>
              </a:ext>
            </a:extLst>
          </p:cNvPr>
          <p:cNvSpPr txBox="1"/>
          <p:nvPr/>
        </p:nvSpPr>
        <p:spPr>
          <a:xfrm>
            <a:off x="0" y="2322339"/>
            <a:ext cx="897921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mai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      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 Des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chev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eux      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h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ibou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</a:t>
            </a:r>
            <a:endParaRPr lang="fr-FR" sz="36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95B03A-7AAD-27B3-5BE7-81EDA3DF817C}"/>
              </a:ext>
            </a:extLst>
          </p:cNvPr>
          <p:cNvSpPr txBox="1"/>
          <p:nvPr/>
        </p:nvSpPr>
        <p:spPr>
          <a:xfrm>
            <a:off x="0" y="3429000"/>
            <a:ext cx="897921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c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      Une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mos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      Un champi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250469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7378-2C68-5815-B0DB-C5C0BE794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CA3CF5-7C78-4113-AB39-A30CB2A8FCC9}"/>
              </a:ext>
            </a:extLst>
          </p:cNvPr>
          <p:cNvSpPr txBox="1"/>
          <p:nvPr/>
        </p:nvSpPr>
        <p:spPr>
          <a:xfrm>
            <a:off x="622394" y="2517212"/>
            <a:ext cx="8979212" cy="2065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fu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        Un 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3600" b="1" dirty="0">
                <a:ln w="0"/>
                <a:solidFill>
                  <a:srgbClr val="565F88"/>
                </a:solidFill>
                <a:latin typeface="Dosis SemiBold" pitchFamily="2" charset="0"/>
              </a:rPr>
              <a:t>f        Un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e-ni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  <a:p>
            <a:pPr>
              <a:lnSpc>
                <a:spcPct val="150000"/>
              </a:lnSpc>
              <a:defRPr/>
            </a:pPr>
            <a:endParaRPr lang="fr-FR" b="1" dirty="0">
              <a:ln w="0"/>
              <a:solidFill>
                <a:srgbClr val="00ACA4"/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 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oto       Un chem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      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36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</a:t>
            </a:r>
            <a:r>
              <a:rPr lang="fr-FR" sz="36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36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52A05F63-5D0D-D5F7-7B7A-775397EC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5E32748-CD87-53D4-4650-9E802BA4924F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7A7197-5832-65C8-1B6A-FA069DBE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4E5A1D-CB00-2694-3B58-220CB48CA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229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7C9-2BB4-75E5-C382-B3B0E12BF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D76135F-73D5-CF84-F8F2-B877D0F4BBBB}"/>
              </a:ext>
            </a:extLst>
          </p:cNvPr>
          <p:cNvSpPr txBox="1"/>
          <p:nvPr/>
        </p:nvSpPr>
        <p:spPr>
          <a:xfrm>
            <a:off x="622394" y="2517212"/>
            <a:ext cx="897921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fu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ée     un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f    un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pi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e-ni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  <a:p>
            <a:pPr>
              <a:lnSpc>
                <a:spcPct val="150000"/>
              </a:lnSpc>
              <a:defRPr/>
            </a:pPr>
            <a:endParaRPr lang="fr-FR" sz="2000" b="1" dirty="0">
              <a:ln w="0"/>
              <a:solidFill>
                <a:srgbClr val="00ACA4"/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oto    Un chem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19D0526-06D0-1B3C-0E4C-51DC258B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53EF14-3067-B4DB-F94A-27381B4729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679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BD9B-EDD1-3A6E-B34D-127C69D5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2EFF9B8-B793-A669-5507-7A96B442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4D6D534-28F8-2B49-24C2-7DCFEFC42F11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68C4AF-B767-5911-B6BC-039AA91DB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FC020FF-9C22-6456-84EF-35F72F28F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5E2327D-E348-9C1A-4952-9A83D7AC3A37}"/>
              </a:ext>
            </a:extLst>
          </p:cNvPr>
          <p:cNvSpPr txBox="1"/>
          <p:nvPr/>
        </p:nvSpPr>
        <p:spPr>
          <a:xfrm>
            <a:off x="367422" y="2517212"/>
            <a:ext cx="8979212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oi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eau       Une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monta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  <a:p>
            <a:pPr>
              <a:lnSpc>
                <a:spcPct val="150000"/>
              </a:lnSpc>
              <a:defRPr/>
            </a:pPr>
            <a:r>
              <a:rPr lang="fr-FR" sz="1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armacie       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co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31844-65E6-F757-D2E2-A08EDACA6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97CBFBF-FA81-48E4-7F7A-2256E3A6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44CD8F-1DE9-236C-D33E-210967EF59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17EB99-2420-9B0D-4264-C3EBEEC0C1CA}"/>
              </a:ext>
            </a:extLst>
          </p:cNvPr>
          <p:cNvSpPr txBox="1"/>
          <p:nvPr/>
        </p:nvSpPr>
        <p:spPr>
          <a:xfrm>
            <a:off x="367422" y="2517212"/>
            <a:ext cx="8979212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oi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eau       Une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h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re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monta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  <a:p>
            <a:pPr>
              <a:lnSpc>
                <a:spcPct val="150000"/>
              </a:lnSpc>
              <a:defRPr/>
            </a:pPr>
            <a:r>
              <a:rPr lang="fr-FR" sz="1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Une 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armacie       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co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q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  <a:endParaRPr lang="fr-FR" sz="40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034D-28DD-59C5-A831-2A24A37EC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4BDA0CB3-5786-B8F8-0BA4-7A64A2C1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ces mots en silence.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71CE2C-DC8C-F561-9FB4-0F49B74C2212}"/>
              </a:ext>
            </a:extLst>
          </p:cNvPr>
          <p:cNvSpPr txBox="1"/>
          <p:nvPr/>
        </p:nvSpPr>
        <p:spPr>
          <a:xfrm>
            <a:off x="622394" y="2431764"/>
            <a:ext cx="897921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gle       Un pan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</a:p>
          <a:p>
            <a:pPr>
              <a:lnSpc>
                <a:spcPct val="150000"/>
              </a:lnSpc>
              <a:defRPr/>
            </a:pPr>
            <a:endParaRPr lang="fr-FR" b="1" dirty="0">
              <a:ln w="0"/>
              <a:solidFill>
                <a:srgbClr val="424D7B"/>
              </a:solidFill>
              <a:latin typeface="Dosis SemiBold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          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pouss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 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cam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96408B-C501-37E8-99E4-5A6371FDCBAC}"/>
              </a:ext>
            </a:extLst>
          </p:cNvPr>
          <p:cNvGrpSpPr/>
          <p:nvPr/>
        </p:nvGrpSpPr>
        <p:grpSpPr>
          <a:xfrm>
            <a:off x="38430" y="571601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31C3507-BF23-F0D6-0113-3CC4A3431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7C1A3F-3731-91E3-2F8C-48ECD95549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206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BAC84-DFB3-86BA-C91E-2308CCF2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76305B64-911B-6307-4E93-09482FA8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B2AAE4-8F40-15E9-9662-26AD92C297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0" y="6335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8C6807-DE43-B90C-7F59-88A49F6BD817}"/>
              </a:ext>
            </a:extLst>
          </p:cNvPr>
          <p:cNvSpPr txBox="1"/>
          <p:nvPr/>
        </p:nvSpPr>
        <p:spPr>
          <a:xfrm>
            <a:off x="622394" y="2431764"/>
            <a:ext cx="897921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tr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gle       Un pan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ier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Du p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ain</a:t>
            </a:r>
          </a:p>
          <a:p>
            <a:pPr>
              <a:lnSpc>
                <a:spcPct val="150000"/>
              </a:lnSpc>
              <a:defRPr/>
            </a:pPr>
            <a:endParaRPr lang="fr-FR" b="1" dirty="0">
              <a:ln w="0"/>
              <a:solidFill>
                <a:srgbClr val="424D7B"/>
              </a:solidFill>
              <a:latin typeface="Dosis SemiBold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l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ieu          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Un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pouss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in          </a:t>
            </a: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cam</a:t>
            </a:r>
            <a:r>
              <a:rPr lang="fr-FR" sz="4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ion </a:t>
            </a:r>
          </a:p>
        </p:txBody>
      </p:sp>
    </p:spTree>
    <p:extLst>
      <p:ext uri="{BB962C8B-B14F-4D97-AF65-F5344CB8AC3E}">
        <p14:creationId xmlns:p14="http://schemas.microsoft.com/office/powerpoint/2010/main" val="76779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44C0-D53A-5DD2-D686-6643CB5F9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42A66B66-2FDF-6C08-37C7-AE434AEB5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18AB1D-A7B5-5795-5633-A0FECDC89A3E}"/>
              </a:ext>
            </a:extLst>
          </p:cNvPr>
          <p:cNvSpPr txBox="1"/>
          <p:nvPr/>
        </p:nvSpPr>
        <p:spPr>
          <a:xfrm>
            <a:off x="1071152" y="2703276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Nada a un grand frère et une petite sœur.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FEC905-E53C-6FE4-A0E9-A24C5C8797A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00E29A-6A9E-240C-4F36-F21F10D11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D569FB-E587-542D-0EEC-2E4CAF765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600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C1D3-AF06-93F5-9FEE-886462C1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9A55DB8-A8DE-BB7F-B7F3-F9EAAFAE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1DE6-9B71-FEF5-DDC1-1145CC411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5E04A4-63B7-52F3-DCA4-B2A0F369A65C}"/>
              </a:ext>
            </a:extLst>
          </p:cNvPr>
          <p:cNvSpPr txBox="1"/>
          <p:nvPr/>
        </p:nvSpPr>
        <p:spPr>
          <a:xfrm>
            <a:off x="1071152" y="2988985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Nada a un grand frère et une petite sœur.</a:t>
            </a:r>
          </a:p>
        </p:txBody>
      </p:sp>
    </p:spTree>
    <p:extLst>
      <p:ext uri="{BB962C8B-B14F-4D97-AF65-F5344CB8AC3E}">
        <p14:creationId xmlns:p14="http://schemas.microsoft.com/office/powerpoint/2010/main" val="1280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928C-DDA9-1F96-4727-A9F174530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3E9839-1127-FDCC-0A56-0C7CABA5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E815F-265B-C0F8-B75A-0C9DD5DCE563}"/>
              </a:ext>
            </a:extLst>
          </p:cNvPr>
          <p:cNvSpPr txBox="1"/>
          <p:nvPr/>
        </p:nvSpPr>
        <p:spPr>
          <a:xfrm>
            <a:off x="1227905" y="2771128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Majd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prend le dîner avec ses parents.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178A7-00DB-9119-E9C5-506091A2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09757" y="701539"/>
            <a:ext cx="818148" cy="923046"/>
          </a:xfrm>
          <a:prstGeom prst="ellipse">
            <a:avLst/>
          </a:prstGeom>
        </p:spPr>
      </p:pic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C7DEA5-23B7-054F-6688-72C34F208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80765" y="643788"/>
            <a:ext cx="475067" cy="7465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8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F4DFF-6C62-99A7-B327-BDDF54DB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882037EC-9D27-9348-B6D4-CF54AA57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D3FED4-0D7B-F883-2689-FD759D8D6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861F3F-288A-BF74-C838-3D9E8DDB2514}"/>
              </a:ext>
            </a:extLst>
          </p:cNvPr>
          <p:cNvSpPr txBox="1"/>
          <p:nvPr/>
        </p:nvSpPr>
        <p:spPr>
          <a:xfrm>
            <a:off x="1167520" y="3100064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 err="1">
                <a:solidFill>
                  <a:srgbClr val="565F88"/>
                </a:solidFill>
                <a:latin typeface="Dosis SemiBold" pitchFamily="2" charset="0"/>
              </a:rPr>
              <a:t>Majd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 prend le dîner avec ses parents.</a:t>
            </a:r>
          </a:p>
        </p:txBody>
      </p:sp>
    </p:spTree>
    <p:extLst>
      <p:ext uri="{BB962C8B-B14F-4D97-AF65-F5344CB8AC3E}">
        <p14:creationId xmlns:p14="http://schemas.microsoft.com/office/powerpoint/2010/main" val="268026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03B24-BD32-CE0E-33EB-01DE70B8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54ECF76-2164-F477-9B02-53FF85D4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cette phrase silencieusement. 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F31E19-94C6-9F39-A4D3-F7EA58E7E661}"/>
              </a:ext>
            </a:extLst>
          </p:cNvPr>
          <p:cNvSpPr txBox="1"/>
          <p:nvPr/>
        </p:nvSpPr>
        <p:spPr>
          <a:xfrm>
            <a:off x="1237235" y="2699736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Amina vient de sortir de la salle de bain.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9190BDA-33DB-F138-8ED3-84FDAB7C88C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F3CC1A4-5493-B930-0A42-E04F1A247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555B4EA-76B6-CCB3-EE51-72682157B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5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CC74-7DEE-A96A-EE7F-5DECF653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6394641-A91B-FC4D-A67C-6B181F7B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F003B9-7342-AC91-578C-4A5C6E80C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2D44CE-EEC0-4CE2-D7DE-00A1B2CB63AD}"/>
              </a:ext>
            </a:extLst>
          </p:cNvPr>
          <p:cNvSpPr txBox="1"/>
          <p:nvPr/>
        </p:nvSpPr>
        <p:spPr>
          <a:xfrm>
            <a:off x="1243680" y="2911347"/>
            <a:ext cx="70016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Amina vient de sortir de la salle de bain.</a:t>
            </a:r>
          </a:p>
        </p:txBody>
      </p:sp>
    </p:spTree>
    <p:extLst>
      <p:ext uri="{BB962C8B-B14F-4D97-AF65-F5344CB8AC3E}">
        <p14:creationId xmlns:p14="http://schemas.microsoft.com/office/powerpoint/2010/main" val="143134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7ED9-2153-7B77-82D1-DE5DCF3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1CE2447-C733-E373-C363-AE9BE2F3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55ACF1-12FB-DD32-656C-C52E697999F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1447A0-3629-DA8F-2620-1F9318083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D6C7D9-0690-4A09-ACA5-4D3DD03D5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B29D-CC84-F529-5D72-25A6E246425D}"/>
              </a:ext>
            </a:extLst>
          </p:cNvPr>
          <p:cNvSpPr txBox="1"/>
          <p:nvPr/>
        </p:nvSpPr>
        <p:spPr>
          <a:xfrm>
            <a:off x="706688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cuisine est à droite de la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chambr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e à coucher.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47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50E0-3054-A49B-1134-A12E9BFE2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005170A-6E33-8613-0CC8-0EC41370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54FF5D-DDB2-4941-1293-8A68990E81FC}"/>
              </a:ext>
            </a:extLst>
          </p:cNvPr>
          <p:cNvSpPr txBox="1"/>
          <p:nvPr/>
        </p:nvSpPr>
        <p:spPr>
          <a:xfrm>
            <a:off x="699426" y="2996084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La cuisine est à droite de la chambre à coucher.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651FED-BD7D-0E32-888A-4A519B6422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54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DF6B8-0C2A-C9B7-9F4C-806DF717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EC9B245-71A8-1036-56FF-75D6373E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14209E-5AE0-5900-C5D2-A21D61E972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DEAD684-0ED8-CD8B-5EFF-C67B7FE9C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EF8E1-A55E-24E0-68EF-1CF8715B6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FA5E948-3102-483F-2DA2-34450CD5F116}"/>
              </a:ext>
            </a:extLst>
          </p:cNvPr>
          <p:cNvSpPr txBox="1"/>
          <p:nvPr/>
        </p:nvSpPr>
        <p:spPr>
          <a:xfrm>
            <a:off x="818831" y="2564764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Mes grands-parents se sentent bien.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D045-11E1-97B5-C93C-5F124A81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59399-5593-90E9-1503-0A5084F2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C7E5B55-FEF7-EA09-994E-47E22170865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0B198E9-4752-C5FF-2C81-9F82A1199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B06ED3-0C24-F0B8-2764-2DD08F15B2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E0D60FE-E661-4333-C575-6C7BD30F67EA}"/>
              </a:ext>
            </a:extLst>
          </p:cNvPr>
          <p:cNvSpPr txBox="1"/>
          <p:nvPr/>
        </p:nvSpPr>
        <p:spPr>
          <a:xfrm>
            <a:off x="732567" y="2935700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Mes grands-parents se sentent bien.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3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5203-FC3F-5FA7-9F8C-D2611A83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E5B8D31-D28B-4A0B-4FDF-DD6C3849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1E91CB6-8E3C-1D6F-37AE-A311DEF22D2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BF3EB46-B9D8-5278-EC85-B2AB675AC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F51670-A42E-5ED9-B4C0-157BFB471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12092C3-EAC9-9AE3-619D-73A16FB8C3C3}"/>
              </a:ext>
            </a:extLst>
          </p:cNvPr>
          <p:cNvSpPr txBox="1"/>
          <p:nvPr/>
        </p:nvSpPr>
        <p:spPr>
          <a:xfrm>
            <a:off x="849191" y="2690336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Salma regarde la télévision avec sa cousine.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2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CE49-A47F-8044-C061-2CB99507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8B59CA8-9FF1-07B0-3301-CE69D1F8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F4EF68-43E8-DCA8-5078-8C6B312292F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44728E0-D555-6C60-361C-EFCCB35D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6E236A-BCE9-849C-DF7B-AC6F07488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B389ADC-2FA2-5681-BDAE-49ECA4F20FAF}"/>
              </a:ext>
            </a:extLst>
          </p:cNvPr>
          <p:cNvSpPr txBox="1"/>
          <p:nvPr/>
        </p:nvSpPr>
        <p:spPr>
          <a:xfrm>
            <a:off x="849191" y="276317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Salma regarde la télévision avec sa cousine.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9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0225-6968-1EC4-89E7-771D7FCE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61E2996-2982-64F5-32CE-C9C7596D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EB0CDE-6A0C-21F9-E725-7D67CBF5FF2E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C’est l’anniversaire de Sami.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5DCD7C-461A-CC87-0172-74A761AF7F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713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3E9D-09DF-EBF1-B2EB-B1D340B3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01B8FA-F8B8-4000-F585-A75EE0DB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C40CFA-7918-D03E-D6D2-DBF8C48F90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52A38E-E102-44D8-3156-929281DE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FD80EF-6149-CDDA-97DD-3251FBD2AC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B319A5F-DDB2-0BD1-B4ED-7E16F74726FC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C’est l’anniversaire de Sami.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86CA5-632F-CD48-B1DE-461AAEAD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ACE396-DEC4-A83F-2CF0-7F6F9F06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à voix haute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3C3800-97A0-701D-DF8C-F5871083209C}"/>
              </a:ext>
            </a:extLst>
          </p:cNvPr>
          <p:cNvSpPr txBox="1"/>
          <p:nvPr/>
        </p:nvSpPr>
        <p:spPr>
          <a:xfrm>
            <a:off x="849191" y="2810352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Pour sa fête, Lina veut beaucoup de cadeaux.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564E00-BF28-CE30-D6D0-4AD204930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58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C7DA5-75EC-A01D-CE25-323E28A0D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4284A86-5D7D-CB0E-D411-1BF278FF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2A3A7F-F3AC-0F5F-491B-F315ABAF50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33A5F0-2E2E-D091-4AD0-C9264CB15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52C39A9-EE29-9DC1-058E-B2ED4033B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F6DEFBF-7CD0-1BB7-01D2-156A84061D9E}"/>
              </a:ext>
            </a:extLst>
          </p:cNvPr>
          <p:cNvSpPr txBox="1"/>
          <p:nvPr/>
        </p:nvSpPr>
        <p:spPr>
          <a:xfrm>
            <a:off x="728421" y="2859235"/>
            <a:ext cx="8525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Pour sa fête, Lina veut beaucoup de cadeaux.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2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3453-761E-C378-D067-4615C080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9067E90-D396-532C-520A-329AC82E92F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regardez cette image. Cette fille s’appelle Leïla. 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35968C-1C5A-A50E-BF00-AA4457F2B86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A4F0F07-C9AC-F06F-977E-77540F8D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4CF4EC-EDB6-B21E-6FB9-8E83EEB9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able, gâteau d’anniversaire, anniversaire, Dessin d’enfant&#10;&#10;Le contenu généré par l’IA peut être incorrect.">
            <a:extLst>
              <a:ext uri="{FF2B5EF4-FFF2-40B4-BE49-F238E27FC236}">
                <a16:creationId xmlns:a16="http://schemas.microsoft.com/office/drawing/2014/main" id="{005F8486-F4AD-4605-D504-D0E40B703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820" y="2203374"/>
            <a:ext cx="3458360" cy="34583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C8C7F-1CC9-8F5A-8F97-B6D28EDF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DEB73DA1-7534-AEA5-4390-7D35E2E02A8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8E88A2-AE84-4774-1C5F-F8AA7275BDDB}"/>
              </a:ext>
            </a:extLst>
          </p:cNvPr>
          <p:cNvSpPr txBox="1"/>
          <p:nvPr/>
        </p:nvSpPr>
        <p:spPr>
          <a:xfrm>
            <a:off x="939600" y="171010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Leïla 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059D85F-714E-BE65-DE9B-5D5043EFCB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7DB4352-777F-BA95-F410-052DE194A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A91DD4A-4604-1A5C-7F42-2CE371C87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table, gâteau d’anniversaire, anniversaire, Dessin d’enfant&#10;&#10;Le contenu généré par l’IA peut être incorrect.">
            <a:extLst>
              <a:ext uri="{FF2B5EF4-FFF2-40B4-BE49-F238E27FC236}">
                <a16:creationId xmlns:a16="http://schemas.microsoft.com/office/drawing/2014/main" id="{D10C6CBA-3A38-3F96-0F03-8B9465276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97" y="2476407"/>
            <a:ext cx="2403103" cy="2403103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C81703-68C0-61EC-C0CA-2BA240AEAA03}"/>
              </a:ext>
            </a:extLst>
          </p:cNvPr>
          <p:cNvSpPr txBox="1"/>
          <p:nvPr/>
        </p:nvSpPr>
        <p:spPr>
          <a:xfrm>
            <a:off x="555832" y="2743392"/>
            <a:ext cx="546774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Leïla 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Leïla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Leïla prend le petit-déjeuner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Leïla est dans la salle de bain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2296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8C221-44E8-774C-A44E-9DA99F708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926F4F6E-F303-5AF5-4B06-74077DFB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B6359A9-89CB-01A9-99B7-14863B7A1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AC2E2A3-34F8-B1A4-A210-C85E21BB6D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74A833-C420-5E29-FB8C-C8821FA71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BFDBD-086A-9659-3C4D-388103CE8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47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837C-4711-C2C7-BA36-7C28FCE4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B2C418-C8D4-DA45-47AA-32F4616CBBF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D0AF11-98DB-414A-6E4E-E2D4560E2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5BF573-0C0F-FDE8-BC72-B44956E7BDFD}"/>
              </a:ext>
            </a:extLst>
          </p:cNvPr>
          <p:cNvSpPr txBox="1"/>
          <p:nvPr/>
        </p:nvSpPr>
        <p:spPr>
          <a:xfrm>
            <a:off x="939600" y="171010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Leïla ?</a:t>
            </a:r>
          </a:p>
        </p:txBody>
      </p:sp>
      <p:pic>
        <p:nvPicPr>
          <p:cNvPr id="5" name="Image 4" descr="Une image contenant table, gâteau d’anniversaire, anniversaire, Dessin d’enfant&#10;&#10;Le contenu généré par l’IA peut être incorrect.">
            <a:extLst>
              <a:ext uri="{FF2B5EF4-FFF2-40B4-BE49-F238E27FC236}">
                <a16:creationId xmlns:a16="http://schemas.microsoft.com/office/drawing/2014/main" id="{3324475A-2D17-88E4-42BA-9FB096C24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97" y="2476407"/>
            <a:ext cx="2403103" cy="2403103"/>
          </a:xfrm>
          <a:prstGeom prst="round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F0B863-88EB-2781-F3AA-266AB11BB95B}"/>
              </a:ext>
            </a:extLst>
          </p:cNvPr>
          <p:cNvSpPr txBox="1"/>
          <p:nvPr/>
        </p:nvSpPr>
        <p:spPr>
          <a:xfrm>
            <a:off x="555832" y="2743392"/>
            <a:ext cx="546774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1. Leïla 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2. Leïla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3. Leïla prend le petit-déjeuner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Dosis SemiBold" pitchFamily="2" charset="0"/>
              </a:rPr>
              <a:t>4. Leïla est dans la salle de bain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253919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7DC22-01EC-0673-5399-28E116B7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26F681A1-0DFF-D86D-EFFA-EF89233F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6FBB12-4A0F-7305-9337-3B4461E5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7957FD-A650-E8B4-8825-09E2A3628D9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C66BE2-F507-C13F-38B8-559E141D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19DC92-C740-6EC3-3EB4-E6D625BCB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2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56BE-1CFB-F585-A4D3-61A0CBE64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A263948-E6DD-AEA2-CD77-3FD32654C8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AF7E6F-5ACF-47F3-4F1E-5514E65A5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59FB25-B961-6F87-72D6-D70013E0B7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EC25249F-7FDF-8BAC-51CC-684D7B086211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1. Leïla prend le dîner avec son petit frère ». Qui veut lire et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9A7A02-DDBB-4429-7F8D-F54D14C0B507}"/>
              </a:ext>
            </a:extLst>
          </p:cNvPr>
          <p:cNvSpPr txBox="1"/>
          <p:nvPr/>
        </p:nvSpPr>
        <p:spPr>
          <a:xfrm>
            <a:off x="939600" y="1710105"/>
            <a:ext cx="683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 fait Leïla ?</a:t>
            </a:r>
          </a:p>
        </p:txBody>
      </p:sp>
      <p:pic>
        <p:nvPicPr>
          <p:cNvPr id="9" name="Image 8" descr="Une image contenant table, gâteau d’anniversaire, anniversaire, Dessin d’enfant&#10;&#10;Le contenu généré par l’IA peut être incorrect.">
            <a:extLst>
              <a:ext uri="{FF2B5EF4-FFF2-40B4-BE49-F238E27FC236}">
                <a16:creationId xmlns:a16="http://schemas.microsoft.com/office/drawing/2014/main" id="{295A18BD-B455-6961-7A8A-0E4473298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97" y="2476407"/>
            <a:ext cx="2403103" cy="2403103"/>
          </a:xfrm>
          <a:prstGeom prst="round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4C99B6-587A-9F06-568B-30E4EF56A36C}"/>
              </a:ext>
            </a:extLst>
          </p:cNvPr>
          <p:cNvSpPr txBox="1"/>
          <p:nvPr/>
        </p:nvSpPr>
        <p:spPr>
          <a:xfrm>
            <a:off x="555832" y="2743392"/>
            <a:ext cx="5467742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C00000"/>
                </a:solidFill>
                <a:latin typeface="Dosis SemiBold" pitchFamily="2" charset="0"/>
              </a:rPr>
              <a:t>1. Leïla  prend le dîner avec son petit frère.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2. Leïla s’amuse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3. Leïla prend le petit-déjeuner avec sa petite sœur.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4. Leïla est dans la salle de bain avec son frère.</a:t>
            </a:r>
          </a:p>
        </p:txBody>
      </p:sp>
    </p:spTree>
    <p:extLst>
      <p:ext uri="{BB962C8B-B14F-4D97-AF65-F5344CB8AC3E}">
        <p14:creationId xmlns:p14="http://schemas.microsoft.com/office/powerpoint/2010/main" val="135862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11F49-B0D6-1436-0223-4D8D0730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165082FD-8AAD-606D-407C-2345B5E069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Regardez cette image. Cette fille s’appelle Amina.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DC4EC2E-A6D6-1729-494A-7B7CAB6DE5D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9BE02F2-F05F-3CF8-3989-5915F5C42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18A968-CFA2-D20D-5644-448AB8867D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jouet, Jouets de bébé, intérieur, Set de jeu&#10;&#10;Le contenu généré par l’IA peut être incorrect.">
            <a:extLst>
              <a:ext uri="{FF2B5EF4-FFF2-40B4-BE49-F238E27FC236}">
                <a16:creationId xmlns:a16="http://schemas.microsoft.com/office/drawing/2014/main" id="{3E26D913-35D1-ACD3-01B5-013B882FA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82" y="2376368"/>
            <a:ext cx="3239636" cy="32396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B71D-04F6-3386-177D-E4D2C3C3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EA16D60-42A5-6B0D-CB33-82BA2C9F82B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question en silence.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1CCBA0-EA4D-6FF5-E119-3B274828B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5C587ED-4F52-5D7C-0BA3-84701DD0CD5F}"/>
              </a:ext>
            </a:extLst>
          </p:cNvPr>
          <p:cNvSpPr txBox="1"/>
          <p:nvPr/>
        </p:nvSpPr>
        <p:spPr>
          <a:xfrm>
            <a:off x="360550" y="3079584"/>
            <a:ext cx="661570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Medium" pitchFamily="2" charset="0"/>
              </a:rPr>
              <a:t>Amina est fâchée.</a:t>
            </a:r>
          </a:p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Medium" pitchFamily="2" charset="0"/>
              </a:rPr>
              <a:t> Amina est dans la cuisine.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regarde la télévision.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est dans la chambre  à coucher.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CE79E9C-A25A-33BB-2E6A-A71F57454E7D}"/>
              </a:ext>
            </a:extLst>
          </p:cNvPr>
          <p:cNvSpPr txBox="1"/>
          <p:nvPr/>
        </p:nvSpPr>
        <p:spPr>
          <a:xfrm>
            <a:off x="-279082" y="1821029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</a:t>
            </a: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Amina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jouet, Jouets de bébé, intérieur, Set de jeu&#10;&#10;Le contenu généré par l’IA peut être incorrect.">
            <a:extLst>
              <a:ext uri="{FF2B5EF4-FFF2-40B4-BE49-F238E27FC236}">
                <a16:creationId xmlns:a16="http://schemas.microsoft.com/office/drawing/2014/main" id="{6424DB4D-FE28-5AD8-E543-49C7F5BBB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534" y="3032398"/>
            <a:ext cx="2333445" cy="23334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1D78-8A29-A38F-3D96-9D714F51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B907355-0082-8E67-EA34-6FEAB4F01B8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crivez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le numéro de la bonne réponse sur votre ardoise ( 1, 2, 3 ou 4 ).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909928-C3F3-CDD9-52AA-0A931FCF3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C26D76-7897-0492-E7C8-5E2BD33BB4AB}"/>
              </a:ext>
            </a:extLst>
          </p:cNvPr>
          <p:cNvSpPr txBox="1"/>
          <p:nvPr/>
        </p:nvSpPr>
        <p:spPr>
          <a:xfrm>
            <a:off x="360550" y="1931137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</a:t>
            </a: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Amina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5C4F7C-728B-998D-F174-30DB450F92CB}"/>
              </a:ext>
            </a:extLst>
          </p:cNvPr>
          <p:cNvSpPr txBox="1"/>
          <p:nvPr/>
        </p:nvSpPr>
        <p:spPr>
          <a:xfrm>
            <a:off x="360550" y="2996109"/>
            <a:ext cx="661570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Medium" pitchFamily="2" charset="0"/>
              </a:rPr>
              <a:t>Amina est fâchée.</a:t>
            </a:r>
          </a:p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Dosis Medium" pitchFamily="2" charset="0"/>
              </a:rPr>
              <a:t> Amina est dans la cuisine.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regarde la télévision.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est dans la chambre  à coucher.</a:t>
            </a:r>
          </a:p>
        </p:txBody>
      </p:sp>
      <p:pic>
        <p:nvPicPr>
          <p:cNvPr id="2" name="Image 1" descr="Une image contenant jouet, Jouets de bébé, intérieur, Set de jeu&#10;&#10;Le contenu généré par l’IA peut être incorrect.">
            <a:extLst>
              <a:ext uri="{FF2B5EF4-FFF2-40B4-BE49-F238E27FC236}">
                <a16:creationId xmlns:a16="http://schemas.microsoft.com/office/drawing/2014/main" id="{945C3B60-D5B6-A11A-E4FD-866AA2748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534" y="3032398"/>
            <a:ext cx="2333445" cy="23334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98B-6C17-998B-7E22-FF4CF64A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A309C4A1-A075-6E28-B373-92D9C0F2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5B277A-25ED-4108-FB1F-883CAE3A5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BCAD6B4-30A1-2A0A-BD62-D728256EA2E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970E2-ECF7-8DDE-3271-BE0599ABD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232E79-0D18-2D26-3243-7F23060D6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8E3E9-1833-7679-1C21-51FC43FDA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ACF3C99-975D-0D48-2542-A4C9B685047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C9F142-5693-3842-B10B-314251CAC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D3A40A-848F-AB46-B155-D517E4A1C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63B54813-153D-3E98-3EE9-A206C3486EA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93559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4. Amina est dans la chambre à coucher. ».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88B7C5-39C9-FC2F-6087-AC868D63BEB7}"/>
              </a:ext>
            </a:extLst>
          </p:cNvPr>
          <p:cNvSpPr txBox="1"/>
          <p:nvPr/>
        </p:nvSpPr>
        <p:spPr>
          <a:xfrm>
            <a:off x="360550" y="1931137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</a:t>
            </a:r>
            <a:r>
              <a:rPr lang="fr-FR" sz="2800" b="1" dirty="0">
                <a:solidFill>
                  <a:srgbClr val="424D7B"/>
                </a:solidFill>
                <a:latin typeface="Dosis" pitchFamily="2" charset="0"/>
              </a:rPr>
              <a:t>Amina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E74775-7DDC-ADEF-BF71-F870D52C0825}"/>
              </a:ext>
            </a:extLst>
          </p:cNvPr>
          <p:cNvSpPr txBox="1"/>
          <p:nvPr/>
        </p:nvSpPr>
        <p:spPr>
          <a:xfrm>
            <a:off x="360550" y="3079584"/>
            <a:ext cx="661570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Amina est fâchée.</a:t>
            </a:r>
          </a:p>
          <a:p>
            <a:pPr marL="173038" indent="-173038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bg1">
                    <a:lumMod val="75000"/>
                  </a:schemeClr>
                </a:solidFill>
                <a:latin typeface="Dosis Medium" pitchFamily="2" charset="0"/>
              </a:rPr>
              <a:t> Amina est dans la cuisine.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regarde la télévision.</a:t>
            </a:r>
          </a:p>
          <a:p>
            <a:pPr marL="173038" marR="0" lvl="0" indent="-1730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Amina est dans la chambre  à coucher.</a:t>
            </a:r>
          </a:p>
        </p:txBody>
      </p:sp>
      <p:pic>
        <p:nvPicPr>
          <p:cNvPr id="2" name="Image 1" descr="Une image contenant jouet, Jouets de bébé, intérieur, Set de jeu&#10;&#10;Le contenu généré par l’IA peut être incorrect.">
            <a:extLst>
              <a:ext uri="{FF2B5EF4-FFF2-40B4-BE49-F238E27FC236}">
                <a16:creationId xmlns:a16="http://schemas.microsoft.com/office/drawing/2014/main" id="{887AC644-A082-439E-1970-95F7D7F0B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534" y="3032398"/>
            <a:ext cx="2333445" cy="23334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4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F55F1D-8F23-66FA-EEA6-03C70EC59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624585"/>
            <a:ext cx="3269665" cy="501521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82. Lisez et répondez aux 3 questions de l’activité 2.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460532" y="2835741"/>
            <a:ext cx="3071468" cy="235544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1889185" y="4273886"/>
            <a:ext cx="2812211" cy="192850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AEB74C-3003-8875-C158-13168B4B98C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B07329D-2B3B-F082-6B42-20556299C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DC94DC-8EA3-EB24-20C4-33CA0858F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994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68F8-C0BC-892B-5D4E-C5BF616CF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8EB8BD-5612-B93E-EA4A-BD0E614B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45700-3F2E-1293-9AAC-1A143D1673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6F2B98D-810E-1485-9467-DCC178E28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0EDB9-051B-F7AA-AC43-0EC585C0E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F334AD1-830E-2BE5-16EE-6F11CA3E7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11" y="2666596"/>
            <a:ext cx="8396777" cy="181391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A55BCC5-0DD6-D271-CF1E-4C623E0599BC}"/>
              </a:ext>
            </a:extLst>
          </p:cNvPr>
          <p:cNvSpPr/>
          <p:nvPr/>
        </p:nvSpPr>
        <p:spPr>
          <a:xfrm>
            <a:off x="624259" y="4053965"/>
            <a:ext cx="4802376" cy="338741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46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04465-A096-B9F6-56B8-91432EB1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596F44-37FA-97B3-CBCF-1E0CBFCA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32" y="2954085"/>
            <a:ext cx="8169835" cy="1777757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38B4479-EBA1-FF82-15EF-BB13D8B0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DC1D635-6D5F-BB66-F3B2-8A68B30DA226}"/>
              </a:ext>
            </a:extLst>
          </p:cNvPr>
          <p:cNvSpPr/>
          <p:nvPr/>
        </p:nvSpPr>
        <p:spPr>
          <a:xfrm>
            <a:off x="818831" y="3661035"/>
            <a:ext cx="3830297" cy="36385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E78A8C-B18C-8185-46CB-5375245862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9CC41B1-8ED7-0C55-CBB3-3CD07E69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3230DA-E3C2-6781-4E5A-B4D0552C1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329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6D6B4-8AC2-7601-07B6-530CE1FB1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8D93A7-BAB5-C4FE-8D85-7319FAF2C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57" y="2941779"/>
            <a:ext cx="8172886" cy="182551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EEE45FE-E7C3-A9D4-EB74-E156635C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95753D-8C24-C986-2571-BC4061919922}"/>
              </a:ext>
            </a:extLst>
          </p:cNvPr>
          <p:cNvSpPr/>
          <p:nvPr/>
        </p:nvSpPr>
        <p:spPr>
          <a:xfrm>
            <a:off x="555832" y="3616475"/>
            <a:ext cx="2812211" cy="33995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B5C1030-3FAF-4FA8-11FF-1FEB0A3F8D78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E978FBC-EE4C-9E00-FDC8-6B0BA5CE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5A6DEC-B314-2F71-6A17-A1404F9C7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86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25EFA2C-C714-2974-EF14-CD3CE82A8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60" y="1599548"/>
            <a:ext cx="3393841" cy="520568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803" y="736526"/>
            <a:ext cx="71932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 de l’activité 1 page 82.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080100" y="2405417"/>
            <a:ext cx="3128116" cy="196817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69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383383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929399" y="2078185"/>
            <a:ext cx="6945842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CO1 – C02 -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LF1 – LF2 – PO1 – PO2 – PO3.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613392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2102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80 et de relire en silence les mots de l’activité 1.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81D9CA-6E19-EC92-2A43-62347706F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08" y="914877"/>
            <a:ext cx="3436632" cy="52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9F02-1045-52E6-A3D2-503A58CB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60B10BE-744D-AFE7-8300-36A339DF635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250F4B-C3C4-97AC-F24F-EF24E5CB9F0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2A0391-2836-8F46-0939-083BB4B188F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B174510-05C4-4C8E-F673-22F128067DA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AD3974-0905-015E-0118-12D983B799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 .</a:t>
            </a:r>
          </a:p>
        </p:txBody>
      </p:sp>
    </p:spTree>
    <p:extLst>
      <p:ext uri="{BB962C8B-B14F-4D97-AF65-F5344CB8AC3E}">
        <p14:creationId xmlns:p14="http://schemas.microsoft.com/office/powerpoint/2010/main" val="18965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 mot et montre la bonne image. Je vais te dire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cinq mots : Un invité – Triste – S’amuser – Le père – Le salon.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521255E-2DF8-9383-48FD-9F72FA7A263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E62064-B88C-8652-7EAA-5F9A2196D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439B7D-DB55-D6F8-6344-C1B14BD18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6E5E9CC-9695-A5CB-A555-C522120891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12699" y="6102000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0CE5CBFB-9005-8AF2-AAC7-E4F21DBE9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33" y="2020142"/>
            <a:ext cx="1670135" cy="1827140"/>
          </a:xfrm>
          <a:prstGeom prst="rect">
            <a:avLst/>
          </a:prstGeom>
        </p:spPr>
      </p:pic>
      <p:pic>
        <p:nvPicPr>
          <p:cNvPr id="13" name="Image 12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0A7824C5-CAFA-56AE-E0F6-BD4A8D9AA3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87" y="4154609"/>
            <a:ext cx="1626360" cy="1779250"/>
          </a:xfrm>
          <a:prstGeom prst="rect">
            <a:avLst/>
          </a:prstGeom>
        </p:spPr>
      </p:pic>
      <p:pic>
        <p:nvPicPr>
          <p:cNvPr id="23" name="Image 22" descr="Une image contenant habits, dessin humoristique, debout&#10;&#10;Le contenu généré par l’IA peut être incorrect.">
            <a:extLst>
              <a:ext uri="{FF2B5EF4-FFF2-40B4-BE49-F238E27FC236}">
                <a16:creationId xmlns:a16="http://schemas.microsoft.com/office/drawing/2014/main" id="{6C3DAA4C-7AF1-F54D-18FA-073B24552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56" y="2020142"/>
            <a:ext cx="1638777" cy="1792653"/>
          </a:xfrm>
          <a:prstGeom prst="rect">
            <a:avLst/>
          </a:prstGeom>
        </p:spPr>
      </p:pic>
      <p:pic>
        <p:nvPicPr>
          <p:cNvPr id="25" name="Image 24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867024C9-C477-A3E3-9CD8-0CF500B294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53" y="2039972"/>
            <a:ext cx="1638611" cy="1792653"/>
          </a:xfrm>
          <a:prstGeom prst="rect">
            <a:avLst/>
          </a:prstGeom>
        </p:spPr>
      </p:pic>
      <p:pic>
        <p:nvPicPr>
          <p:cNvPr id="29" name="Image 28" descr="Une image contenant dessin humoristique, dessin, garçon, personne&#10;&#10;Le contenu généré par l’IA peut être incorrect.">
            <a:extLst>
              <a:ext uri="{FF2B5EF4-FFF2-40B4-BE49-F238E27FC236}">
                <a16:creationId xmlns:a16="http://schemas.microsoft.com/office/drawing/2014/main" id="{2B5745C1-727D-CB6C-FEA0-C176521F30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27" y="4154609"/>
            <a:ext cx="1582787" cy="173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20D8-3AF4-F990-4E30-94E211D1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530102-7699-3DC2-D763-2769ADE5AFF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E11677-6153-7174-A83A-04E01EABD00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3FB7DE-CFD0-16EA-B46F-82CE60E0FB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C03C30-D14D-0C83-EC9C-A4B38C1429F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BF53631-6F1A-764E-7092-5F41B0C367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C02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35234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274A-D127-8A99-C8A4-2CB2BAB5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CFF77-2046-5C7E-4A49-1F4FF080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images, écoute les phrases et montre les bonnes images : Le garçon est à côté de sa mère – Les  grands-parents sont contents – Mon frère vient de sortir de la cuisine – C’est l’anniversaire de Karim  - La famille prend le petit-déjeuner.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E617931-6914-B694-4318-FF0A1444B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A04B63-F10B-4D8A-9565-D62E6BD7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8525B8-E667-09C3-F5F4-E332C2424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5933BCB1-B47D-C727-5ED1-9EAE52D55C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points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1F2D17-B0E1-BA7F-297C-1E4DD7C65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251" y="2083742"/>
            <a:ext cx="2783616" cy="1746765"/>
          </a:xfrm>
          <a:prstGeom prst="round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3970CD-FFE2-6654-8190-8B1D353BC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803" y="4256471"/>
            <a:ext cx="2170149" cy="1845529"/>
          </a:xfrm>
          <a:prstGeom prst="round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ABBF34-1120-0525-1C3A-76C67F6CE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7902" y="4183009"/>
            <a:ext cx="1988968" cy="1873003"/>
          </a:xfrm>
          <a:prstGeom prst="round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84A6C0-A338-7074-DD19-21A1D5C01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3897" y="1968338"/>
            <a:ext cx="1988968" cy="1973697"/>
          </a:xfrm>
          <a:prstGeom prst="round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631AB3-7F5D-CEB5-6AE4-7387EFE0FC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476" y="1858556"/>
            <a:ext cx="1656095" cy="21249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B184-B893-2D04-39AA-57A08A3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A88DFF5-A993-6C1E-17BD-79F0649CF6A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D0118B-0E59-03CD-06BD-0D640A64705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8F0CE-2AE9-B1B5-B650-5F6828B004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231F949-7403-35F8-3E5D-12305689100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6B677A-7119-5A6D-4EDF-9B4A1F1598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40881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9AA80D66-A615-7526-C4BA-36101A90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48" y="777795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français.</a:t>
            </a:r>
          </a:p>
        </p:txBody>
      </p:sp>
      <p:pic>
        <p:nvPicPr>
          <p:cNvPr id="2" name="Image 1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CB50350E-05FA-25C5-1987-F3F2F2158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75" y="1922589"/>
            <a:ext cx="1563209" cy="1710161"/>
          </a:xfrm>
          <a:prstGeom prst="rect">
            <a:avLst/>
          </a:prstGeom>
        </p:spPr>
      </p:pic>
      <p:pic>
        <p:nvPicPr>
          <p:cNvPr id="4" name="Image 3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E4FB1A6B-B23D-984A-25FE-89846E4A27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836" y="3981930"/>
            <a:ext cx="1524624" cy="1667950"/>
          </a:xfrm>
          <a:prstGeom prst="rect">
            <a:avLst/>
          </a:prstGeom>
        </p:spPr>
      </p:pic>
      <p:pic>
        <p:nvPicPr>
          <p:cNvPr id="6" name="Image 5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91D4600E-28F4-FDA5-9C6E-CB63BF5C4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446" y="1922588"/>
            <a:ext cx="1563209" cy="1710162"/>
          </a:xfrm>
          <a:prstGeom prst="rect">
            <a:avLst/>
          </a:prstGeom>
        </p:spPr>
      </p:pic>
      <p:pic>
        <p:nvPicPr>
          <p:cNvPr id="10" name="Image 9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908C3E3F-5B35-29D1-DA9F-FD50E7E909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56" y="1922588"/>
            <a:ext cx="1519727" cy="1662592"/>
          </a:xfrm>
          <a:prstGeom prst="rect">
            <a:avLst/>
          </a:prstGeom>
        </p:spPr>
      </p:pic>
      <p:pic>
        <p:nvPicPr>
          <p:cNvPr id="12" name="Image 11" descr="Une image contenant habits, garçon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20451E67-DF8A-5AA5-16A9-6426F7790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47" y="3939891"/>
            <a:ext cx="1563209" cy="170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D90CB-A46C-0421-1768-6A8C5E7F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55DC10A1-A0AC-8BC2-CE31-B6863DA9A8A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93E5D2A-D11A-6FDB-9184-2E69418A6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FA7FAD-5F51-900C-A44C-7A725312B1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16943BB-2708-A35C-620E-0D7FD5FB61F6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A926E54-32B6-D223-FE66-55AEC026C1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26738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45C4797-5AB5-9DA1-31A4-873EC9E524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FAAA9E-4E02-5C8A-37BC-EE0BB72C16D6}"/>
              </a:ext>
            </a:extLst>
          </p:cNvPr>
          <p:cNvSpPr txBox="1"/>
          <p:nvPr/>
        </p:nvSpPr>
        <p:spPr>
          <a:xfrm>
            <a:off x="731632" y="2082360"/>
            <a:ext cx="7576456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tu te sens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</a:t>
            </a:r>
            <a:r>
              <a:rPr lang="fr-FR" sz="28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une petite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sœur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</a:t>
            </a:r>
            <a:r>
              <a:rPr lang="fr-FR" sz="28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grands-parents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 ta maison, où est le salon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est-ce que tu veux inviter pour ta fête  ?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0033-E638-786C-00CC-A31433EB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E16EE71-3DDD-96B4-8793-4BF7BEAA63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673BCB-433D-54FF-BFC1-63DD381B4AA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96180E-C427-5328-05F2-EED385AF341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F98D96-60B8-ECFE-94C9-1AD66E43C99B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7D36ACF-37DA-2FC7-8955-9E99794967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62770" y="2618412"/>
            <a:ext cx="70958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P03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famille et de ma maison.</a:t>
            </a:r>
          </a:p>
        </p:txBody>
      </p:sp>
    </p:spTree>
    <p:extLst>
      <p:ext uri="{BB962C8B-B14F-4D97-AF65-F5344CB8AC3E}">
        <p14:creationId xmlns:p14="http://schemas.microsoft.com/office/powerpoint/2010/main" val="417725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1378CFD-C034-4418-944D-6095B6D342F6}"/>
              </a:ext>
            </a:extLst>
          </p:cNvPr>
          <p:cNvGrpSpPr/>
          <p:nvPr/>
        </p:nvGrpSpPr>
        <p:grpSpPr>
          <a:xfrm>
            <a:off x="3205057" y="2883965"/>
            <a:ext cx="2230032" cy="2839474"/>
            <a:chOff x="3029352" y="3081840"/>
            <a:chExt cx="2617338" cy="334647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D98087D-9127-FE94-A9A4-EA19F6CF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0782" y="3689448"/>
              <a:ext cx="1825908" cy="2738862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7A1219-85ED-CF98-3D23-A62C8908D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9352" y="3081840"/>
              <a:ext cx="938876" cy="1048901"/>
            </a:xfrm>
            <a:prstGeom prst="rect">
              <a:avLst/>
            </a:prstGeom>
          </p:spPr>
        </p:pic>
      </p:grp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41" y="777795"/>
            <a:ext cx="725369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Présente-toi, puis parle de ta famille, de ta maison. Dis comment tu te sens et parle de ce que tu veux pour ton anniversaire. Tu dois dire 5 phrases.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Expliquer la consigne avec la langue de l’apprenant.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64C76-30BA-4748-A411-1520C2C88262}"/>
              </a:ext>
            </a:extLst>
          </p:cNvPr>
          <p:cNvSpPr/>
          <p:nvPr/>
        </p:nvSpPr>
        <p:spPr>
          <a:xfrm>
            <a:off x="2402913" y="62200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058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=  2 points (10 pts)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772D5-B770-A7C4-5694-4B6C07E1D40B}"/>
              </a:ext>
            </a:extLst>
          </p:cNvPr>
          <p:cNvSpPr txBox="1"/>
          <p:nvPr/>
        </p:nvSpPr>
        <p:spPr>
          <a:xfrm>
            <a:off x="1507437" y="1905349"/>
            <a:ext cx="693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Présente-toi, puis parle de ta famille, de ta maison.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Dis comment tu te sens et parle de ce que tu veux pour ton anniversaire.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489" y="3110113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correctement.</a:t>
            </a:r>
          </a:p>
        </p:txBody>
      </p:sp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 points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43BB96-0638-D05A-01B2-CC785C0AEFA6}"/>
              </a:ext>
            </a:extLst>
          </p:cNvPr>
          <p:cNvSpPr txBox="1"/>
          <p:nvPr/>
        </p:nvSpPr>
        <p:spPr>
          <a:xfrm>
            <a:off x="246293" y="2493014"/>
            <a:ext cx="8199009" cy="195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maiso</a:t>
            </a:r>
            <a:r>
              <a:rPr lang="fr-FR" sz="2800" b="1" dirty="0">
                <a:ln w="0"/>
                <a:solidFill>
                  <a:srgbClr val="424D7B"/>
                </a:solidFill>
                <a:latin typeface="Dosis SemiBold" pitchFamily="2" charset="0"/>
              </a:rPr>
              <a:t>n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bleu            pain           tonnerre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peigne        histoire          sœur         rose  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ceinture           chien         lapin         mosquée   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00ACA4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phrases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7EB6-8C4F-B1C5-611B-FEAD7307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00DBCE7-D75E-A34F-27D7-358EC895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 phrases correctement et avec fluidité.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86BA2D-7BC1-12FD-B38B-B367E08B893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884C14C-BEAD-ED1B-C730-AE517B33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78B347-0B28-CC61-CC85-1F6DB0BB5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D598027-3405-1CD4-850B-95F8E0CBDC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3975" y="2619267"/>
            <a:ext cx="7788166" cy="121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 salon est à côté de la cuisine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veut chanter et danser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23283F7-8054-3E9F-0C28-BD1DDFFF66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4 points ( 2 points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6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5742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7027</TotalTime>
  <Words>1776</Words>
  <Application>Microsoft Office PowerPoint</Application>
  <PresentationFormat>Affichage à l'écran (4:3)</PresentationFormat>
  <Paragraphs>222</Paragraphs>
  <Slides>70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70</vt:i4>
      </vt:variant>
    </vt:vector>
  </HeadingPairs>
  <TitlesOfParts>
    <vt:vector size="98" baseType="lpstr">
      <vt:lpstr>Dosis ExtraBold</vt:lpstr>
      <vt:lpstr>Wingdings</vt:lpstr>
      <vt:lpstr>Arial</vt:lpstr>
      <vt:lpstr>Dosis Medium</vt:lpstr>
      <vt:lpstr>Calibri</vt:lpstr>
      <vt:lpstr>Aptos Display</vt:lpstr>
      <vt:lpstr>Dosis SemiBold</vt:lpstr>
      <vt:lpstr>Dosis</vt:lpstr>
      <vt:lpstr>Mistral</vt:lpstr>
      <vt:lpstr>Aptos</vt:lpstr>
      <vt:lpstr>2_Conception personnalisée</vt:lpstr>
      <vt:lpstr>1_Révision</vt:lpstr>
      <vt:lpstr>5_New Voc_01-Livret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7_New Voc_01-Livret</vt:lpstr>
      <vt:lpstr>8_New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Plan de la séance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Lisez cette phrase silencieusement. </vt:lpstr>
      <vt:lpstr>Qui veut lire à voix haute ?</vt:lpstr>
      <vt:lpstr>Qui veut lire à voix haute ?</vt:lpstr>
      <vt:lpstr>Lisez cette phrase silencieusement. </vt:lpstr>
      <vt:lpstr>Qui veut lire à voix haute ?</vt:lpstr>
      <vt:lpstr>Lisez cette phrase silencieusement. </vt:lpstr>
      <vt:lpstr>Présentation PowerPoint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Prenez vos livrets à la page 82. Lisez et répondez aux 3 questions de l’activité 2.  </vt:lpstr>
      <vt:lpstr>Corrigez.</vt:lpstr>
      <vt:lpstr>Corrigez.</vt:lpstr>
      <vt:lpstr>Corrigez.</vt:lpstr>
      <vt:lpstr>La séance d’aujourd’hui est terminée. À la maison, lisez les phrases de l’activité 1 page 82.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images, écoute le mot et montre la bonne image. Je vais te dire  cinq mots : Un invité – Triste – S’amuser – Le père – Le salon. </vt:lpstr>
      <vt:lpstr>Présentation PowerPoint</vt:lpstr>
      <vt:lpstr>Regarde les images, écoute les phrases et montre les bonnes images : Le garçon est à côté de sa mère – Les  grands-parents sont contents – Mon frère vient de sortir de la cuisine – C’est l’anniversaire de Karim  - La famille prend le petit-déjeuner.</vt:lpstr>
      <vt:lpstr>Présentation PowerPoint</vt:lpstr>
      <vt:lpstr>Mets ton doigt sur chaque image, dis-moi le mot en français.</vt:lpstr>
      <vt:lpstr>Présentation PowerPoint</vt:lpstr>
      <vt:lpstr>Je vais te poser des questions et tu dois répondre correctement. </vt:lpstr>
      <vt:lpstr>Présentation PowerPoint</vt:lpstr>
      <vt:lpstr>Présente-toi, puis parle de ta famille, de ta maison. Dis comment tu te sens et parle de ce que tu veux pour ton anniversaire. Tu dois dire 5 phrases. Expliquer la consigne avec la langue de l’apprenant.</vt:lpstr>
      <vt:lpstr>Présentation PowerPoint</vt:lpstr>
      <vt:lpstr>Je vais te montrer des mots et tu dois les lire. L’enseignant choisit 5 mots.</vt:lpstr>
      <vt:lpstr>Présentation PowerPoint</vt:lpstr>
      <vt:lpstr>Lis les 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14</cp:revision>
  <cp:lastPrinted>2025-08-13T10:11:39Z</cp:lastPrinted>
  <dcterms:created xsi:type="dcterms:W3CDTF">2025-08-01T12:31:49Z</dcterms:created>
  <dcterms:modified xsi:type="dcterms:W3CDTF">2026-03-03T20:26:32Z</dcterms:modified>
</cp:coreProperties>
</file>