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8.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1.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848" r:id="rId3"/>
    <p:sldMasterId id="2147483833" r:id="rId4"/>
    <p:sldMasterId id="2147483754" r:id="rId5"/>
    <p:sldMasterId id="2147483821" r:id="rId6"/>
    <p:sldMasterId id="2147483729" r:id="rId7"/>
    <p:sldMasterId id="2147483786" r:id="rId8"/>
    <p:sldMasterId id="2147483801" r:id="rId9"/>
    <p:sldMasterId id="2147483853" r:id="rId10"/>
    <p:sldMasterId id="2147483867" r:id="rId11"/>
    <p:sldMasterId id="2147483872" r:id="rId12"/>
  </p:sldMasterIdLst>
  <p:notesMasterIdLst>
    <p:notesMasterId r:id="rId74"/>
  </p:notesMasterIdLst>
  <p:sldIdLst>
    <p:sldId id="257" r:id="rId13"/>
    <p:sldId id="1029" r:id="rId14"/>
    <p:sldId id="705" r:id="rId15"/>
    <p:sldId id="1030" r:id="rId16"/>
    <p:sldId id="1310" r:id="rId17"/>
    <p:sldId id="1000" r:id="rId18"/>
    <p:sldId id="1197" r:id="rId19"/>
    <p:sldId id="1040" r:id="rId20"/>
    <p:sldId id="1180" r:id="rId21"/>
    <p:sldId id="1146" r:id="rId22"/>
    <p:sldId id="1250" r:id="rId23"/>
    <p:sldId id="1154" r:id="rId24"/>
    <p:sldId id="1251" r:id="rId25"/>
    <p:sldId id="1178" r:id="rId26"/>
    <p:sldId id="1044" r:id="rId27"/>
    <p:sldId id="1151" r:id="rId28"/>
    <p:sldId id="1198" r:id="rId29"/>
    <p:sldId id="1252" r:id="rId30"/>
    <p:sldId id="1191" r:id="rId31"/>
    <p:sldId id="1246" r:id="rId32"/>
    <p:sldId id="1177" r:id="rId33"/>
    <p:sldId id="1247" r:id="rId34"/>
    <p:sldId id="1253" r:id="rId35"/>
    <p:sldId id="1248" r:id="rId36"/>
    <p:sldId id="1255" r:id="rId37"/>
    <p:sldId id="1256" r:id="rId38"/>
    <p:sldId id="1258" r:id="rId39"/>
    <p:sldId id="1257" r:id="rId40"/>
    <p:sldId id="1249" r:id="rId41"/>
    <p:sldId id="1254" r:id="rId42"/>
    <p:sldId id="1238" r:id="rId43"/>
    <p:sldId id="1239" r:id="rId44"/>
    <p:sldId id="1008" r:id="rId45"/>
    <p:sldId id="964" r:id="rId46"/>
    <p:sldId id="1240" r:id="rId47"/>
    <p:sldId id="1241" r:id="rId48"/>
    <p:sldId id="1243" r:id="rId49"/>
    <p:sldId id="974" r:id="rId50"/>
    <p:sldId id="1245" r:id="rId51"/>
    <p:sldId id="1010" r:id="rId52"/>
    <p:sldId id="1285" r:id="rId53"/>
    <p:sldId id="1286" r:id="rId54"/>
    <p:sldId id="1287" r:id="rId55"/>
    <p:sldId id="1288" r:id="rId56"/>
    <p:sldId id="1289" r:id="rId57"/>
    <p:sldId id="1147" r:id="rId58"/>
    <p:sldId id="1292" r:id="rId59"/>
    <p:sldId id="1279" r:id="rId60"/>
    <p:sldId id="1294" r:id="rId61"/>
    <p:sldId id="1281" r:id="rId62"/>
    <p:sldId id="1305" r:id="rId63"/>
    <p:sldId id="1297" r:id="rId64"/>
    <p:sldId id="1303" r:id="rId65"/>
    <p:sldId id="1299" r:id="rId66"/>
    <p:sldId id="1304" r:id="rId67"/>
    <p:sldId id="1309" r:id="rId68"/>
    <p:sldId id="1306" r:id="rId69"/>
    <p:sldId id="1307" r:id="rId70"/>
    <p:sldId id="1290" r:id="rId71"/>
    <p:sldId id="1291" r:id="rId72"/>
    <p:sldId id="1302" r:id="rId73"/>
  </p:sldIdLst>
  <p:sldSz cx="9144000" cy="6858000" type="screen4x3"/>
  <p:notesSz cx="6735763" cy="9866313"/>
  <p:embeddedFontLst>
    <p:embeddedFont>
      <p:font typeface="Dosis" pitchFamily="2" charset="0"/>
      <p:regular r:id="rId75"/>
      <p:bold r:id="rId76"/>
    </p:embeddedFont>
    <p:embeddedFont>
      <p:font typeface="Dosis ExtraBold" pitchFamily="2" charset="0"/>
      <p:bold r:id="rId77"/>
    </p:embeddedFont>
    <p:embeddedFont>
      <p:font typeface="Dosis Medium" pitchFamily="2" charset="0"/>
      <p:regular r:id="rId78"/>
    </p:embeddedFont>
    <p:embeddedFont>
      <p:font typeface="Dosis SemiBold" pitchFamily="2" charset="0"/>
      <p:bold r:id="rId79"/>
    </p:embeddedFont>
    <p:embeddedFont>
      <p:font typeface="Mistral" panose="03090702030407020403" pitchFamily="66" charset="0"/>
      <p:regular r:id="rId8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A09F9F"/>
    <a:srgbClr val="E7E6E6"/>
    <a:srgbClr val="E6F3FA"/>
    <a:srgbClr val="AFABAB"/>
    <a:srgbClr val="9EE0F4"/>
    <a:srgbClr val="2196B1"/>
    <a:srgbClr val="565F88"/>
    <a:srgbClr val="2AB6D7"/>
    <a:srgbClr val="55B7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978BF5-07F9-453F-8E10-501AB83F581A}" v="29" dt="2026-03-02T09:20:08.01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08" autoAdjust="0"/>
    <p:restoredTop sz="95363" autoAdjust="0"/>
  </p:normalViewPr>
  <p:slideViewPr>
    <p:cSldViewPr snapToGrid="0">
      <p:cViewPr varScale="1">
        <p:scale>
          <a:sx n="77" d="100"/>
          <a:sy n="77" d="100"/>
        </p:scale>
        <p:origin x="93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slide" Target="slides/slide51.xml"/><Relationship Id="rId68" Type="http://schemas.openxmlformats.org/officeDocument/2006/relationships/slide" Target="slides/slide56.xml"/><Relationship Id="rId76" Type="http://schemas.openxmlformats.org/officeDocument/2006/relationships/font" Target="fonts/font2.fntdata"/><Relationship Id="rId84"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59.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74" Type="http://schemas.openxmlformats.org/officeDocument/2006/relationships/notesMaster" Target="notesMasters/notesMaster1.xml"/><Relationship Id="rId79" Type="http://schemas.openxmlformats.org/officeDocument/2006/relationships/font" Target="fonts/font5.fntdata"/><Relationship Id="rId87" Type="http://schemas.microsoft.com/office/2018/10/relationships/authors" Target="authors.xml"/><Relationship Id="rId5" Type="http://schemas.openxmlformats.org/officeDocument/2006/relationships/slideMaster" Target="slideMasters/slideMaster5.xml"/><Relationship Id="rId61" Type="http://schemas.openxmlformats.org/officeDocument/2006/relationships/slide" Target="slides/slide49.xml"/><Relationship Id="rId82" Type="http://schemas.openxmlformats.org/officeDocument/2006/relationships/viewProps" Target="viewProps.xml"/><Relationship Id="rId19" Type="http://schemas.openxmlformats.org/officeDocument/2006/relationships/slide" Target="slides/slide7.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font" Target="fonts/font3.fntdata"/><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font" Target="fonts/font6.fntdata"/><Relationship Id="rId85"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font" Target="fonts/font1.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font" Target="fonts/font4.fntdata"/><Relationship Id="rId81" Type="http://schemas.openxmlformats.org/officeDocument/2006/relationships/presProps" Target="presProps.xml"/><Relationship Id="rId86"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lila El Baraka" userId="ea93c961-285f-4edc-9e51-dff84fc1dbdc" providerId="ADAL" clId="{57C2819A-E835-47AA-9356-3BB7B51E441F}"/>
    <pc:docChg chg="custSel modSld">
      <pc:chgData name="Jalila El Baraka" userId="ea93c961-285f-4edc-9e51-dff84fc1dbdc" providerId="ADAL" clId="{57C2819A-E835-47AA-9356-3BB7B51E441F}" dt="2026-02-18T23:25:49.878" v="2120" actId="1076"/>
      <pc:docMkLst>
        <pc:docMk/>
      </pc:docMkLst>
      <pc:sldChg chg="addSp delSp modSp mod">
        <pc:chgData name="Jalila El Baraka" userId="ea93c961-285f-4edc-9e51-dff84fc1dbdc" providerId="ADAL" clId="{57C2819A-E835-47AA-9356-3BB7B51E441F}" dt="2026-02-18T21:01:20.167" v="2116" actId="478"/>
        <pc:sldMkLst>
          <pc:docMk/>
          <pc:sldMk cId="56895326" sldId="257"/>
        </pc:sldMkLst>
      </pc:sldChg>
      <pc:sldChg chg="addSp delSp modSp mod">
        <pc:chgData name="Jalila El Baraka" userId="ea93c961-285f-4edc-9e51-dff84fc1dbdc" providerId="ADAL" clId="{57C2819A-E835-47AA-9356-3BB7B51E441F}" dt="2026-02-18T23:25:49.878" v="2120" actId="1076"/>
        <pc:sldMkLst>
          <pc:docMk/>
          <pc:sldMk cId="1677520056" sldId="1030"/>
        </pc:sldMkLst>
      </pc:sldChg>
    </pc:docChg>
  </pc:docChgLst>
  <pc:docChgLst>
    <pc:chgData name="Jalila El Baraka" userId="S::jalila.el-baraka@ifmaroc.com::ea93c961-285f-4edc-9e51-dff84fc1dbdc" providerId="AD" clId="Web-{B777E348-07D4-6CEC-2969-F447B39685B1}"/>
    <pc:docChg chg="addSld delSld modSld delMainMaster modMainMaster">
      <pc:chgData name="Jalila El Baraka" userId="S::jalila.el-baraka@ifmaroc.com::ea93c961-285f-4edc-9e51-dff84fc1dbdc" providerId="AD" clId="Web-{B777E348-07D4-6CEC-2969-F447B39685B1}" dt="2026-02-19T15:28:36.187" v="676" actId="14100"/>
      <pc:docMkLst>
        <pc:docMk/>
      </pc:docMkLst>
      <pc:sldChg chg="delSp modSp">
        <pc:chgData name="Jalila El Baraka" userId="S::jalila.el-baraka@ifmaroc.com::ea93c961-285f-4edc-9e51-dff84fc1dbdc" providerId="AD" clId="Web-{B777E348-07D4-6CEC-2969-F447B39685B1}" dt="2026-02-19T15:15:37.293" v="431" actId="20577"/>
        <pc:sldMkLst>
          <pc:docMk/>
          <pc:sldMk cId="2353545715" sldId="1044"/>
        </pc:sldMkLst>
        <pc:spChg chg="mod">
          <ac:chgData name="Jalila El Baraka" userId="S::jalila.el-baraka@ifmaroc.com::ea93c961-285f-4edc-9e51-dff84fc1dbdc" providerId="AD" clId="Web-{B777E348-07D4-6CEC-2969-F447B39685B1}" dt="2026-02-19T15:08:35.091" v="294" actId="20577"/>
          <ac:spMkLst>
            <pc:docMk/>
            <pc:sldMk cId="2353545715" sldId="1044"/>
            <ac:spMk id="2" creationId="{18018FAB-364E-2F6E-A76A-BD3DD15DCD93}"/>
          </ac:spMkLst>
        </pc:spChg>
        <pc:spChg chg="mod">
          <ac:chgData name="Jalila El Baraka" userId="S::jalila.el-baraka@ifmaroc.com::ea93c961-285f-4edc-9e51-dff84fc1dbdc" providerId="AD" clId="Web-{B777E348-07D4-6CEC-2969-F447B39685B1}" dt="2026-02-19T15:15:37.293" v="431" actId="20577"/>
          <ac:spMkLst>
            <pc:docMk/>
            <pc:sldMk cId="2353545715" sldId="1044"/>
            <ac:spMk id="3" creationId="{FFB038D7-47C9-0257-2C57-7BFAC461735F}"/>
          </ac:spMkLst>
        </pc:spChg>
        <pc:picChg chg="mod">
          <ac:chgData name="Jalila El Baraka" userId="S::jalila.el-baraka@ifmaroc.com::ea93c961-285f-4edc-9e51-dff84fc1dbdc" providerId="AD" clId="Web-{B777E348-07D4-6CEC-2969-F447B39685B1}" dt="2026-02-19T15:07:30.604" v="265" actId="1076"/>
          <ac:picMkLst>
            <pc:docMk/>
            <pc:sldMk cId="2353545715" sldId="1044"/>
            <ac:picMk id="18" creationId="{A8AB01F5-7A5F-B241-7998-3681C94B137F}"/>
          </ac:picMkLst>
        </pc:picChg>
      </pc:sldChg>
      <pc:sldChg chg="modSp">
        <pc:chgData name="Jalila El Baraka" userId="S::jalila.el-baraka@ifmaroc.com::ea93c961-285f-4edc-9e51-dff84fc1dbdc" providerId="AD" clId="Web-{B777E348-07D4-6CEC-2969-F447B39685B1}" dt="2026-02-19T15:14:55.682" v="408" actId="20577"/>
        <pc:sldMkLst>
          <pc:docMk/>
          <pc:sldMk cId="665763285" sldId="1146"/>
        </pc:sldMkLst>
        <pc:spChg chg="mod">
          <ac:chgData name="Jalila El Baraka" userId="S::jalila.el-baraka@ifmaroc.com::ea93c961-285f-4edc-9e51-dff84fc1dbdc" providerId="AD" clId="Web-{B777E348-07D4-6CEC-2969-F447B39685B1}" dt="2026-02-19T15:14:43.667" v="397" actId="20577"/>
          <ac:spMkLst>
            <pc:docMk/>
            <pc:sldMk cId="665763285" sldId="1146"/>
            <ac:spMk id="2" creationId="{8BA58BCB-9DAA-B016-ED4F-17C5E5E44906}"/>
          </ac:spMkLst>
        </pc:spChg>
        <pc:spChg chg="mod">
          <ac:chgData name="Jalila El Baraka" userId="S::jalila.el-baraka@ifmaroc.com::ea93c961-285f-4edc-9e51-dff84fc1dbdc" providerId="AD" clId="Web-{B777E348-07D4-6CEC-2969-F447B39685B1}" dt="2026-02-19T15:14:55.682" v="408" actId="20577"/>
          <ac:spMkLst>
            <pc:docMk/>
            <pc:sldMk cId="665763285" sldId="1146"/>
            <ac:spMk id="3" creationId="{A98B6987-69B7-D970-1FE5-DEF01CA4669A}"/>
          </ac:spMkLst>
        </pc:spChg>
      </pc:sldChg>
      <pc:sldChg chg="modSp">
        <pc:chgData name="Jalila El Baraka" userId="S::jalila.el-baraka@ifmaroc.com::ea93c961-285f-4edc-9e51-dff84fc1dbdc" providerId="AD" clId="Web-{B777E348-07D4-6CEC-2969-F447B39685B1}" dt="2026-02-19T15:17:25.299" v="486" actId="20577"/>
        <pc:sldMkLst>
          <pc:docMk/>
          <pc:sldMk cId="1050014391" sldId="1151"/>
        </pc:sldMkLst>
        <pc:spChg chg="mod">
          <ac:chgData name="Jalila El Baraka" userId="S::jalila.el-baraka@ifmaroc.com::ea93c961-285f-4edc-9e51-dff84fc1dbdc" providerId="AD" clId="Web-{B777E348-07D4-6CEC-2969-F447B39685B1}" dt="2026-02-19T15:17:25.299" v="486" actId="20577"/>
          <ac:spMkLst>
            <pc:docMk/>
            <pc:sldMk cId="1050014391" sldId="1151"/>
            <ac:spMk id="2" creationId="{C6B1A674-0120-1D37-27D4-80B8943F91E3}"/>
          </ac:spMkLst>
        </pc:spChg>
        <pc:spChg chg="mod">
          <ac:chgData name="Jalila El Baraka" userId="S::jalila.el-baraka@ifmaroc.com::ea93c961-285f-4edc-9e51-dff84fc1dbdc" providerId="AD" clId="Web-{B777E348-07D4-6CEC-2969-F447B39685B1}" dt="2026-02-19T15:17:12.797" v="469" actId="20577"/>
          <ac:spMkLst>
            <pc:docMk/>
            <pc:sldMk cId="1050014391" sldId="1151"/>
            <ac:spMk id="3" creationId="{2A80B723-9B1D-0375-85C5-CB5E55E55506}"/>
          </ac:spMkLst>
        </pc:spChg>
      </pc:sldChg>
      <pc:sldChg chg="modSp">
        <pc:chgData name="Jalila El Baraka" userId="S::jalila.el-baraka@ifmaroc.com::ea93c961-285f-4edc-9e51-dff84fc1dbdc" providerId="AD" clId="Web-{B777E348-07D4-6CEC-2969-F447B39685B1}" dt="2026-02-19T15:15:21.667" v="428" actId="20577"/>
        <pc:sldMkLst>
          <pc:docMk/>
          <pc:sldMk cId="2745884688" sldId="1154"/>
        </pc:sldMkLst>
        <pc:spChg chg="mod">
          <ac:chgData name="Jalila El Baraka" userId="S::jalila.el-baraka@ifmaroc.com::ea93c961-285f-4edc-9e51-dff84fc1dbdc" providerId="AD" clId="Web-{B777E348-07D4-6CEC-2969-F447B39685B1}" dt="2026-02-19T15:15:09.823" v="417" actId="20577"/>
          <ac:spMkLst>
            <pc:docMk/>
            <pc:sldMk cId="2745884688" sldId="1154"/>
            <ac:spMk id="2" creationId="{18018FAB-364E-2F6E-A76A-BD3DD15DCD93}"/>
          </ac:spMkLst>
        </pc:spChg>
        <pc:spChg chg="mod">
          <ac:chgData name="Jalila El Baraka" userId="S::jalila.el-baraka@ifmaroc.com::ea93c961-285f-4edc-9e51-dff84fc1dbdc" providerId="AD" clId="Web-{B777E348-07D4-6CEC-2969-F447B39685B1}" dt="2026-02-19T15:15:21.667" v="428" actId="20577"/>
          <ac:spMkLst>
            <pc:docMk/>
            <pc:sldMk cId="2745884688" sldId="1154"/>
            <ac:spMk id="3" creationId="{FFB038D7-47C9-0257-2C57-7BFAC461735F}"/>
          </ac:spMkLst>
        </pc:spChg>
      </pc:sldChg>
      <pc:sldChg chg="modSp">
        <pc:chgData name="Jalila El Baraka" userId="S::jalila.el-baraka@ifmaroc.com::ea93c961-285f-4edc-9e51-dff84fc1dbdc" providerId="AD" clId="Web-{B777E348-07D4-6CEC-2969-F447B39685B1}" dt="2026-02-19T15:21:15.302" v="629" actId="20577"/>
        <pc:sldMkLst>
          <pc:docMk/>
          <pc:sldMk cId="3889606308" sldId="1177"/>
        </pc:sldMkLst>
        <pc:spChg chg="mod">
          <ac:chgData name="Jalila El Baraka" userId="S::jalila.el-baraka@ifmaroc.com::ea93c961-285f-4edc-9e51-dff84fc1dbdc" providerId="AD" clId="Web-{B777E348-07D4-6CEC-2969-F447B39685B1}" dt="2026-02-19T15:21:15.302" v="629" actId="20577"/>
          <ac:spMkLst>
            <pc:docMk/>
            <pc:sldMk cId="3889606308" sldId="1177"/>
            <ac:spMk id="2" creationId="{C6FDD10A-F3A5-8A26-4BFD-175672876E71}"/>
          </ac:spMkLst>
        </pc:spChg>
        <pc:spChg chg="mod">
          <ac:chgData name="Jalila El Baraka" userId="S::jalila.el-baraka@ifmaroc.com::ea93c961-285f-4edc-9e51-dff84fc1dbdc" providerId="AD" clId="Web-{B777E348-07D4-6CEC-2969-F447B39685B1}" dt="2026-02-19T15:18:46.314" v="572" actId="1076"/>
          <ac:spMkLst>
            <pc:docMk/>
            <pc:sldMk cId="3889606308" sldId="1177"/>
            <ac:spMk id="3" creationId="{2ED8B759-5752-D7B6-8C77-3847D3C48564}"/>
          </ac:spMkLst>
        </pc:spChg>
        <pc:picChg chg="mod">
          <ac:chgData name="Jalila El Baraka" userId="S::jalila.el-baraka@ifmaroc.com::ea93c961-285f-4edc-9e51-dff84fc1dbdc" providerId="AD" clId="Web-{B777E348-07D4-6CEC-2969-F447B39685B1}" dt="2026-02-19T15:18:40.595" v="571" actId="1076"/>
          <ac:picMkLst>
            <pc:docMk/>
            <pc:sldMk cId="3889606308" sldId="1177"/>
            <ac:picMk id="18" creationId="{20AF5304-B8BA-2A5B-598C-BF7B38F66233}"/>
          </ac:picMkLst>
        </pc:picChg>
      </pc:sldChg>
      <pc:sldChg chg="modSp">
        <pc:chgData name="Jalila El Baraka" userId="S::jalila.el-baraka@ifmaroc.com::ea93c961-285f-4edc-9e51-dff84fc1dbdc" providerId="AD" clId="Web-{B777E348-07D4-6CEC-2969-F447B39685B1}" dt="2026-02-19T15:15:33.277" v="430" actId="20577"/>
        <pc:sldMkLst>
          <pc:docMk/>
          <pc:sldMk cId="2232221064" sldId="1178"/>
        </pc:sldMkLst>
        <pc:spChg chg="mod">
          <ac:chgData name="Jalila El Baraka" userId="S::jalila.el-baraka@ifmaroc.com::ea93c961-285f-4edc-9e51-dff84fc1dbdc" providerId="AD" clId="Web-{B777E348-07D4-6CEC-2969-F447B39685B1}" dt="2026-02-19T15:13:00.258" v="375" actId="20577"/>
          <ac:spMkLst>
            <pc:docMk/>
            <pc:sldMk cId="2232221064" sldId="1178"/>
            <ac:spMk id="2" creationId="{FEAEC10F-4B31-59AF-B0F5-7B48F3A533E5}"/>
          </ac:spMkLst>
        </pc:spChg>
        <pc:spChg chg="mod">
          <ac:chgData name="Jalila El Baraka" userId="S::jalila.el-baraka@ifmaroc.com::ea93c961-285f-4edc-9e51-dff84fc1dbdc" providerId="AD" clId="Web-{B777E348-07D4-6CEC-2969-F447B39685B1}" dt="2026-02-19T15:15:33.277" v="430" actId="20577"/>
          <ac:spMkLst>
            <pc:docMk/>
            <pc:sldMk cId="2232221064" sldId="1178"/>
            <ac:spMk id="3" creationId="{DC05F2CD-BB9F-D9EE-315A-C515E7C71577}"/>
          </ac:spMkLst>
        </pc:spChg>
      </pc:sldChg>
      <pc:sldChg chg="addSp delSp modSp">
        <pc:chgData name="Jalila El Baraka" userId="S::jalila.el-baraka@ifmaroc.com::ea93c961-285f-4edc-9e51-dff84fc1dbdc" providerId="AD" clId="Web-{B777E348-07D4-6CEC-2969-F447B39685B1}" dt="2026-02-19T15:12:35.663" v="372" actId="1076"/>
        <pc:sldMkLst>
          <pc:docMk/>
          <pc:sldMk cId="1399491581" sldId="1191"/>
        </pc:sldMkLst>
        <pc:spChg chg="mod">
          <ac:chgData name="Jalila El Baraka" userId="S::jalila.el-baraka@ifmaroc.com::ea93c961-285f-4edc-9e51-dff84fc1dbdc" providerId="AD" clId="Web-{B777E348-07D4-6CEC-2969-F447B39685B1}" dt="2026-02-19T15:09:46.485" v="368" actId="20577"/>
          <ac:spMkLst>
            <pc:docMk/>
            <pc:sldMk cId="1399491581" sldId="1191"/>
            <ac:spMk id="2" creationId="{5A557110-51C7-0EF5-C53D-7EFEAAD8DF1B}"/>
          </ac:spMkLst>
        </pc:spChg>
        <pc:spChg chg="mod">
          <ac:chgData name="Jalila El Baraka" userId="S::jalila.el-baraka@ifmaroc.com::ea93c961-285f-4edc-9e51-dff84fc1dbdc" providerId="AD" clId="Web-{B777E348-07D4-6CEC-2969-F447B39685B1}" dt="2026-02-19T15:09:33.672" v="350" actId="20577"/>
          <ac:spMkLst>
            <pc:docMk/>
            <pc:sldMk cId="1399491581" sldId="1191"/>
            <ac:spMk id="3" creationId="{E06DDE08-C705-81D0-09B4-EB1E2D25B23E}"/>
          </ac:spMkLst>
        </pc:spChg>
        <pc:picChg chg="add mod">
          <ac:chgData name="Jalila El Baraka" userId="S::jalila.el-baraka@ifmaroc.com::ea93c961-285f-4edc-9e51-dff84fc1dbdc" providerId="AD" clId="Web-{B777E348-07D4-6CEC-2969-F447B39685B1}" dt="2026-02-19T15:12:35.663" v="372" actId="1076"/>
          <ac:picMkLst>
            <pc:docMk/>
            <pc:sldMk cId="1399491581" sldId="1191"/>
            <ac:picMk id="5" creationId="{24D3AF82-8827-F5C5-5EA5-A714AD5F5730}"/>
          </ac:picMkLst>
        </pc:picChg>
        <pc:picChg chg="mod">
          <ac:chgData name="Jalila El Baraka" userId="S::jalila.el-baraka@ifmaroc.com::ea93c961-285f-4edc-9e51-dff84fc1dbdc" providerId="AD" clId="Web-{B777E348-07D4-6CEC-2969-F447B39685B1}" dt="2026-02-19T15:09:25.266" v="334" actId="1076"/>
          <ac:picMkLst>
            <pc:docMk/>
            <pc:sldMk cId="1399491581" sldId="1191"/>
            <ac:picMk id="18" creationId="{C005C6CC-1C09-867F-4FAB-4B561492F631}"/>
          </ac:picMkLst>
        </pc:picChg>
      </pc:sldChg>
      <pc:sldChg chg="addSp delSp modSp">
        <pc:chgData name="Jalila El Baraka" userId="S::jalila.el-baraka@ifmaroc.com::ea93c961-285f-4edc-9e51-dff84fc1dbdc" providerId="AD" clId="Web-{B777E348-07D4-6CEC-2969-F447B39685B1}" dt="2026-02-19T15:14:18.166" v="387" actId="1076"/>
        <pc:sldMkLst>
          <pc:docMk/>
          <pc:sldMk cId="608224064" sldId="1198"/>
        </pc:sldMkLst>
        <pc:spChg chg="mod">
          <ac:chgData name="Jalila El Baraka" userId="S::jalila.el-baraka@ifmaroc.com::ea93c961-285f-4edc-9e51-dff84fc1dbdc" providerId="AD" clId="Web-{B777E348-07D4-6CEC-2969-F447B39685B1}" dt="2026-02-19T15:12:47.648" v="374" actId="20577"/>
          <ac:spMkLst>
            <pc:docMk/>
            <pc:sldMk cId="608224064" sldId="1198"/>
            <ac:spMk id="2" creationId="{CECC5B2B-8FCC-3DBC-663F-512E6D64887D}"/>
          </ac:spMkLst>
        </pc:spChg>
        <pc:spChg chg="mod">
          <ac:chgData name="Jalila El Baraka" userId="S::jalila.el-baraka@ifmaroc.com::ea93c961-285f-4edc-9e51-dff84fc1dbdc" providerId="AD" clId="Web-{B777E348-07D4-6CEC-2969-F447B39685B1}" dt="2026-02-19T15:12:43.054" v="373" actId="20577"/>
          <ac:spMkLst>
            <pc:docMk/>
            <pc:sldMk cId="608224064" sldId="1198"/>
            <ac:spMk id="5" creationId="{94151922-5636-8485-561C-B07809B76561}"/>
          </ac:spMkLst>
        </pc:spChg>
        <pc:picChg chg="add mod">
          <ac:chgData name="Jalila El Baraka" userId="S::jalila.el-baraka@ifmaroc.com::ea93c961-285f-4edc-9e51-dff84fc1dbdc" providerId="AD" clId="Web-{B777E348-07D4-6CEC-2969-F447B39685B1}" dt="2026-02-19T15:14:18.166" v="387" actId="1076"/>
          <ac:picMkLst>
            <pc:docMk/>
            <pc:sldMk cId="608224064" sldId="1198"/>
            <ac:picMk id="6" creationId="{1B494E83-92C7-0285-BA96-8E716158BBD2}"/>
          </ac:picMkLst>
        </pc:picChg>
        <pc:picChg chg="mod">
          <ac:chgData name="Jalila El Baraka" userId="S::jalila.el-baraka@ifmaroc.com::ea93c961-285f-4edc-9e51-dff84fc1dbdc" providerId="AD" clId="Web-{B777E348-07D4-6CEC-2969-F447B39685B1}" dt="2026-02-19T15:08:59.483" v="295" actId="1076"/>
          <ac:picMkLst>
            <pc:docMk/>
            <pc:sldMk cId="608224064" sldId="1198"/>
            <ac:picMk id="18" creationId="{79164913-DD9F-C149-11A3-E964D74A30FE}"/>
          </ac:picMkLst>
        </pc:picChg>
      </pc:sldChg>
      <pc:sldChg chg="addSp delSp modSp mod setBg">
        <pc:chgData name="Jalila El Baraka" userId="S::jalila.el-baraka@ifmaroc.com::ea93c961-285f-4edc-9e51-dff84fc1dbdc" providerId="AD" clId="Web-{B777E348-07D4-6CEC-2969-F447B39685B1}" dt="2026-02-19T15:26:06.322" v="663"/>
        <pc:sldMkLst>
          <pc:docMk/>
          <pc:sldMk cId="1289704945" sldId="1238"/>
        </pc:sldMkLst>
        <pc:spChg chg="add mod">
          <ac:chgData name="Jalila El Baraka" userId="S::jalila.el-baraka@ifmaroc.com::ea93c961-285f-4edc-9e51-dff84fc1dbdc" providerId="AD" clId="Web-{B777E348-07D4-6CEC-2969-F447B39685B1}" dt="2026-02-19T15:26:04.525" v="662" actId="1076"/>
          <ac:spMkLst>
            <pc:docMk/>
            <pc:sldMk cId="1289704945" sldId="1238"/>
            <ac:spMk id="4" creationId="{87950200-F22C-ABA1-B078-CCCA5E786F7F}"/>
          </ac:spMkLst>
        </pc:spChg>
      </pc:sldChg>
      <pc:sldChg chg="addSp delSp modSp">
        <pc:chgData name="Jalila El Baraka" userId="S::jalila.el-baraka@ifmaroc.com::ea93c961-285f-4edc-9e51-dff84fc1dbdc" providerId="AD" clId="Web-{B777E348-07D4-6CEC-2969-F447B39685B1}" dt="2026-02-19T15:28:36.187" v="676" actId="14100"/>
        <pc:sldMkLst>
          <pc:docMk/>
          <pc:sldMk cId="1160743441" sldId="1239"/>
        </pc:sldMkLst>
        <pc:picChg chg="add mod">
          <ac:chgData name="Jalila El Baraka" userId="S::jalila.el-baraka@ifmaroc.com::ea93c961-285f-4edc-9e51-dff84fc1dbdc" providerId="AD" clId="Web-{B777E348-07D4-6CEC-2969-F447B39685B1}" dt="2026-02-19T15:28:23.436" v="673" actId="1076"/>
          <ac:picMkLst>
            <pc:docMk/>
            <pc:sldMk cId="1160743441" sldId="1239"/>
            <ac:picMk id="4" creationId="{CFA8983A-D2DA-E06D-FB01-93B58AD9B54C}"/>
          </ac:picMkLst>
        </pc:picChg>
        <pc:picChg chg="mod">
          <ac:chgData name="Jalila El Baraka" userId="S::jalila.el-baraka@ifmaroc.com::ea93c961-285f-4edc-9e51-dff84fc1dbdc" providerId="AD" clId="Web-{B777E348-07D4-6CEC-2969-F447B39685B1}" dt="2026-02-19T15:28:36.187" v="676" actId="14100"/>
          <ac:picMkLst>
            <pc:docMk/>
            <pc:sldMk cId="1160743441" sldId="1239"/>
            <ac:picMk id="12" creationId="{5C72FE1E-BE26-562A-32CD-EE1ADD931D2E}"/>
          </ac:picMkLst>
        </pc:picChg>
      </pc:sldChg>
      <pc:sldChg chg="modSp add replId">
        <pc:chgData name="Jalila El Baraka" userId="S::jalila.el-baraka@ifmaroc.com::ea93c961-285f-4edc-9e51-dff84fc1dbdc" providerId="AD" clId="Web-{B777E348-07D4-6CEC-2969-F447B39685B1}" dt="2026-02-19T15:20:46.549" v="601" actId="20577"/>
        <pc:sldMkLst>
          <pc:docMk/>
          <pc:sldMk cId="3534687103" sldId="1246"/>
        </pc:sldMkLst>
        <pc:spChg chg="mod">
          <ac:chgData name="Jalila El Baraka" userId="S::jalila.el-baraka@ifmaroc.com::ea93c961-285f-4edc-9e51-dff84fc1dbdc" providerId="AD" clId="Web-{B777E348-07D4-6CEC-2969-F447B39685B1}" dt="2026-02-19T15:20:46.549" v="601" actId="20577"/>
          <ac:spMkLst>
            <pc:docMk/>
            <pc:sldMk cId="3534687103" sldId="1246"/>
            <ac:spMk id="3" creationId="{9B24AA05-A9F8-C68A-4B37-2C7B8CECE8AE}"/>
          </ac:spMkLst>
        </pc:spChg>
      </pc:sldChg>
      <pc:sldChg chg="modSp add replId">
        <pc:chgData name="Jalila El Baraka" userId="S::jalila.el-baraka@ifmaroc.com::ea93c961-285f-4edc-9e51-dff84fc1dbdc" providerId="AD" clId="Web-{B777E348-07D4-6CEC-2969-F447B39685B1}" dt="2026-02-19T15:21:33.397" v="645" actId="20577"/>
        <pc:sldMkLst>
          <pc:docMk/>
          <pc:sldMk cId="2041501624" sldId="1247"/>
        </pc:sldMkLst>
        <pc:spChg chg="mod">
          <ac:chgData name="Jalila El Baraka" userId="S::jalila.el-baraka@ifmaroc.com::ea93c961-285f-4edc-9e51-dff84fc1dbdc" providerId="AD" clId="Web-{B777E348-07D4-6CEC-2969-F447B39685B1}" dt="2026-02-19T15:21:33.397" v="645" actId="20577"/>
          <ac:spMkLst>
            <pc:docMk/>
            <pc:sldMk cId="2041501624" sldId="1247"/>
            <ac:spMk id="2" creationId="{1BE93D7C-8244-F3F2-F18E-C17C805A3BF1}"/>
          </ac:spMkLst>
        </pc:spChg>
        <pc:spChg chg="mod">
          <ac:chgData name="Jalila El Baraka" userId="S::jalila.el-baraka@ifmaroc.com::ea93c961-285f-4edc-9e51-dff84fc1dbdc" providerId="AD" clId="Web-{B777E348-07D4-6CEC-2969-F447B39685B1}" dt="2026-02-19T15:19:05.427" v="585" actId="20577"/>
          <ac:spMkLst>
            <pc:docMk/>
            <pc:sldMk cId="2041501624" sldId="1247"/>
            <ac:spMk id="3" creationId="{39A74CD8-4C80-3122-27B8-127E4B3D87F6}"/>
          </ac:spMkLst>
        </pc:spChg>
      </pc:sldChg>
      <pc:sldChg chg="modSp add replId">
        <pc:chgData name="Jalila El Baraka" userId="S::jalila.el-baraka@ifmaroc.com::ea93c961-285f-4edc-9e51-dff84fc1dbdc" providerId="AD" clId="Web-{B777E348-07D4-6CEC-2969-F447B39685B1}" dt="2026-02-19T15:22:52.170" v="650" actId="20577"/>
        <pc:sldMkLst>
          <pc:docMk/>
          <pc:sldMk cId="798113471" sldId="1248"/>
        </pc:sldMkLst>
        <pc:spChg chg="mod">
          <ac:chgData name="Jalila El Baraka" userId="S::jalila.el-baraka@ifmaroc.com::ea93c961-285f-4edc-9e51-dff84fc1dbdc" providerId="AD" clId="Web-{B777E348-07D4-6CEC-2969-F447B39685B1}" dt="2026-02-19T15:22:52.170" v="650" actId="20577"/>
          <ac:spMkLst>
            <pc:docMk/>
            <pc:sldMk cId="798113471" sldId="1248"/>
            <ac:spMk id="2" creationId="{CE8D7E6B-86A1-579B-0418-76D477B48B41}"/>
          </ac:spMkLst>
        </pc:spChg>
        <pc:spChg chg="mod">
          <ac:chgData name="Jalila El Baraka" userId="S::jalila.el-baraka@ifmaroc.com::ea93c961-285f-4edc-9e51-dff84fc1dbdc" providerId="AD" clId="Web-{B777E348-07D4-6CEC-2969-F447B39685B1}" dt="2026-02-19T15:20:59.566" v="611" actId="20577"/>
          <ac:spMkLst>
            <pc:docMk/>
            <pc:sldMk cId="798113471" sldId="1248"/>
            <ac:spMk id="3" creationId="{73FCF11E-52ED-55AC-9E34-019126558538}"/>
          </ac:spMkLst>
        </pc:spChg>
      </pc:sldChg>
      <pc:sldMasterChg chg="modSldLayout sldLayoutOrd">
        <pc:chgData name="Jalila El Baraka" userId="S::jalila.el-baraka@ifmaroc.com::ea93c961-285f-4edc-9e51-dff84fc1dbdc" providerId="AD" clId="Web-{B777E348-07D4-6CEC-2969-F447B39685B1}" dt="2026-02-19T15:03:02.784" v="2"/>
        <pc:sldMasterMkLst>
          <pc:docMk/>
          <pc:sldMasterMk cId="257115762" sldId="2147483821"/>
        </pc:sldMasterMkLst>
        <pc:sldLayoutChg chg="modSp mod ord">
          <pc:chgData name="Jalila El Baraka" userId="S::jalila.el-baraka@ifmaroc.com::ea93c961-285f-4edc-9e51-dff84fc1dbdc" providerId="AD" clId="Web-{B777E348-07D4-6CEC-2969-F447B39685B1}" dt="2026-02-19T15:03:02.784" v="2"/>
          <pc:sldLayoutMkLst>
            <pc:docMk/>
            <pc:sldMasterMk cId="257115762" sldId="2147483821"/>
            <pc:sldLayoutMk cId="1425224035" sldId="2147483810"/>
          </pc:sldLayoutMkLst>
          <pc:spChg chg="mod">
            <ac:chgData name="Jalila El Baraka" userId="S::jalila.el-baraka@ifmaroc.com::ea93c961-285f-4edc-9e51-dff84fc1dbdc" providerId="AD" clId="Web-{B777E348-07D4-6CEC-2969-F447B39685B1}" dt="2026-02-19T15:03:02.784" v="2"/>
            <ac:spMkLst>
              <pc:docMk/>
              <pc:sldMasterMk cId="257115762" sldId="2147483821"/>
              <pc:sldLayoutMk cId="1425224035" sldId="2147483810"/>
              <ac:spMk id="2" creationId="{5C12939F-D242-13B3-057B-E8357D4237E0}"/>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1425224035" sldId="2147483810"/>
              <ac:spMk id="3" creationId="{1FF58F68-53F9-326F-BF37-80789ED511C0}"/>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1425224035" sldId="2147483810"/>
              <ac:spMk id="4" creationId="{54E6C057-49C6-9CC3-4F2C-5CE45ED9A875}"/>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1425224035" sldId="2147483810"/>
              <ac:spMk id="5" creationId="{598469BC-7C7B-6355-D8DD-D7EAB2BFD44A}"/>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1425224035" sldId="2147483810"/>
              <ac:spMk id="6" creationId="{7A10D445-E8AC-14DE-B220-78BF2163CF1E}"/>
            </ac:spMkLst>
          </pc:spChg>
        </pc:sldLayoutChg>
        <pc:sldLayoutChg chg="modSp mod ord">
          <pc:chgData name="Jalila El Baraka" userId="S::jalila.el-baraka@ifmaroc.com::ea93c961-285f-4edc-9e51-dff84fc1dbdc" providerId="AD" clId="Web-{B777E348-07D4-6CEC-2969-F447B39685B1}" dt="2026-02-19T15:03:02.784" v="2"/>
          <pc:sldLayoutMkLst>
            <pc:docMk/>
            <pc:sldMasterMk cId="257115762" sldId="2147483821"/>
            <pc:sldLayoutMk cId="2048423348" sldId="2147483811"/>
          </pc:sldLayoutMkLst>
          <pc:spChg chg="mod">
            <ac:chgData name="Jalila El Baraka" userId="S::jalila.el-baraka@ifmaroc.com::ea93c961-285f-4edc-9e51-dff84fc1dbdc" providerId="AD" clId="Web-{B777E348-07D4-6CEC-2969-F447B39685B1}" dt="2026-02-19T15:03:02.784" v="2"/>
            <ac:spMkLst>
              <pc:docMk/>
              <pc:sldMasterMk cId="257115762" sldId="2147483821"/>
              <pc:sldLayoutMk cId="2048423348" sldId="2147483811"/>
              <ac:spMk id="2" creationId="{AC0ABD73-8650-5D9C-643B-940D82E08F07}"/>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2048423348" sldId="2147483811"/>
              <ac:spMk id="3" creationId="{7730D810-498D-914D-CE75-B9641891AEB0}"/>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2048423348" sldId="2147483811"/>
              <ac:spMk id="4" creationId="{71528473-A0F2-DD0B-A6D0-D452A5B9DA22}"/>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2048423348" sldId="2147483811"/>
              <ac:spMk id="5" creationId="{AFAEA61E-E7D2-5EF5-EA28-A769A8E23D85}"/>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2048423348" sldId="2147483811"/>
              <ac:spMk id="6" creationId="{B6651717-3912-B98E-5E43-AADD652578B2}"/>
            </ac:spMkLst>
          </pc:spChg>
        </pc:sldLayoutChg>
        <pc:sldLayoutChg chg="modSp mod ord">
          <pc:chgData name="Jalila El Baraka" userId="S::jalila.el-baraka@ifmaroc.com::ea93c961-285f-4edc-9e51-dff84fc1dbdc" providerId="AD" clId="Web-{B777E348-07D4-6CEC-2969-F447B39685B1}" dt="2026-02-19T15:03:02.784" v="2"/>
          <pc:sldLayoutMkLst>
            <pc:docMk/>
            <pc:sldMasterMk cId="257115762" sldId="2147483821"/>
            <pc:sldLayoutMk cId="2765880412" sldId="2147483812"/>
          </pc:sldLayoutMkLst>
          <pc:spChg chg="mod">
            <ac:chgData name="Jalila El Baraka" userId="S::jalila.el-baraka@ifmaroc.com::ea93c961-285f-4edc-9e51-dff84fc1dbdc" providerId="AD" clId="Web-{B777E348-07D4-6CEC-2969-F447B39685B1}" dt="2026-02-19T15:03:02.784" v="2"/>
            <ac:spMkLst>
              <pc:docMk/>
              <pc:sldMasterMk cId="257115762" sldId="2147483821"/>
              <pc:sldLayoutMk cId="2765880412" sldId="2147483812"/>
              <ac:spMk id="2" creationId="{584EF331-7FBF-FF67-87AB-C1B856BB6000}"/>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2765880412" sldId="2147483812"/>
              <ac:spMk id="3" creationId="{0F94EE8A-362F-C4B9-7BC7-AC73D5BB90D8}"/>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2765880412" sldId="2147483812"/>
              <ac:spMk id="4" creationId="{B92F0E45-9EB1-5493-C431-E490733AC326}"/>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2765880412" sldId="2147483812"/>
              <ac:spMk id="5" creationId="{B626C1D5-6331-A855-43FF-847829E397D4}"/>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2765880412" sldId="2147483812"/>
              <ac:spMk id="6" creationId="{CF2CBD20-28FE-167C-DA1E-600D8A075DD6}"/>
            </ac:spMkLst>
          </pc:spChg>
        </pc:sldLayoutChg>
        <pc:sldLayoutChg chg="modSp mod ord">
          <pc:chgData name="Jalila El Baraka" userId="S::jalila.el-baraka@ifmaroc.com::ea93c961-285f-4edc-9e51-dff84fc1dbdc" providerId="AD" clId="Web-{B777E348-07D4-6CEC-2969-F447B39685B1}" dt="2026-02-19T15:03:02.784" v="2"/>
          <pc:sldLayoutMkLst>
            <pc:docMk/>
            <pc:sldMasterMk cId="257115762" sldId="2147483821"/>
            <pc:sldLayoutMk cId="3898523878" sldId="2147483813"/>
          </pc:sldLayoutMkLst>
          <pc:spChg chg="mod">
            <ac:chgData name="Jalila El Baraka" userId="S::jalila.el-baraka@ifmaroc.com::ea93c961-285f-4edc-9e51-dff84fc1dbdc" providerId="AD" clId="Web-{B777E348-07D4-6CEC-2969-F447B39685B1}" dt="2026-02-19T15:03:02.784" v="2"/>
            <ac:spMkLst>
              <pc:docMk/>
              <pc:sldMasterMk cId="257115762" sldId="2147483821"/>
              <pc:sldLayoutMk cId="3898523878" sldId="2147483813"/>
              <ac:spMk id="2" creationId="{9471F825-46AC-E061-F3AC-D105F0ADB96D}"/>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3898523878" sldId="2147483813"/>
              <ac:spMk id="3" creationId="{62C3FEC1-3AB8-CA7D-19B1-19C5ADD69413}"/>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3898523878" sldId="2147483813"/>
              <ac:spMk id="4" creationId="{705C6F3F-0CAE-B2B2-48D5-FCDB28FBECEA}"/>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3898523878" sldId="2147483813"/>
              <ac:spMk id="5" creationId="{AFF3FEA8-72B2-17D9-D052-36D65F9AC8F2}"/>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3898523878" sldId="2147483813"/>
              <ac:spMk id="6" creationId="{2C34DD63-5D19-15F3-920E-9E8943A6AFC4}"/>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3898523878" sldId="2147483813"/>
              <ac:spMk id="7" creationId="{5B1513AF-8726-C7A3-156D-96CEDBCF54A1}"/>
            </ac:spMkLst>
          </pc:spChg>
        </pc:sldLayoutChg>
        <pc:sldLayoutChg chg="modSp mod ord">
          <pc:chgData name="Jalila El Baraka" userId="S::jalila.el-baraka@ifmaroc.com::ea93c961-285f-4edc-9e51-dff84fc1dbdc" providerId="AD" clId="Web-{B777E348-07D4-6CEC-2969-F447B39685B1}" dt="2026-02-19T15:03:02.784" v="2"/>
          <pc:sldLayoutMkLst>
            <pc:docMk/>
            <pc:sldMasterMk cId="257115762" sldId="2147483821"/>
            <pc:sldLayoutMk cId="4014370767" sldId="2147483814"/>
          </pc:sldLayoutMkLst>
          <pc:spChg chg="mod">
            <ac:chgData name="Jalila El Baraka" userId="S::jalila.el-baraka@ifmaroc.com::ea93c961-285f-4edc-9e51-dff84fc1dbdc" providerId="AD" clId="Web-{B777E348-07D4-6CEC-2969-F447B39685B1}" dt="2026-02-19T15:03:02.784" v="2"/>
            <ac:spMkLst>
              <pc:docMk/>
              <pc:sldMasterMk cId="257115762" sldId="2147483821"/>
              <pc:sldLayoutMk cId="4014370767" sldId="2147483814"/>
              <ac:spMk id="2" creationId="{5E274651-415E-D886-BBC9-A0FA30A1E55E}"/>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4014370767" sldId="2147483814"/>
              <ac:spMk id="3" creationId="{80CAFF76-EBD6-8555-9498-D3E109738D4A}"/>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4014370767" sldId="2147483814"/>
              <ac:spMk id="4" creationId="{8594198E-AB94-A8F7-948E-45FE8209AA10}"/>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4014370767" sldId="2147483814"/>
              <ac:spMk id="5" creationId="{B27DC8FA-3C9D-7F42-B2C7-4CBB9470646C}"/>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4014370767" sldId="2147483814"/>
              <ac:spMk id="6" creationId="{90AA5E16-FEC6-E76B-A966-EE34234DD01B}"/>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4014370767" sldId="2147483814"/>
              <ac:spMk id="7" creationId="{89D21ABC-668D-35C0-91D5-8E216FAD50EB}"/>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4014370767" sldId="2147483814"/>
              <ac:spMk id="8" creationId="{6CC29994-F308-0216-C5C3-D123B1429008}"/>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4014370767" sldId="2147483814"/>
              <ac:spMk id="9" creationId="{FB945907-DB95-FEA7-50E8-A6497CC32DD5}"/>
            </ac:spMkLst>
          </pc:spChg>
        </pc:sldLayoutChg>
        <pc:sldLayoutChg chg="modSp mod ord">
          <pc:chgData name="Jalila El Baraka" userId="S::jalila.el-baraka@ifmaroc.com::ea93c961-285f-4edc-9e51-dff84fc1dbdc" providerId="AD" clId="Web-{B777E348-07D4-6CEC-2969-F447B39685B1}" dt="2026-02-19T15:03:02.784" v="2"/>
          <pc:sldLayoutMkLst>
            <pc:docMk/>
            <pc:sldMasterMk cId="257115762" sldId="2147483821"/>
            <pc:sldLayoutMk cId="1027904950" sldId="2147483815"/>
          </pc:sldLayoutMkLst>
          <pc:spChg chg="mod">
            <ac:chgData name="Jalila El Baraka" userId="S::jalila.el-baraka@ifmaroc.com::ea93c961-285f-4edc-9e51-dff84fc1dbdc" providerId="AD" clId="Web-{B777E348-07D4-6CEC-2969-F447B39685B1}" dt="2026-02-19T15:03:02.784" v="2"/>
            <ac:spMkLst>
              <pc:docMk/>
              <pc:sldMasterMk cId="257115762" sldId="2147483821"/>
              <pc:sldLayoutMk cId="1027904950" sldId="2147483815"/>
              <ac:spMk id="2" creationId="{B6345550-35B8-76D9-8795-C945DC8239B8}"/>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1027904950" sldId="2147483815"/>
              <ac:spMk id="3" creationId="{4B800584-4C3D-35CA-1ACB-5DF57D28245A}"/>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1027904950" sldId="2147483815"/>
              <ac:spMk id="4" creationId="{F692FF46-0171-FAB2-F1CD-4D160A3FD106}"/>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1027904950" sldId="2147483815"/>
              <ac:spMk id="5" creationId="{511A9572-F85E-2E45-46CC-2CE952A64A47}"/>
            </ac:spMkLst>
          </pc:spChg>
        </pc:sldLayoutChg>
        <pc:sldLayoutChg chg="modSp mod ord">
          <pc:chgData name="Jalila El Baraka" userId="S::jalila.el-baraka@ifmaroc.com::ea93c961-285f-4edc-9e51-dff84fc1dbdc" providerId="AD" clId="Web-{B777E348-07D4-6CEC-2969-F447B39685B1}" dt="2026-02-19T15:03:02.784" v="2"/>
          <pc:sldLayoutMkLst>
            <pc:docMk/>
            <pc:sldMasterMk cId="257115762" sldId="2147483821"/>
            <pc:sldLayoutMk cId="3770123215" sldId="2147483816"/>
          </pc:sldLayoutMkLst>
          <pc:spChg chg="mod">
            <ac:chgData name="Jalila El Baraka" userId="S::jalila.el-baraka@ifmaroc.com::ea93c961-285f-4edc-9e51-dff84fc1dbdc" providerId="AD" clId="Web-{B777E348-07D4-6CEC-2969-F447B39685B1}" dt="2026-02-19T15:03:02.784" v="2"/>
            <ac:spMkLst>
              <pc:docMk/>
              <pc:sldMasterMk cId="257115762" sldId="2147483821"/>
              <pc:sldLayoutMk cId="3770123215" sldId="2147483816"/>
              <ac:spMk id="2" creationId="{33000B63-C099-BE0D-0114-1CA0A7026DF2}"/>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3770123215" sldId="2147483816"/>
              <ac:spMk id="3" creationId="{52E67D45-6EAF-2BEE-F84F-B925FFEFE6EB}"/>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3770123215" sldId="2147483816"/>
              <ac:spMk id="4" creationId="{3489AF9A-5256-A1D1-3D9F-1A058C5FDE22}"/>
            </ac:spMkLst>
          </pc:spChg>
        </pc:sldLayoutChg>
        <pc:sldLayoutChg chg="modSp mod ord">
          <pc:chgData name="Jalila El Baraka" userId="S::jalila.el-baraka@ifmaroc.com::ea93c961-285f-4edc-9e51-dff84fc1dbdc" providerId="AD" clId="Web-{B777E348-07D4-6CEC-2969-F447B39685B1}" dt="2026-02-19T15:03:02.784" v="2"/>
          <pc:sldLayoutMkLst>
            <pc:docMk/>
            <pc:sldMasterMk cId="257115762" sldId="2147483821"/>
            <pc:sldLayoutMk cId="680418700" sldId="2147483817"/>
          </pc:sldLayoutMkLst>
          <pc:spChg chg="mod">
            <ac:chgData name="Jalila El Baraka" userId="S::jalila.el-baraka@ifmaroc.com::ea93c961-285f-4edc-9e51-dff84fc1dbdc" providerId="AD" clId="Web-{B777E348-07D4-6CEC-2969-F447B39685B1}" dt="2026-02-19T15:03:02.784" v="2"/>
            <ac:spMkLst>
              <pc:docMk/>
              <pc:sldMasterMk cId="257115762" sldId="2147483821"/>
              <pc:sldLayoutMk cId="680418700" sldId="2147483817"/>
              <ac:spMk id="2" creationId="{A6A8D27F-7606-5E4B-4B75-F66680D641E1}"/>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680418700" sldId="2147483817"/>
              <ac:spMk id="3" creationId="{90E80B7B-8DEC-9EC6-CD31-CBBE53F12E24}"/>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680418700" sldId="2147483817"/>
              <ac:spMk id="4" creationId="{B9576158-1E37-EDEC-6EF7-ED20571F99F8}"/>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680418700" sldId="2147483817"/>
              <ac:spMk id="5" creationId="{2DF3B506-CEF1-390C-EA9E-944EE2F8A8FA}"/>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680418700" sldId="2147483817"/>
              <ac:spMk id="6" creationId="{17EA95DA-4ACD-7F77-3E9A-C7F8039C81CC}"/>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680418700" sldId="2147483817"/>
              <ac:spMk id="7" creationId="{385477CB-80E2-126F-A7F9-94EEF6091E6F}"/>
            </ac:spMkLst>
          </pc:spChg>
        </pc:sldLayoutChg>
        <pc:sldLayoutChg chg="modSp mod ord">
          <pc:chgData name="Jalila El Baraka" userId="S::jalila.el-baraka@ifmaroc.com::ea93c961-285f-4edc-9e51-dff84fc1dbdc" providerId="AD" clId="Web-{B777E348-07D4-6CEC-2969-F447B39685B1}" dt="2026-02-19T15:03:02.784" v="2"/>
          <pc:sldLayoutMkLst>
            <pc:docMk/>
            <pc:sldMasterMk cId="257115762" sldId="2147483821"/>
            <pc:sldLayoutMk cId="1395582378" sldId="2147483818"/>
          </pc:sldLayoutMkLst>
          <pc:spChg chg="mod">
            <ac:chgData name="Jalila El Baraka" userId="S::jalila.el-baraka@ifmaroc.com::ea93c961-285f-4edc-9e51-dff84fc1dbdc" providerId="AD" clId="Web-{B777E348-07D4-6CEC-2969-F447B39685B1}" dt="2026-02-19T15:03:02.784" v="2"/>
            <ac:spMkLst>
              <pc:docMk/>
              <pc:sldMasterMk cId="257115762" sldId="2147483821"/>
              <pc:sldLayoutMk cId="1395582378" sldId="2147483818"/>
              <ac:spMk id="2" creationId="{18B391BB-F3F4-0B94-416F-2B245D7F163A}"/>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1395582378" sldId="2147483818"/>
              <ac:spMk id="3" creationId="{063EF161-F51C-B789-4772-41A3CB3F22D5}"/>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1395582378" sldId="2147483818"/>
              <ac:spMk id="4" creationId="{5BFAE9CA-D362-9EC3-9603-5737A8D79D29}"/>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1395582378" sldId="2147483818"/>
              <ac:spMk id="5" creationId="{AD45659B-CE35-21F9-D7B0-B9C232CBC47F}"/>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1395582378" sldId="2147483818"/>
              <ac:spMk id="6" creationId="{2EE4D937-2E9D-F700-3404-BABB44ABF7EF}"/>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1395582378" sldId="2147483818"/>
              <ac:spMk id="7" creationId="{5C36E258-797F-AD21-B0D0-201EDA7B3D1D}"/>
            </ac:spMkLst>
          </pc:spChg>
        </pc:sldLayoutChg>
        <pc:sldLayoutChg chg="modSp mod ord">
          <pc:chgData name="Jalila El Baraka" userId="S::jalila.el-baraka@ifmaroc.com::ea93c961-285f-4edc-9e51-dff84fc1dbdc" providerId="AD" clId="Web-{B777E348-07D4-6CEC-2969-F447B39685B1}" dt="2026-02-19T15:03:02.784" v="2"/>
          <pc:sldLayoutMkLst>
            <pc:docMk/>
            <pc:sldMasterMk cId="257115762" sldId="2147483821"/>
            <pc:sldLayoutMk cId="3882608434" sldId="2147483819"/>
          </pc:sldLayoutMkLst>
          <pc:spChg chg="mod">
            <ac:chgData name="Jalila El Baraka" userId="S::jalila.el-baraka@ifmaroc.com::ea93c961-285f-4edc-9e51-dff84fc1dbdc" providerId="AD" clId="Web-{B777E348-07D4-6CEC-2969-F447B39685B1}" dt="2026-02-19T15:03:02.784" v="2"/>
            <ac:spMkLst>
              <pc:docMk/>
              <pc:sldMasterMk cId="257115762" sldId="2147483821"/>
              <pc:sldLayoutMk cId="3882608434" sldId="2147483819"/>
              <ac:spMk id="2" creationId="{E87375CB-CDF0-54C7-3CEB-A56CC6FF155C}"/>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3882608434" sldId="2147483819"/>
              <ac:spMk id="3" creationId="{487073B6-4ECB-1F22-B324-0484C7BD0377}"/>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3882608434" sldId="2147483819"/>
              <ac:spMk id="4" creationId="{8606CFCC-D156-68BF-64E2-4CB20868888E}"/>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3882608434" sldId="2147483819"/>
              <ac:spMk id="5" creationId="{EAEEEA4D-FF24-50DC-B9E6-D13A70E98592}"/>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3882608434" sldId="2147483819"/>
              <ac:spMk id="6" creationId="{855EC91D-5680-9798-22C2-A34FB65C97E9}"/>
            </ac:spMkLst>
          </pc:spChg>
        </pc:sldLayoutChg>
        <pc:sldLayoutChg chg="modSp mod ord">
          <pc:chgData name="Jalila El Baraka" userId="S::jalila.el-baraka@ifmaroc.com::ea93c961-285f-4edc-9e51-dff84fc1dbdc" providerId="AD" clId="Web-{B777E348-07D4-6CEC-2969-F447B39685B1}" dt="2026-02-19T15:03:02.784" v="2"/>
          <pc:sldLayoutMkLst>
            <pc:docMk/>
            <pc:sldMasterMk cId="257115762" sldId="2147483821"/>
            <pc:sldLayoutMk cId="2282245773" sldId="2147483820"/>
          </pc:sldLayoutMkLst>
          <pc:spChg chg="mod">
            <ac:chgData name="Jalila El Baraka" userId="S::jalila.el-baraka@ifmaroc.com::ea93c961-285f-4edc-9e51-dff84fc1dbdc" providerId="AD" clId="Web-{B777E348-07D4-6CEC-2969-F447B39685B1}" dt="2026-02-19T15:03:02.784" v="2"/>
            <ac:spMkLst>
              <pc:docMk/>
              <pc:sldMasterMk cId="257115762" sldId="2147483821"/>
              <pc:sldLayoutMk cId="2282245773" sldId="2147483820"/>
              <ac:spMk id="2" creationId="{B45C0095-77BE-C35A-BEE0-25985F426E10}"/>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2282245773" sldId="2147483820"/>
              <ac:spMk id="3" creationId="{03B753EB-E180-339C-2973-20D7B193BEDB}"/>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2282245773" sldId="2147483820"/>
              <ac:spMk id="4" creationId="{4889F192-3492-362E-44C3-7D51D9B1CE4E}"/>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2282245773" sldId="2147483820"/>
              <ac:spMk id="5" creationId="{2E7816C9-4253-2484-E900-C90723BF259C}"/>
            </ac:spMkLst>
          </pc:spChg>
          <pc:spChg chg="mod">
            <ac:chgData name="Jalila El Baraka" userId="S::jalila.el-baraka@ifmaroc.com::ea93c961-285f-4edc-9e51-dff84fc1dbdc" providerId="AD" clId="Web-{B777E348-07D4-6CEC-2969-F447B39685B1}" dt="2026-02-19T15:03:02.784" v="2"/>
            <ac:spMkLst>
              <pc:docMk/>
              <pc:sldMasterMk cId="257115762" sldId="2147483821"/>
              <pc:sldLayoutMk cId="2282245773" sldId="2147483820"/>
              <ac:spMk id="6" creationId="{B1ADFD0E-4839-5F72-0CF5-BCDFCD951EBD}"/>
            </ac:spMkLst>
          </pc:spChg>
        </pc:sldLayoutChg>
      </pc:sldMasterChg>
    </pc:docChg>
  </pc:docChgLst>
  <pc:docChgLst>
    <pc:chgData name="Jalila El Baraka" userId="S::jalila.el-baraka@ifmaroc.com::ea93c961-285f-4edc-9e51-dff84fc1dbdc" providerId="AD" clId="Web-{3667B021-B6C6-B8CD-67AE-A14A4817700C}"/>
    <pc:docChg chg="addSld modSld sldOrd">
      <pc:chgData name="Jalila El Baraka" userId="S::jalila.el-baraka@ifmaroc.com::ea93c961-285f-4edc-9e51-dff84fc1dbdc" providerId="AD" clId="Web-{3667B021-B6C6-B8CD-67AE-A14A4817700C}" dt="2026-02-20T15:45:45.335" v="454"/>
      <pc:docMkLst>
        <pc:docMk/>
      </pc:docMkLst>
      <pc:sldChg chg="modSp">
        <pc:chgData name="Jalila El Baraka" userId="S::jalila.el-baraka@ifmaroc.com::ea93c961-285f-4edc-9e51-dff84fc1dbdc" providerId="AD" clId="Web-{3667B021-B6C6-B8CD-67AE-A14A4817700C}" dt="2026-02-20T15:30:44.613" v="275" actId="20577"/>
        <pc:sldMkLst>
          <pc:docMk/>
          <pc:sldMk cId="2676537396" sldId="964"/>
        </pc:sldMkLst>
        <pc:spChg chg="mod">
          <ac:chgData name="Jalila El Baraka" userId="S::jalila.el-baraka@ifmaroc.com::ea93c961-285f-4edc-9e51-dff84fc1dbdc" providerId="AD" clId="Web-{3667B021-B6C6-B8CD-67AE-A14A4817700C}" dt="2026-02-20T15:30:44.613" v="275" actId="20577"/>
          <ac:spMkLst>
            <pc:docMk/>
            <pc:sldMk cId="2676537396" sldId="964"/>
            <ac:spMk id="8" creationId="{230A86AB-BFB2-6904-BF28-51993985EA66}"/>
          </ac:spMkLst>
        </pc:spChg>
      </pc:sldChg>
      <pc:sldChg chg="addSp delSp modSp">
        <pc:chgData name="Jalila El Baraka" userId="S::jalila.el-baraka@ifmaroc.com::ea93c961-285f-4edc-9e51-dff84fc1dbdc" providerId="AD" clId="Web-{3667B021-B6C6-B8CD-67AE-A14A4817700C}" dt="2026-02-20T15:45:45.335" v="454"/>
        <pc:sldMkLst>
          <pc:docMk/>
          <pc:sldMk cId="253054449" sldId="974"/>
        </pc:sldMkLst>
        <pc:spChg chg="mod">
          <ac:chgData name="Jalila El Baraka" userId="S::jalila.el-baraka@ifmaroc.com::ea93c961-285f-4edc-9e51-dff84fc1dbdc" providerId="AD" clId="Web-{3667B021-B6C6-B8CD-67AE-A14A4817700C}" dt="2026-02-20T15:21:48.367" v="84" actId="20577"/>
          <ac:spMkLst>
            <pc:docMk/>
            <pc:sldMk cId="253054449" sldId="974"/>
            <ac:spMk id="4" creationId="{E6384F8A-E656-6861-497C-5F80E75BA727}"/>
          </ac:spMkLst>
        </pc:spChg>
      </pc:sldChg>
      <pc:sldChg chg="delSp">
        <pc:chgData name="Jalila El Baraka" userId="S::jalila.el-baraka@ifmaroc.com::ea93c961-285f-4edc-9e51-dff84fc1dbdc" providerId="AD" clId="Web-{3667B021-B6C6-B8CD-67AE-A14A4817700C}" dt="2026-02-20T15:44:45.387" v="452"/>
        <pc:sldMkLst>
          <pc:docMk/>
          <pc:sldMk cId="3471369106" sldId="1010"/>
        </pc:sldMkLst>
      </pc:sldChg>
      <pc:sldChg chg="addSp delSp modSp">
        <pc:chgData name="Jalila El Baraka" userId="S::jalila.el-baraka@ifmaroc.com::ea93c961-285f-4edc-9e51-dff84fc1dbdc" providerId="AD" clId="Web-{3667B021-B6C6-B8CD-67AE-A14A4817700C}" dt="2026-02-20T15:16:42.687" v="15" actId="1076"/>
        <pc:sldMkLst>
          <pc:docMk/>
          <pc:sldMk cId="3889606308" sldId="1177"/>
        </pc:sldMkLst>
        <pc:spChg chg="mod">
          <ac:chgData name="Jalila El Baraka" userId="S::jalila.el-baraka@ifmaroc.com::ea93c961-285f-4edc-9e51-dff84fc1dbdc" providerId="AD" clId="Web-{3667B021-B6C6-B8CD-67AE-A14A4817700C}" dt="2026-02-20T15:14:20.336" v="3" actId="1076"/>
          <ac:spMkLst>
            <pc:docMk/>
            <pc:sldMk cId="3889606308" sldId="1177"/>
            <ac:spMk id="3" creationId="{2ED8B759-5752-D7B6-8C77-3847D3C48564}"/>
          </ac:spMkLst>
        </pc:spChg>
        <pc:picChg chg="add mod">
          <ac:chgData name="Jalila El Baraka" userId="S::jalila.el-baraka@ifmaroc.com::ea93c961-285f-4edc-9e51-dff84fc1dbdc" providerId="AD" clId="Web-{3667B021-B6C6-B8CD-67AE-A14A4817700C}" dt="2026-02-20T15:16:42.687" v="15" actId="1076"/>
          <ac:picMkLst>
            <pc:docMk/>
            <pc:sldMk cId="3889606308" sldId="1177"/>
            <ac:picMk id="7" creationId="{C384BAA1-CB4D-7BF2-91BB-DBE184A5D5AA}"/>
          </ac:picMkLst>
        </pc:picChg>
        <pc:picChg chg="mod">
          <ac:chgData name="Jalila El Baraka" userId="S::jalila.el-baraka@ifmaroc.com::ea93c961-285f-4edc-9e51-dff84fc1dbdc" providerId="AD" clId="Web-{3667B021-B6C6-B8CD-67AE-A14A4817700C}" dt="2026-02-20T15:14:16.352" v="2" actId="1076"/>
          <ac:picMkLst>
            <pc:docMk/>
            <pc:sldMk cId="3889606308" sldId="1177"/>
            <ac:picMk id="18" creationId="{20AF5304-B8BA-2A5B-598C-BF7B38F66233}"/>
          </ac:picMkLst>
        </pc:picChg>
      </pc:sldChg>
      <pc:sldChg chg="modSp">
        <pc:chgData name="Jalila El Baraka" userId="S::jalila.el-baraka@ifmaroc.com::ea93c961-285f-4edc-9e51-dff84fc1dbdc" providerId="AD" clId="Web-{3667B021-B6C6-B8CD-67AE-A14A4817700C}" dt="2026-02-20T15:21:06.960" v="80" actId="20577"/>
        <pc:sldMkLst>
          <pc:docMk/>
          <pc:sldMk cId="1289704945" sldId="1238"/>
        </pc:sldMkLst>
        <pc:spChg chg="mod">
          <ac:chgData name="Jalila El Baraka" userId="S::jalila.el-baraka@ifmaroc.com::ea93c961-285f-4edc-9e51-dff84fc1dbdc" providerId="AD" clId="Web-{3667B021-B6C6-B8CD-67AE-A14A4817700C}" dt="2026-02-20T15:21:06.960" v="80" actId="20577"/>
          <ac:spMkLst>
            <pc:docMk/>
            <pc:sldMk cId="1289704945" sldId="1238"/>
            <ac:spMk id="15" creationId="{4028D763-82A6-913A-5F00-0C18E140FD49}"/>
          </ac:spMkLst>
        </pc:spChg>
      </pc:sldChg>
      <pc:sldChg chg="modSp">
        <pc:chgData name="Jalila El Baraka" userId="S::jalila.el-baraka@ifmaroc.com::ea93c961-285f-4edc-9e51-dff84fc1dbdc" providerId="AD" clId="Web-{3667B021-B6C6-B8CD-67AE-A14A4817700C}" dt="2026-02-20T15:32:44.299" v="311" actId="20577"/>
        <pc:sldMkLst>
          <pc:docMk/>
          <pc:sldMk cId="73515141" sldId="1240"/>
        </pc:sldMkLst>
        <pc:spChg chg="mod">
          <ac:chgData name="Jalila El Baraka" userId="S::jalila.el-baraka@ifmaroc.com::ea93c961-285f-4edc-9e51-dff84fc1dbdc" providerId="AD" clId="Web-{3667B021-B6C6-B8CD-67AE-A14A4817700C}" dt="2026-02-20T15:32:44.299" v="311" actId="20577"/>
          <ac:spMkLst>
            <pc:docMk/>
            <pc:sldMk cId="73515141" sldId="1240"/>
            <ac:spMk id="7" creationId="{795BA7BE-B4ED-8572-0C59-74C6466975D3}"/>
          </ac:spMkLst>
        </pc:spChg>
      </pc:sldChg>
      <pc:sldChg chg="addSp delSp modSp">
        <pc:chgData name="Jalila El Baraka" userId="S::jalila.el-baraka@ifmaroc.com::ea93c961-285f-4edc-9e51-dff84fc1dbdc" providerId="AD" clId="Web-{3667B021-B6C6-B8CD-67AE-A14A4817700C}" dt="2026-02-20T15:33:03.723" v="314"/>
        <pc:sldMkLst>
          <pc:docMk/>
          <pc:sldMk cId="2361872233" sldId="1241"/>
        </pc:sldMkLst>
        <pc:spChg chg="add">
          <ac:chgData name="Jalila El Baraka" userId="S::jalila.el-baraka@ifmaroc.com::ea93c961-285f-4edc-9e51-dff84fc1dbdc" providerId="AD" clId="Web-{3667B021-B6C6-B8CD-67AE-A14A4817700C}" dt="2026-02-20T15:33:03.723" v="314"/>
          <ac:spMkLst>
            <pc:docMk/>
            <pc:sldMk cId="2361872233" sldId="1241"/>
            <ac:spMk id="8" creationId="{CA4494DA-A5DF-C999-266B-BEA95BDDEE17}"/>
          </ac:spMkLst>
        </pc:spChg>
      </pc:sldChg>
      <pc:sldChg chg="addSp delSp modSp">
        <pc:chgData name="Jalila El Baraka" userId="S::jalila.el-baraka@ifmaroc.com::ea93c961-285f-4edc-9e51-dff84fc1dbdc" providerId="AD" clId="Web-{3667B021-B6C6-B8CD-67AE-A14A4817700C}" dt="2026-02-20T15:39:41.307" v="451" actId="1076"/>
        <pc:sldMkLst>
          <pc:docMk/>
          <pc:sldMk cId="2983745865" sldId="1243"/>
        </pc:sldMkLst>
        <pc:spChg chg="add mod">
          <ac:chgData name="Jalila El Baraka" userId="S::jalila.el-baraka@ifmaroc.com::ea93c961-285f-4edc-9e51-dff84fc1dbdc" providerId="AD" clId="Web-{3667B021-B6C6-B8CD-67AE-A14A4817700C}" dt="2026-02-20T15:39:28.573" v="450" actId="20577"/>
          <ac:spMkLst>
            <pc:docMk/>
            <pc:sldMk cId="2983745865" sldId="1243"/>
            <ac:spMk id="5" creationId="{35065101-AE2B-D202-967A-4C8F1B77C502}"/>
          </ac:spMkLst>
        </pc:spChg>
        <pc:spChg chg="mod">
          <ac:chgData name="Jalila El Baraka" userId="S::jalila.el-baraka@ifmaroc.com::ea93c961-285f-4edc-9e51-dff84fc1dbdc" providerId="AD" clId="Web-{3667B021-B6C6-B8CD-67AE-A14A4817700C}" dt="2026-02-20T15:35:58.533" v="333" actId="14100"/>
          <ac:spMkLst>
            <pc:docMk/>
            <pc:sldMk cId="2983745865" sldId="1243"/>
            <ac:spMk id="24" creationId="{24AC5096-6B1B-AF98-1D4E-732A0774047F}"/>
          </ac:spMkLst>
        </pc:spChg>
        <pc:picChg chg="mod">
          <ac:chgData name="Jalila El Baraka" userId="S::jalila.el-baraka@ifmaroc.com::ea93c961-285f-4edc-9e51-dff84fc1dbdc" providerId="AD" clId="Web-{3667B021-B6C6-B8CD-67AE-A14A4817700C}" dt="2026-02-20T15:39:41.307" v="451" actId="1076"/>
          <ac:picMkLst>
            <pc:docMk/>
            <pc:sldMk cId="2983745865" sldId="1243"/>
            <ac:picMk id="26" creationId="{C64FF5B0-C17A-6BE8-AFFF-22C2DE3E7CD2}"/>
          </ac:picMkLst>
        </pc:picChg>
      </pc:sldChg>
      <pc:sldChg chg="addSp delSp modSp">
        <pc:chgData name="Jalila El Baraka" userId="S::jalila.el-baraka@ifmaroc.com::ea93c961-285f-4edc-9e51-dff84fc1dbdc" providerId="AD" clId="Web-{3667B021-B6C6-B8CD-67AE-A14A4817700C}" dt="2026-02-20T15:28:19.898" v="227" actId="20577"/>
        <pc:sldMkLst>
          <pc:docMk/>
          <pc:sldMk cId="2183194495" sldId="1245"/>
        </pc:sldMkLst>
        <pc:spChg chg="mod">
          <ac:chgData name="Jalila El Baraka" userId="S::jalila.el-baraka@ifmaroc.com::ea93c961-285f-4edc-9e51-dff84fc1dbdc" providerId="AD" clId="Web-{3667B021-B6C6-B8CD-67AE-A14A4817700C}" dt="2026-02-20T15:28:19.898" v="227" actId="20577"/>
          <ac:spMkLst>
            <pc:docMk/>
            <pc:sldMk cId="2183194495" sldId="1245"/>
            <ac:spMk id="6" creationId="{26C10F3B-4DB6-6449-1ADF-6B80D7EB3D77}"/>
          </ac:spMkLst>
        </pc:spChg>
        <pc:picChg chg="add mod">
          <ac:chgData name="Jalila El Baraka" userId="S::jalila.el-baraka@ifmaroc.com::ea93c961-285f-4edc-9e51-dff84fc1dbdc" providerId="AD" clId="Web-{3667B021-B6C6-B8CD-67AE-A14A4817700C}" dt="2026-02-20T15:27:43.732" v="188" actId="14100"/>
          <ac:picMkLst>
            <pc:docMk/>
            <pc:sldMk cId="2183194495" sldId="1245"/>
            <ac:picMk id="2" creationId="{0EA828CE-0C0D-0DDE-DE95-207E73CC9642}"/>
          </ac:picMkLst>
        </pc:picChg>
      </pc:sldChg>
      <pc:sldChg chg="modSp ord">
        <pc:chgData name="Jalila El Baraka" userId="S::jalila.el-baraka@ifmaroc.com::ea93c961-285f-4edc-9e51-dff84fc1dbdc" providerId="AD" clId="Web-{3667B021-B6C6-B8CD-67AE-A14A4817700C}" dt="2026-02-20T15:19:41.349" v="77" actId="20577"/>
        <pc:sldMkLst>
          <pc:docMk/>
          <pc:sldMk cId="3534687103" sldId="1246"/>
        </pc:sldMkLst>
        <pc:spChg chg="mod">
          <ac:chgData name="Jalila El Baraka" userId="S::jalila.el-baraka@ifmaroc.com::ea93c961-285f-4edc-9e51-dff84fc1dbdc" providerId="AD" clId="Web-{3667B021-B6C6-B8CD-67AE-A14A4817700C}" dt="2026-02-20T15:19:41.349" v="77" actId="20577"/>
          <ac:spMkLst>
            <pc:docMk/>
            <pc:sldMk cId="3534687103" sldId="1246"/>
            <ac:spMk id="2" creationId="{A1C7A6E0-B9AC-4251-4B2B-96DA1808256B}"/>
          </ac:spMkLst>
        </pc:spChg>
        <pc:spChg chg="mod">
          <ac:chgData name="Jalila El Baraka" userId="S::jalila.el-baraka@ifmaroc.com::ea93c961-285f-4edc-9e51-dff84fc1dbdc" providerId="AD" clId="Web-{3667B021-B6C6-B8CD-67AE-A14A4817700C}" dt="2026-02-20T15:18:58.879" v="47" actId="20577"/>
          <ac:spMkLst>
            <pc:docMk/>
            <pc:sldMk cId="3534687103" sldId="1246"/>
            <ac:spMk id="3" creationId="{9B24AA05-A9F8-C68A-4B37-2C7B8CECE8AE}"/>
          </ac:spMkLst>
        </pc:spChg>
      </pc:sldChg>
      <pc:sldChg chg="addSp modSp">
        <pc:chgData name="Jalila El Baraka" userId="S::jalila.el-baraka@ifmaroc.com::ea93c961-285f-4edc-9e51-dff84fc1dbdc" providerId="AD" clId="Web-{3667B021-B6C6-B8CD-67AE-A14A4817700C}" dt="2026-02-20T15:17:56.330" v="23" actId="1076"/>
        <pc:sldMkLst>
          <pc:docMk/>
          <pc:sldMk cId="2041501624" sldId="1247"/>
        </pc:sldMkLst>
        <pc:spChg chg="mod">
          <ac:chgData name="Jalila El Baraka" userId="S::jalila.el-baraka@ifmaroc.com::ea93c961-285f-4edc-9e51-dff84fc1dbdc" providerId="AD" clId="Web-{3667B021-B6C6-B8CD-67AE-A14A4817700C}" dt="2026-02-20T15:17:39.486" v="21" actId="1076"/>
          <ac:spMkLst>
            <pc:docMk/>
            <pc:sldMk cId="2041501624" sldId="1247"/>
            <ac:spMk id="3" creationId="{39A74CD8-4C80-3122-27B8-127E4B3D87F6}"/>
          </ac:spMkLst>
        </pc:spChg>
        <pc:picChg chg="add mod">
          <ac:chgData name="Jalila El Baraka" userId="S::jalila.el-baraka@ifmaroc.com::ea93c961-285f-4edc-9e51-dff84fc1dbdc" providerId="AD" clId="Web-{3667B021-B6C6-B8CD-67AE-A14A4817700C}" dt="2026-02-20T15:17:56.330" v="23" actId="1076"/>
          <ac:picMkLst>
            <pc:docMk/>
            <pc:sldMk cId="2041501624" sldId="1247"/>
            <ac:picMk id="5" creationId="{57678A01-3AF5-3CF2-4045-6CC53AF52C70}"/>
          </ac:picMkLst>
        </pc:picChg>
        <pc:picChg chg="mod">
          <ac:chgData name="Jalila El Baraka" userId="S::jalila.el-baraka@ifmaroc.com::ea93c961-285f-4edc-9e51-dff84fc1dbdc" providerId="AD" clId="Web-{3667B021-B6C6-B8CD-67AE-A14A4817700C}" dt="2026-02-20T15:17:35.689" v="20" actId="1076"/>
          <ac:picMkLst>
            <pc:docMk/>
            <pc:sldMk cId="2041501624" sldId="1247"/>
            <ac:picMk id="18" creationId="{BD748444-B17B-30DB-D771-E2603967C037}"/>
          </ac:picMkLst>
        </pc:picChg>
      </pc:sldChg>
      <pc:sldChg chg="modSp add replId">
        <pc:chgData name="Jalila El Baraka" userId="S::jalila.el-baraka@ifmaroc.com::ea93c961-285f-4edc-9e51-dff84fc1dbdc" providerId="AD" clId="Web-{3667B021-B6C6-B8CD-67AE-A14A4817700C}" dt="2026-02-20T15:45:05.172" v="453" actId="20577"/>
        <pc:sldMkLst>
          <pc:docMk/>
          <pc:sldMk cId="3465600628" sldId="1249"/>
        </pc:sldMkLst>
        <pc:spChg chg="mod">
          <ac:chgData name="Jalila El Baraka" userId="S::jalila.el-baraka@ifmaroc.com::ea93c961-285f-4edc-9e51-dff84fc1dbdc" providerId="AD" clId="Web-{3667B021-B6C6-B8CD-67AE-A14A4817700C}" dt="2026-02-20T15:45:05.172" v="453" actId="20577"/>
          <ac:spMkLst>
            <pc:docMk/>
            <pc:sldMk cId="3465600628" sldId="1249"/>
            <ac:spMk id="3" creationId="{A5BDE048-7F57-54E1-BB29-C80D79EAA00D}"/>
          </ac:spMkLst>
        </pc:spChg>
      </pc:sldChg>
    </pc:docChg>
  </pc:docChgLst>
  <pc:docChgLst>
    <pc:chgData name="Jalila El Baraka" userId="ea93c961-285f-4edc-9e51-dff84fc1dbdc" providerId="ADAL" clId="{AF35D566-9458-4FCB-BB0C-F789683C5E1A}"/>
    <pc:docChg chg="undo custSel addSld delSld modSld">
      <pc:chgData name="Jalila El Baraka" userId="ea93c961-285f-4edc-9e51-dff84fc1dbdc" providerId="ADAL" clId="{AF35D566-9458-4FCB-BB0C-F789683C5E1A}" dt="2026-03-02T09:22:43.354" v="249" actId="1076"/>
      <pc:docMkLst>
        <pc:docMk/>
      </pc:docMkLst>
      <pc:sldChg chg="del">
        <pc:chgData name="Jalila El Baraka" userId="ea93c961-285f-4edc-9e51-dff84fc1dbdc" providerId="ADAL" clId="{AF35D566-9458-4FCB-BB0C-F789683C5E1A}" dt="2026-03-02T09:17:13.095" v="190" actId="2696"/>
        <pc:sldMkLst>
          <pc:docMk/>
          <pc:sldMk cId="2191222266" sldId="798"/>
        </pc:sldMkLst>
      </pc:sldChg>
      <pc:sldChg chg="modSp mod">
        <pc:chgData name="Jalila El Baraka" userId="ea93c961-285f-4edc-9e51-dff84fc1dbdc" providerId="ADAL" clId="{AF35D566-9458-4FCB-BB0C-F789683C5E1A}" dt="2026-02-20T19:19:43.236" v="42" actId="20577"/>
        <pc:sldMkLst>
          <pc:docMk/>
          <pc:sldMk cId="2676537396" sldId="964"/>
        </pc:sldMkLst>
        <pc:spChg chg="mod">
          <ac:chgData name="Jalila El Baraka" userId="ea93c961-285f-4edc-9e51-dff84fc1dbdc" providerId="ADAL" clId="{AF35D566-9458-4FCB-BB0C-F789683C5E1A}" dt="2026-02-20T19:19:43.236" v="42" actId="20577"/>
          <ac:spMkLst>
            <pc:docMk/>
            <pc:sldMk cId="2676537396" sldId="964"/>
            <ac:spMk id="8" creationId="{230A86AB-BFB2-6904-BF28-51993985EA66}"/>
          </ac:spMkLst>
        </pc:spChg>
      </pc:sldChg>
      <pc:sldChg chg="modSp mod">
        <pc:chgData name="Jalila El Baraka" userId="ea93c961-285f-4edc-9e51-dff84fc1dbdc" providerId="ADAL" clId="{AF35D566-9458-4FCB-BB0C-F789683C5E1A}" dt="2026-02-20T19:57:53.816" v="44" actId="1076"/>
        <pc:sldMkLst>
          <pc:docMk/>
          <pc:sldMk cId="253054449" sldId="974"/>
        </pc:sldMkLst>
        <pc:spChg chg="mod">
          <ac:chgData name="Jalila El Baraka" userId="ea93c961-285f-4edc-9e51-dff84fc1dbdc" providerId="ADAL" clId="{AF35D566-9458-4FCB-BB0C-F789683C5E1A}" dt="2026-02-20T19:57:53.816" v="44" actId="1076"/>
          <ac:spMkLst>
            <pc:docMk/>
            <pc:sldMk cId="253054449" sldId="974"/>
            <ac:spMk id="12" creationId="{8516A397-3D43-F851-04BA-D685C2342210}"/>
          </ac:spMkLst>
        </pc:spChg>
      </pc:sldChg>
      <pc:sldChg chg="addSp modSp mod">
        <pc:chgData name="Jalila El Baraka" userId="ea93c961-285f-4edc-9e51-dff84fc1dbdc" providerId="ADAL" clId="{AF35D566-9458-4FCB-BB0C-F789683C5E1A}" dt="2026-02-20T19:58:26.785" v="48" actId="1076"/>
        <pc:sldMkLst>
          <pc:docMk/>
          <pc:sldMk cId="3471369106" sldId="1010"/>
        </pc:sldMkLst>
        <pc:spChg chg="mod">
          <ac:chgData name="Jalila El Baraka" userId="ea93c961-285f-4edc-9e51-dff84fc1dbdc" providerId="ADAL" clId="{AF35D566-9458-4FCB-BB0C-F789683C5E1A}" dt="2026-02-20T19:58:26.785" v="48" actId="1076"/>
          <ac:spMkLst>
            <pc:docMk/>
            <pc:sldMk cId="3471369106" sldId="1010"/>
            <ac:spMk id="3" creationId="{199FA74C-E512-3F58-0669-DA7449420F72}"/>
          </ac:spMkLst>
        </pc:spChg>
      </pc:sldChg>
      <pc:sldChg chg="add del">
        <pc:chgData name="Jalila El Baraka" userId="ea93c961-285f-4edc-9e51-dff84fc1dbdc" providerId="ADAL" clId="{AF35D566-9458-4FCB-BB0C-F789683C5E1A}" dt="2026-03-02T08:59:20.612" v="51"/>
        <pc:sldMkLst>
          <pc:docMk/>
          <pc:sldMk cId="4281358666" sldId="1147"/>
        </pc:sldMkLst>
      </pc:sldChg>
      <pc:sldChg chg="modSp mod">
        <pc:chgData name="Jalila El Baraka" userId="ea93c961-285f-4edc-9e51-dff84fc1dbdc" providerId="ADAL" clId="{AF35D566-9458-4FCB-BB0C-F789683C5E1A}" dt="2026-02-20T19:18:09.453" v="5" actId="20577"/>
        <pc:sldMkLst>
          <pc:docMk/>
          <pc:sldMk cId="2745884688" sldId="1154"/>
        </pc:sldMkLst>
        <pc:spChg chg="mod">
          <ac:chgData name="Jalila El Baraka" userId="ea93c961-285f-4edc-9e51-dff84fc1dbdc" providerId="ADAL" clId="{AF35D566-9458-4FCB-BB0C-F789683C5E1A}" dt="2026-02-20T19:18:09.453" v="5" actId="20577"/>
          <ac:spMkLst>
            <pc:docMk/>
            <pc:sldMk cId="2745884688" sldId="1154"/>
            <ac:spMk id="2" creationId="{18018FAB-364E-2F6E-A76A-BD3DD15DCD93}"/>
          </ac:spMkLst>
        </pc:spChg>
      </pc:sldChg>
      <pc:sldChg chg="modSp mod">
        <pc:chgData name="Jalila El Baraka" userId="ea93c961-285f-4edc-9e51-dff84fc1dbdc" providerId="ADAL" clId="{AF35D566-9458-4FCB-BB0C-F789683C5E1A}" dt="2026-02-20T19:19:22.839" v="41" actId="1076"/>
        <pc:sldMkLst>
          <pc:docMk/>
          <pc:sldMk cId="1289704945" sldId="1238"/>
        </pc:sldMkLst>
      </pc:sldChg>
      <pc:sldChg chg="modSp mod">
        <pc:chgData name="Jalila El Baraka" userId="ea93c961-285f-4edc-9e51-dff84fc1dbdc" providerId="ADAL" clId="{AF35D566-9458-4FCB-BB0C-F789683C5E1A}" dt="2026-02-20T19:19:06.517" v="40" actId="20577"/>
        <pc:sldMkLst>
          <pc:docMk/>
          <pc:sldMk cId="3465600628" sldId="1249"/>
        </pc:sldMkLst>
        <pc:spChg chg="mod">
          <ac:chgData name="Jalila El Baraka" userId="ea93c961-285f-4edc-9e51-dff84fc1dbdc" providerId="ADAL" clId="{AF35D566-9458-4FCB-BB0C-F789683C5E1A}" dt="2026-02-20T19:19:06.517" v="40" actId="20577"/>
          <ac:spMkLst>
            <pc:docMk/>
            <pc:sldMk cId="3465600628" sldId="1249"/>
            <ac:spMk id="2" creationId="{8E5757B2-6DE8-5A9E-4E7A-4EE34F0996F7}"/>
          </ac:spMkLst>
        </pc:spChg>
      </pc:sldChg>
      <pc:sldChg chg="addSp delSp modSp add mod">
        <pc:chgData name="Jalila El Baraka" userId="ea93c961-285f-4edc-9e51-dff84fc1dbdc" providerId="ADAL" clId="{AF35D566-9458-4FCB-BB0C-F789683C5E1A}" dt="2026-03-02T09:15:29.183" v="188" actId="14100"/>
        <pc:sldMkLst>
          <pc:docMk/>
          <pc:sldMk cId="311375831" sldId="1279"/>
        </pc:sldMkLst>
        <pc:picChg chg="add del mod">
          <ac:chgData name="Jalila El Baraka" userId="ea93c961-285f-4edc-9e51-dff84fc1dbdc" providerId="ADAL" clId="{AF35D566-9458-4FCB-BB0C-F789683C5E1A}" dt="2026-03-02T09:14:21.527" v="176" actId="478"/>
          <ac:picMkLst>
            <pc:docMk/>
            <pc:sldMk cId="311375831" sldId="1279"/>
            <ac:picMk id="7" creationId="{19B712D1-467B-210A-79F7-FC5A13BF3A23}"/>
          </ac:picMkLst>
        </pc:picChg>
        <pc:picChg chg="del">
          <ac:chgData name="Jalila El Baraka" userId="ea93c961-285f-4edc-9e51-dff84fc1dbdc" providerId="ADAL" clId="{AF35D566-9458-4FCB-BB0C-F789683C5E1A}" dt="2026-03-02T09:13:44.225" v="170" actId="478"/>
          <ac:picMkLst>
            <pc:docMk/>
            <pc:sldMk cId="311375831" sldId="1279"/>
            <ac:picMk id="8" creationId="{5602DE19-BDD2-5AF2-F9A2-F4F6FDDFD8EF}"/>
          </ac:picMkLst>
        </pc:picChg>
        <pc:picChg chg="del">
          <ac:chgData name="Jalila El Baraka" userId="ea93c961-285f-4edc-9e51-dff84fc1dbdc" providerId="ADAL" clId="{AF35D566-9458-4FCB-BB0C-F789683C5E1A}" dt="2026-03-02T09:15:24.167" v="185" actId="478"/>
          <ac:picMkLst>
            <pc:docMk/>
            <pc:sldMk cId="311375831" sldId="1279"/>
            <ac:picMk id="9" creationId="{9E55EEC6-042C-7691-A38E-F028F79453DF}"/>
          </ac:picMkLst>
        </pc:picChg>
        <pc:picChg chg="add mod">
          <ac:chgData name="Jalila El Baraka" userId="ea93c961-285f-4edc-9e51-dff84fc1dbdc" providerId="ADAL" clId="{AF35D566-9458-4FCB-BB0C-F789683C5E1A}" dt="2026-03-02T09:14:05.636" v="175" actId="1076"/>
          <ac:picMkLst>
            <pc:docMk/>
            <pc:sldMk cId="311375831" sldId="1279"/>
            <ac:picMk id="10" creationId="{E67611DE-EA99-4772-1923-3F635B98DD6F}"/>
          </ac:picMkLst>
        </pc:picChg>
        <pc:picChg chg="del">
          <ac:chgData name="Jalila El Baraka" userId="ea93c961-285f-4edc-9e51-dff84fc1dbdc" providerId="ADAL" clId="{AF35D566-9458-4FCB-BB0C-F789683C5E1A}" dt="2026-03-02T09:14:01.083" v="173" actId="478"/>
          <ac:picMkLst>
            <pc:docMk/>
            <pc:sldMk cId="311375831" sldId="1279"/>
            <ac:picMk id="11" creationId="{74DB7C4A-BA80-C3BE-2917-11C8A5FBFDD6}"/>
          </ac:picMkLst>
        </pc:picChg>
        <pc:picChg chg="add mod">
          <ac:chgData name="Jalila El Baraka" userId="ea93c961-285f-4edc-9e51-dff84fc1dbdc" providerId="ADAL" clId="{AF35D566-9458-4FCB-BB0C-F789683C5E1A}" dt="2026-03-02T09:14:26.386" v="178" actId="1076"/>
          <ac:picMkLst>
            <pc:docMk/>
            <pc:sldMk cId="311375831" sldId="1279"/>
            <ac:picMk id="12" creationId="{E1A8863C-16DC-F088-0F31-02754767DCFC}"/>
          </ac:picMkLst>
        </pc:picChg>
        <pc:picChg chg="del">
          <ac:chgData name="Jalila El Baraka" userId="ea93c961-285f-4edc-9e51-dff84fc1dbdc" providerId="ADAL" clId="{AF35D566-9458-4FCB-BB0C-F789683C5E1A}" dt="2026-03-02T09:14:52.545" v="182" actId="478"/>
          <ac:picMkLst>
            <pc:docMk/>
            <pc:sldMk cId="311375831" sldId="1279"/>
            <ac:picMk id="13" creationId="{A2118FE1-527A-3805-A93F-CBF3B12AFFE4}"/>
          </ac:picMkLst>
        </pc:picChg>
        <pc:picChg chg="add mod">
          <ac:chgData name="Jalila El Baraka" userId="ea93c961-285f-4edc-9e51-dff84fc1dbdc" providerId="ADAL" clId="{AF35D566-9458-4FCB-BB0C-F789683C5E1A}" dt="2026-03-02T09:14:39.979" v="181" actId="1076"/>
          <ac:picMkLst>
            <pc:docMk/>
            <pc:sldMk cId="311375831" sldId="1279"/>
            <ac:picMk id="14" creationId="{40E66729-2A01-83EF-1133-F2CFB85411C6}"/>
          </ac:picMkLst>
        </pc:picChg>
        <pc:picChg chg="add mod">
          <ac:chgData name="Jalila El Baraka" userId="ea93c961-285f-4edc-9e51-dff84fc1dbdc" providerId="ADAL" clId="{AF35D566-9458-4FCB-BB0C-F789683C5E1A}" dt="2026-03-02T09:14:58.013" v="184" actId="1076"/>
          <ac:picMkLst>
            <pc:docMk/>
            <pc:sldMk cId="311375831" sldId="1279"/>
            <ac:picMk id="15" creationId="{01F387EA-542F-398A-2193-CA2023BF14C6}"/>
          </ac:picMkLst>
        </pc:picChg>
        <pc:picChg chg="del">
          <ac:chgData name="Jalila El Baraka" userId="ea93c961-285f-4edc-9e51-dff84fc1dbdc" providerId="ADAL" clId="{AF35D566-9458-4FCB-BB0C-F789683C5E1A}" dt="2026-03-02T09:14:35.495" v="179" actId="478"/>
          <ac:picMkLst>
            <pc:docMk/>
            <pc:sldMk cId="311375831" sldId="1279"/>
            <ac:picMk id="16" creationId="{DBF0E661-2A10-DEE4-06D6-126555E3BEE3}"/>
          </ac:picMkLst>
        </pc:picChg>
        <pc:picChg chg="add mod">
          <ac:chgData name="Jalila El Baraka" userId="ea93c961-285f-4edc-9e51-dff84fc1dbdc" providerId="ADAL" clId="{AF35D566-9458-4FCB-BB0C-F789683C5E1A}" dt="2026-03-02T09:15:29.183" v="188" actId="14100"/>
          <ac:picMkLst>
            <pc:docMk/>
            <pc:sldMk cId="311375831" sldId="1279"/>
            <ac:picMk id="17" creationId="{B3E08117-BB7E-1C86-CEEB-E25925F22938}"/>
          </ac:picMkLst>
        </pc:picChg>
      </pc:sldChg>
      <pc:sldChg chg="add del">
        <pc:chgData name="Jalila El Baraka" userId="ea93c961-285f-4edc-9e51-dff84fc1dbdc" providerId="ADAL" clId="{AF35D566-9458-4FCB-BB0C-F789683C5E1A}" dt="2026-03-02T09:02:31.727" v="56"/>
        <pc:sldMkLst>
          <pc:docMk/>
          <pc:sldMk cId="2220139191" sldId="1280"/>
        </pc:sldMkLst>
      </pc:sldChg>
      <pc:sldChg chg="add">
        <pc:chgData name="Jalila El Baraka" userId="ea93c961-285f-4edc-9e51-dff84fc1dbdc" providerId="ADAL" clId="{AF35D566-9458-4FCB-BB0C-F789683C5E1A}" dt="2026-03-02T09:19:54.273" v="191"/>
        <pc:sldMkLst>
          <pc:docMk/>
          <pc:sldMk cId="3478475009" sldId="1281"/>
        </pc:sldMkLst>
      </pc:sldChg>
      <pc:sldChg chg="add del">
        <pc:chgData name="Jalila El Baraka" userId="ea93c961-285f-4edc-9e51-dff84fc1dbdc" providerId="ADAL" clId="{AF35D566-9458-4FCB-BB0C-F789683C5E1A}" dt="2026-03-02T08:59:20.612" v="51"/>
        <pc:sldMkLst>
          <pc:docMk/>
          <pc:sldMk cId="230841888" sldId="1285"/>
        </pc:sldMkLst>
      </pc:sldChg>
      <pc:sldChg chg="add del">
        <pc:chgData name="Jalila El Baraka" userId="ea93c961-285f-4edc-9e51-dff84fc1dbdc" providerId="ADAL" clId="{AF35D566-9458-4FCB-BB0C-F789683C5E1A}" dt="2026-03-02T08:59:20.612" v="51"/>
        <pc:sldMkLst>
          <pc:docMk/>
          <pc:sldMk cId="1081674142" sldId="1286"/>
        </pc:sldMkLst>
      </pc:sldChg>
      <pc:sldChg chg="add del">
        <pc:chgData name="Jalila El Baraka" userId="ea93c961-285f-4edc-9e51-dff84fc1dbdc" providerId="ADAL" clId="{AF35D566-9458-4FCB-BB0C-F789683C5E1A}" dt="2026-03-02T08:59:20.612" v="51"/>
        <pc:sldMkLst>
          <pc:docMk/>
          <pc:sldMk cId="941468883" sldId="1287"/>
        </pc:sldMkLst>
      </pc:sldChg>
      <pc:sldChg chg="add del">
        <pc:chgData name="Jalila El Baraka" userId="ea93c961-285f-4edc-9e51-dff84fc1dbdc" providerId="ADAL" clId="{AF35D566-9458-4FCB-BB0C-F789683C5E1A}" dt="2026-03-02T08:59:20.612" v="51"/>
        <pc:sldMkLst>
          <pc:docMk/>
          <pc:sldMk cId="4210246522" sldId="1288"/>
        </pc:sldMkLst>
      </pc:sldChg>
      <pc:sldChg chg="add del">
        <pc:chgData name="Jalila El Baraka" userId="ea93c961-285f-4edc-9e51-dff84fc1dbdc" providerId="ADAL" clId="{AF35D566-9458-4FCB-BB0C-F789683C5E1A}" dt="2026-03-02T08:59:20.612" v="51"/>
        <pc:sldMkLst>
          <pc:docMk/>
          <pc:sldMk cId="2978975811" sldId="1289"/>
        </pc:sldMkLst>
      </pc:sldChg>
      <pc:sldChg chg="add del">
        <pc:chgData name="Jalila El Baraka" userId="ea93c961-285f-4edc-9e51-dff84fc1dbdc" providerId="ADAL" clId="{AF35D566-9458-4FCB-BB0C-F789683C5E1A}" dt="2026-03-02T08:59:20.612" v="51"/>
        <pc:sldMkLst>
          <pc:docMk/>
          <pc:sldMk cId="568285701" sldId="1290"/>
        </pc:sldMkLst>
      </pc:sldChg>
      <pc:sldChg chg="modSp add del">
        <pc:chgData name="Jalila El Baraka" userId="ea93c961-285f-4edc-9e51-dff84fc1dbdc" providerId="ADAL" clId="{AF35D566-9458-4FCB-BB0C-F789683C5E1A}" dt="2026-03-02T09:12:26.760" v="169"/>
        <pc:sldMkLst>
          <pc:docMk/>
          <pc:sldMk cId="574258613" sldId="1291"/>
        </pc:sldMkLst>
        <pc:spChg chg="mod">
          <ac:chgData name="Jalila El Baraka" userId="ea93c961-285f-4edc-9e51-dff84fc1dbdc" providerId="ADAL" clId="{AF35D566-9458-4FCB-BB0C-F789683C5E1A}" dt="2026-03-02T09:12:26.760" v="169"/>
          <ac:spMkLst>
            <pc:docMk/>
            <pc:sldMk cId="574258613" sldId="1291"/>
            <ac:spMk id="10" creationId="{AD598027-3405-1CD4-850B-95F8E0CBDCF4}"/>
          </ac:spMkLst>
        </pc:spChg>
      </pc:sldChg>
      <pc:sldChg chg="add del">
        <pc:chgData name="Jalila El Baraka" userId="ea93c961-285f-4edc-9e51-dff84fc1dbdc" providerId="ADAL" clId="{AF35D566-9458-4FCB-BB0C-F789683C5E1A}" dt="2026-03-02T08:59:20.612" v="51"/>
        <pc:sldMkLst>
          <pc:docMk/>
          <pc:sldMk cId="1896525894" sldId="1292"/>
        </pc:sldMkLst>
      </pc:sldChg>
      <pc:sldChg chg="add del">
        <pc:chgData name="Jalila El Baraka" userId="ea93c961-285f-4edc-9e51-dff84fc1dbdc" providerId="ADAL" clId="{AF35D566-9458-4FCB-BB0C-F789683C5E1A}" dt="2026-03-02T09:01:22.281" v="53" actId="2696"/>
        <pc:sldMkLst>
          <pc:docMk/>
          <pc:sldMk cId="681213415" sldId="1293"/>
        </pc:sldMkLst>
      </pc:sldChg>
      <pc:sldChg chg="add del">
        <pc:chgData name="Jalila El Baraka" userId="ea93c961-285f-4edc-9e51-dff84fc1dbdc" providerId="ADAL" clId="{AF35D566-9458-4FCB-BB0C-F789683C5E1A}" dt="2026-03-02T09:20:07.996" v="192"/>
        <pc:sldMkLst>
          <pc:docMk/>
          <pc:sldMk cId="3523452490" sldId="1294"/>
        </pc:sldMkLst>
      </pc:sldChg>
      <pc:sldChg chg="add del">
        <pc:chgData name="Jalila El Baraka" userId="ea93c961-285f-4edc-9e51-dff84fc1dbdc" providerId="ADAL" clId="{AF35D566-9458-4FCB-BB0C-F789683C5E1A}" dt="2026-03-02T09:02:48.382" v="58" actId="2696"/>
        <pc:sldMkLst>
          <pc:docMk/>
          <pc:sldMk cId="2191973393" sldId="1295"/>
        </pc:sldMkLst>
      </pc:sldChg>
      <pc:sldChg chg="add del">
        <pc:chgData name="Jalila El Baraka" userId="ea93c961-285f-4edc-9e51-dff84fc1dbdc" providerId="ADAL" clId="{AF35D566-9458-4FCB-BB0C-F789683C5E1A}" dt="2026-03-02T08:59:20.612" v="51"/>
        <pc:sldMkLst>
          <pc:docMk/>
          <pc:sldMk cId="17727860" sldId="1296"/>
        </pc:sldMkLst>
      </pc:sldChg>
      <pc:sldChg chg="addSp delSp modSp add del mod">
        <pc:chgData name="Jalila El Baraka" userId="ea93c961-285f-4edc-9e51-dff84fc1dbdc" providerId="ADAL" clId="{AF35D566-9458-4FCB-BB0C-F789683C5E1A}" dt="2026-03-02T09:09:37.454" v="84" actId="14100"/>
        <pc:sldMkLst>
          <pc:docMk/>
          <pc:sldMk cId="839524258" sldId="1297"/>
        </pc:sldMkLst>
        <pc:picChg chg="del">
          <ac:chgData name="Jalila El Baraka" userId="ea93c961-285f-4edc-9e51-dff84fc1dbdc" providerId="ADAL" clId="{AF35D566-9458-4FCB-BB0C-F789683C5E1A}" dt="2026-03-02T09:07:39.975" v="59" actId="478"/>
          <ac:picMkLst>
            <pc:docMk/>
            <pc:sldMk cId="839524258" sldId="1297"/>
            <ac:picMk id="2" creationId="{92FA8A8A-2CAE-6EF5-D2C0-82D5DBC2EDE5}"/>
          </ac:picMkLst>
        </pc:picChg>
        <pc:picChg chg="add mod">
          <ac:chgData name="Jalila El Baraka" userId="ea93c961-285f-4edc-9e51-dff84fc1dbdc" providerId="ADAL" clId="{AF35D566-9458-4FCB-BB0C-F789683C5E1A}" dt="2026-03-02T09:07:43.631" v="61" actId="1076"/>
          <ac:picMkLst>
            <pc:docMk/>
            <pc:sldMk cId="839524258" sldId="1297"/>
            <ac:picMk id="3" creationId="{8FBACE07-609A-360A-0BA2-63BCF7AD1B93}"/>
          </ac:picMkLst>
        </pc:picChg>
        <pc:picChg chg="add del">
          <ac:chgData name="Jalila El Baraka" userId="ea93c961-285f-4edc-9e51-dff84fc1dbdc" providerId="ADAL" clId="{AF35D566-9458-4FCB-BB0C-F789683C5E1A}" dt="2026-03-02T09:08:41.436" v="72" actId="478"/>
          <ac:picMkLst>
            <pc:docMk/>
            <pc:sldMk cId="839524258" sldId="1297"/>
            <ac:picMk id="4" creationId="{5BD390E0-6658-0AF4-C0C6-BD94EFFE03B2}"/>
          </ac:picMkLst>
        </pc:picChg>
        <pc:picChg chg="add mod">
          <ac:chgData name="Jalila El Baraka" userId="ea93c961-285f-4edc-9e51-dff84fc1dbdc" providerId="ADAL" clId="{AF35D566-9458-4FCB-BB0C-F789683C5E1A}" dt="2026-03-02T09:08:10.547" v="65" actId="14100"/>
          <ac:picMkLst>
            <pc:docMk/>
            <pc:sldMk cId="839524258" sldId="1297"/>
            <ac:picMk id="5" creationId="{3E16BB28-1146-D5CB-7540-19FB9D373DC5}"/>
          </ac:picMkLst>
        </pc:picChg>
        <pc:picChg chg="del">
          <ac:chgData name="Jalila El Baraka" userId="ea93c961-285f-4edc-9e51-dff84fc1dbdc" providerId="ADAL" clId="{AF35D566-9458-4FCB-BB0C-F789683C5E1A}" dt="2026-03-02T09:08:21.781" v="66" actId="478"/>
          <ac:picMkLst>
            <pc:docMk/>
            <pc:sldMk cId="839524258" sldId="1297"/>
            <ac:picMk id="6" creationId="{42932E04-3F9A-DDE2-1730-202372BF1B45}"/>
          </ac:picMkLst>
        </pc:picChg>
        <pc:picChg chg="add del mod">
          <ac:chgData name="Jalila El Baraka" userId="ea93c961-285f-4edc-9e51-dff84fc1dbdc" providerId="ADAL" clId="{AF35D566-9458-4FCB-BB0C-F789683C5E1A}" dt="2026-03-02T09:09:37.454" v="84" actId="14100"/>
          <ac:picMkLst>
            <pc:docMk/>
            <pc:sldMk cId="839524258" sldId="1297"/>
            <ac:picMk id="7" creationId="{8F96EBA6-CFD6-97D6-21AA-4A78317CD245}"/>
          </ac:picMkLst>
        </pc:picChg>
        <pc:picChg chg="del">
          <ac:chgData name="Jalila El Baraka" userId="ea93c961-285f-4edc-9e51-dff84fc1dbdc" providerId="ADAL" clId="{AF35D566-9458-4FCB-BB0C-F789683C5E1A}" dt="2026-03-02T09:08:05.782" v="62" actId="478"/>
          <ac:picMkLst>
            <pc:docMk/>
            <pc:sldMk cId="839524258" sldId="1297"/>
            <ac:picMk id="10" creationId="{A259D8B0-65B1-2DA2-C63E-3E8CE84A38C5}"/>
          </ac:picMkLst>
        </pc:picChg>
        <pc:picChg chg="del">
          <ac:chgData name="Jalila El Baraka" userId="ea93c961-285f-4edc-9e51-dff84fc1dbdc" providerId="ADAL" clId="{AF35D566-9458-4FCB-BB0C-F789683C5E1A}" dt="2026-03-02T09:09:19.502" v="78" actId="478"/>
          <ac:picMkLst>
            <pc:docMk/>
            <pc:sldMk cId="839524258" sldId="1297"/>
            <ac:picMk id="12" creationId="{2FE7A635-13C5-8D05-C75A-759DD9C98FD9}"/>
          </ac:picMkLst>
        </pc:picChg>
        <pc:picChg chg="add mod">
          <ac:chgData name="Jalila El Baraka" userId="ea93c961-285f-4edc-9e51-dff84fc1dbdc" providerId="ADAL" clId="{AF35D566-9458-4FCB-BB0C-F789683C5E1A}" dt="2026-03-02T09:09:32.095" v="82" actId="1076"/>
          <ac:picMkLst>
            <pc:docMk/>
            <pc:sldMk cId="839524258" sldId="1297"/>
            <ac:picMk id="13" creationId="{985A0D0C-3E61-E9A9-1FCD-0B7ED67B58A6}"/>
          </ac:picMkLst>
        </pc:picChg>
        <pc:picChg chg="add mod">
          <ac:chgData name="Jalila El Baraka" userId="ea93c961-285f-4edc-9e51-dff84fc1dbdc" providerId="ADAL" clId="{AF35D566-9458-4FCB-BB0C-F789683C5E1A}" dt="2026-03-02T09:09:30.205" v="81" actId="14100"/>
          <ac:picMkLst>
            <pc:docMk/>
            <pc:sldMk cId="839524258" sldId="1297"/>
            <ac:picMk id="15" creationId="{E7E7F82C-8C83-DD9D-E485-4337860F26AF}"/>
          </ac:picMkLst>
        </pc:picChg>
      </pc:sldChg>
      <pc:sldChg chg="modSp add del mod">
        <pc:chgData name="Jalila El Baraka" userId="ea93c961-285f-4edc-9e51-dff84fc1dbdc" providerId="ADAL" clId="{AF35D566-9458-4FCB-BB0C-F789683C5E1A}" dt="2026-03-02T09:21:19.729" v="215" actId="20577"/>
        <pc:sldMkLst>
          <pc:docMk/>
          <pc:sldMk cId="266047087" sldId="1299"/>
        </pc:sldMkLst>
        <pc:spChg chg="mod">
          <ac:chgData name="Jalila El Baraka" userId="ea93c961-285f-4edc-9e51-dff84fc1dbdc" providerId="ADAL" clId="{AF35D566-9458-4FCB-BB0C-F789683C5E1A}" dt="2026-03-02T09:21:19.729" v="215" actId="20577"/>
          <ac:spMkLst>
            <pc:docMk/>
            <pc:sldMk cId="266047087" sldId="1299"/>
            <ac:spMk id="4" creationId="{F5FAAA9E-4E02-5C8A-37BC-EE0BB72C16D6}"/>
          </ac:spMkLst>
        </pc:spChg>
      </pc:sldChg>
      <pc:sldChg chg="add del">
        <pc:chgData name="Jalila El Baraka" userId="ea93c961-285f-4edc-9e51-dff84fc1dbdc" providerId="ADAL" clId="{AF35D566-9458-4FCB-BB0C-F789683C5E1A}" dt="2026-03-02T08:59:20.612" v="51"/>
        <pc:sldMkLst>
          <pc:docMk/>
          <pc:sldMk cId="585458268" sldId="1302"/>
        </pc:sldMkLst>
      </pc:sldChg>
      <pc:sldChg chg="add del">
        <pc:chgData name="Jalila El Baraka" userId="ea93c961-285f-4edc-9e51-dff84fc1dbdc" providerId="ADAL" clId="{AF35D566-9458-4FCB-BB0C-F789683C5E1A}" dt="2026-03-02T08:59:20.612" v="51"/>
        <pc:sldMkLst>
          <pc:docMk/>
          <pc:sldMk cId="2673822374" sldId="1303"/>
        </pc:sldMkLst>
      </pc:sldChg>
      <pc:sldChg chg="add del">
        <pc:chgData name="Jalila El Baraka" userId="ea93c961-285f-4edc-9e51-dff84fc1dbdc" providerId="ADAL" clId="{AF35D566-9458-4FCB-BB0C-F789683C5E1A}" dt="2026-03-02T08:59:20.612" v="51"/>
        <pc:sldMkLst>
          <pc:docMk/>
          <pc:sldMk cId="4177258591" sldId="1304"/>
        </pc:sldMkLst>
      </pc:sldChg>
      <pc:sldChg chg="add del">
        <pc:chgData name="Jalila El Baraka" userId="ea93c961-285f-4edc-9e51-dff84fc1dbdc" providerId="ADAL" clId="{AF35D566-9458-4FCB-BB0C-F789683C5E1A}" dt="2026-03-02T08:59:20.612" v="51"/>
        <pc:sldMkLst>
          <pc:docMk/>
          <pc:sldMk cId="4088186468" sldId="1305"/>
        </pc:sldMkLst>
      </pc:sldChg>
      <pc:sldChg chg="add del">
        <pc:chgData name="Jalila El Baraka" userId="ea93c961-285f-4edc-9e51-dff84fc1dbdc" providerId="ADAL" clId="{AF35D566-9458-4FCB-BB0C-F789683C5E1A}" dt="2026-03-02T08:59:20.612" v="51"/>
        <pc:sldMkLst>
          <pc:docMk/>
          <pc:sldMk cId="1915003365" sldId="1306"/>
        </pc:sldMkLst>
      </pc:sldChg>
      <pc:sldChg chg="addSp delSp modSp add del mod">
        <pc:chgData name="Jalila El Baraka" userId="ea93c961-285f-4edc-9e51-dff84fc1dbdc" providerId="ADAL" clId="{AF35D566-9458-4FCB-BB0C-F789683C5E1A}" dt="2026-03-02T09:22:43.354" v="249" actId="1076"/>
        <pc:sldMkLst>
          <pc:docMk/>
          <pc:sldMk cId="3195323805" sldId="1307"/>
        </pc:sldMkLst>
        <pc:spChg chg="add mod">
          <ac:chgData name="Jalila El Baraka" userId="ea93c961-285f-4edc-9e51-dff84fc1dbdc" providerId="ADAL" clId="{AF35D566-9458-4FCB-BB0C-F789683C5E1A}" dt="2026-03-02T09:22:43.354" v="249" actId="1076"/>
          <ac:spMkLst>
            <pc:docMk/>
            <pc:sldMk cId="3195323805" sldId="1307"/>
            <ac:spMk id="2" creationId="{E143BB96-0638-D05A-01B2-CC785C0AEFA6}"/>
          </ac:spMkLst>
        </pc:spChg>
        <pc:spChg chg="del">
          <ac:chgData name="Jalila El Baraka" userId="ea93c961-285f-4edc-9e51-dff84fc1dbdc" providerId="ADAL" clId="{AF35D566-9458-4FCB-BB0C-F789683C5E1A}" dt="2026-03-02T09:10:55.161" v="93" actId="478"/>
          <ac:spMkLst>
            <pc:docMk/>
            <pc:sldMk cId="3195323805" sldId="1307"/>
            <ac:spMk id="6" creationId="{8B47C0F2-884F-A0F5-ECA3-74786B439756}"/>
          </ac:spMkLst>
        </pc:spChg>
      </pc:sldChg>
      <pc:sldChg chg="add">
        <pc:chgData name="Jalila El Baraka" userId="ea93c961-285f-4edc-9e51-dff84fc1dbdc" providerId="ADAL" clId="{AF35D566-9458-4FCB-BB0C-F789683C5E1A}" dt="2026-03-02T09:17:09.954" v="189"/>
        <pc:sldMkLst>
          <pc:docMk/>
          <pc:sldMk cId="2783409851" sldId="1308"/>
        </pc:sldMkLst>
      </pc:sldChg>
      <pc:sldChg chg="add del">
        <pc:chgData name="Jalila El Baraka" userId="ea93c961-285f-4edc-9e51-dff84fc1dbdc" providerId="ADAL" clId="{AF35D566-9458-4FCB-BB0C-F789683C5E1A}" dt="2026-03-02T08:57:56.802" v="50"/>
        <pc:sldMkLst>
          <pc:docMk/>
          <pc:sldMk cId="1011863703" sldId="1309"/>
        </pc:sldMkLst>
      </pc:sldChg>
      <pc:sldChg chg="add">
        <pc:chgData name="Jalila El Baraka" userId="ea93c961-285f-4edc-9e51-dff84fc1dbdc" providerId="ADAL" clId="{AF35D566-9458-4FCB-BB0C-F789683C5E1A}" dt="2026-03-02T08:59:20.612" v="51"/>
        <pc:sldMkLst>
          <pc:docMk/>
          <pc:sldMk cId="1434429685" sldId="1309"/>
        </pc:sldMkLst>
      </pc:sldChg>
    </pc:docChg>
  </pc:docChgLst>
  <pc:docChgLst>
    <pc:chgData name="Jalila El Baraka" userId="ea93c961-285f-4edc-9e51-dff84fc1dbdc" providerId="ADAL" clId="{F2DB4326-1773-40AF-ABF6-454663976D9D}"/>
    <pc:docChg chg="undo custSel addSld delSld modSld sldOrd">
      <pc:chgData name="Jalila El Baraka" userId="ea93c961-285f-4edc-9e51-dff84fc1dbdc" providerId="ADAL" clId="{F2DB4326-1773-40AF-ABF6-454663976D9D}" dt="2026-02-26T12:50:24.871" v="346" actId="20577"/>
      <pc:docMkLst>
        <pc:docMk/>
      </pc:docMkLst>
      <pc:sldChg chg="addSp delSp modSp mod">
        <pc:chgData name="Jalila El Baraka" userId="ea93c961-285f-4edc-9e51-dff84fc1dbdc" providerId="ADAL" clId="{F2DB4326-1773-40AF-ABF6-454663976D9D}" dt="2026-02-26T12:17:48.235" v="72" actId="26606"/>
        <pc:sldMkLst>
          <pc:docMk/>
          <pc:sldMk cId="56895326" sldId="257"/>
        </pc:sldMkLst>
        <pc:spChg chg="add">
          <ac:chgData name="Jalila El Baraka" userId="ea93c961-285f-4edc-9e51-dff84fc1dbdc" providerId="ADAL" clId="{F2DB4326-1773-40AF-ABF6-454663976D9D}" dt="2026-02-26T12:17:48.235" v="72" actId="26606"/>
          <ac:spMkLst>
            <pc:docMk/>
            <pc:sldMk cId="56895326" sldId="257"/>
            <ac:spMk id="23" creationId="{42A4FC2C-047E-45A5-965D-8E1E3BF09BC6}"/>
          </ac:spMkLst>
        </pc:spChg>
        <pc:picChg chg="add mod">
          <ac:chgData name="Jalila El Baraka" userId="ea93c961-285f-4edc-9e51-dff84fc1dbdc" providerId="ADAL" clId="{F2DB4326-1773-40AF-ABF6-454663976D9D}" dt="2026-02-26T12:17:48.235" v="72" actId="26606"/>
          <ac:picMkLst>
            <pc:docMk/>
            <pc:sldMk cId="56895326" sldId="257"/>
            <ac:picMk id="3" creationId="{691DB677-9EEE-C5E8-653D-4C54E4ADC65F}"/>
          </ac:picMkLst>
        </pc:picChg>
      </pc:sldChg>
      <pc:sldChg chg="addSp delSp modSp mod">
        <pc:chgData name="Jalila El Baraka" userId="ea93c961-285f-4edc-9e51-dff84fc1dbdc" providerId="ADAL" clId="{F2DB4326-1773-40AF-ABF6-454663976D9D}" dt="2026-02-26T12:19:46.625" v="90" actId="1076"/>
        <pc:sldMkLst>
          <pc:docMk/>
          <pc:sldMk cId="253054449" sldId="974"/>
        </pc:sldMkLst>
        <pc:spChg chg="mod">
          <ac:chgData name="Jalila El Baraka" userId="ea93c961-285f-4edc-9e51-dff84fc1dbdc" providerId="ADAL" clId="{F2DB4326-1773-40AF-ABF6-454663976D9D}" dt="2026-02-26T12:19:46.625" v="90" actId="1076"/>
          <ac:spMkLst>
            <pc:docMk/>
            <pc:sldMk cId="253054449" sldId="974"/>
            <ac:spMk id="12" creationId="{8516A397-3D43-F851-04BA-D685C2342210}"/>
          </ac:spMkLst>
        </pc:spChg>
        <pc:picChg chg="add mod ord">
          <ac:chgData name="Jalila El Baraka" userId="ea93c961-285f-4edc-9e51-dff84fc1dbdc" providerId="ADAL" clId="{F2DB4326-1773-40AF-ABF6-454663976D9D}" dt="2026-02-26T12:19:43.847" v="89" actId="167"/>
          <ac:picMkLst>
            <pc:docMk/>
            <pc:sldMk cId="253054449" sldId="974"/>
            <ac:picMk id="2" creationId="{0957F695-81CC-B03F-F3FA-086615BBAA7E}"/>
          </ac:picMkLst>
        </pc:picChg>
      </pc:sldChg>
      <pc:sldChg chg="addSp delSp modSp mod">
        <pc:chgData name="Jalila El Baraka" userId="ea93c961-285f-4edc-9e51-dff84fc1dbdc" providerId="ADAL" clId="{F2DB4326-1773-40AF-ABF6-454663976D9D}" dt="2026-02-26T12:20:11.195" v="98" actId="1076"/>
        <pc:sldMkLst>
          <pc:docMk/>
          <pc:sldMk cId="3471369106" sldId="1010"/>
        </pc:sldMkLst>
        <pc:spChg chg="mod">
          <ac:chgData name="Jalila El Baraka" userId="ea93c961-285f-4edc-9e51-dff84fc1dbdc" providerId="ADAL" clId="{F2DB4326-1773-40AF-ABF6-454663976D9D}" dt="2026-02-26T12:20:11.195" v="98" actId="1076"/>
          <ac:spMkLst>
            <pc:docMk/>
            <pc:sldMk cId="3471369106" sldId="1010"/>
            <ac:spMk id="3" creationId="{199FA74C-E512-3F58-0669-DA7449420F72}"/>
          </ac:spMkLst>
        </pc:spChg>
        <pc:picChg chg="add mod ord">
          <ac:chgData name="Jalila El Baraka" userId="ea93c961-285f-4edc-9e51-dff84fc1dbdc" providerId="ADAL" clId="{F2DB4326-1773-40AF-ABF6-454663976D9D}" dt="2026-02-26T12:20:06.833" v="97" actId="14100"/>
          <ac:picMkLst>
            <pc:docMk/>
            <pc:sldMk cId="3471369106" sldId="1010"/>
            <ac:picMk id="6" creationId="{AF34D85D-D708-4788-5187-5AB1C191A272}"/>
          </ac:picMkLst>
        </pc:picChg>
      </pc:sldChg>
      <pc:sldChg chg="addSp delSp modSp mod">
        <pc:chgData name="Jalila El Baraka" userId="ea93c961-285f-4edc-9e51-dff84fc1dbdc" providerId="ADAL" clId="{F2DB4326-1773-40AF-ABF6-454663976D9D}" dt="2026-02-26T12:17:37.584" v="68" actId="14100"/>
        <pc:sldMkLst>
          <pc:docMk/>
          <pc:sldMk cId="1677520056" sldId="1030"/>
        </pc:sldMkLst>
        <pc:picChg chg="add mod">
          <ac:chgData name="Jalila El Baraka" userId="ea93c961-285f-4edc-9e51-dff84fc1dbdc" providerId="ADAL" clId="{F2DB4326-1773-40AF-ABF6-454663976D9D}" dt="2026-02-26T12:17:37.584" v="68" actId="14100"/>
          <ac:picMkLst>
            <pc:docMk/>
            <pc:sldMk cId="1677520056" sldId="1030"/>
            <ac:picMk id="10" creationId="{149B9774-0CDB-7969-AD90-755AC8EF5B5E}"/>
          </ac:picMkLst>
        </pc:picChg>
      </pc:sldChg>
      <pc:sldChg chg="modSp mod">
        <pc:chgData name="Jalila El Baraka" userId="ea93c961-285f-4edc-9e51-dff84fc1dbdc" providerId="ADAL" clId="{F2DB4326-1773-40AF-ABF6-454663976D9D}" dt="2026-02-26T09:03:39.805" v="0" actId="20577"/>
        <pc:sldMkLst>
          <pc:docMk/>
          <pc:sldMk cId="2353545715" sldId="1044"/>
        </pc:sldMkLst>
        <pc:spChg chg="mod">
          <ac:chgData name="Jalila El Baraka" userId="ea93c961-285f-4edc-9e51-dff84fc1dbdc" providerId="ADAL" clId="{F2DB4326-1773-40AF-ABF6-454663976D9D}" dt="2026-02-26T09:03:39.805" v="0" actId="20577"/>
          <ac:spMkLst>
            <pc:docMk/>
            <pc:sldMk cId="2353545715" sldId="1044"/>
            <ac:spMk id="3" creationId="{FFB038D7-47C9-0257-2C57-7BFAC461735F}"/>
          </ac:spMkLst>
        </pc:spChg>
      </pc:sldChg>
      <pc:sldChg chg="modSp mod">
        <pc:chgData name="Jalila El Baraka" userId="ea93c961-285f-4edc-9e51-dff84fc1dbdc" providerId="ADAL" clId="{F2DB4326-1773-40AF-ABF6-454663976D9D}" dt="2026-02-26T12:20:55.805" v="107" actId="20577"/>
        <pc:sldMkLst>
          <pc:docMk/>
          <pc:sldMk cId="665763285" sldId="1146"/>
        </pc:sldMkLst>
        <pc:spChg chg="mod">
          <ac:chgData name="Jalila El Baraka" userId="ea93c961-285f-4edc-9e51-dff84fc1dbdc" providerId="ADAL" clId="{F2DB4326-1773-40AF-ABF6-454663976D9D}" dt="2026-02-26T12:20:51.814" v="106" actId="20577"/>
          <ac:spMkLst>
            <pc:docMk/>
            <pc:sldMk cId="665763285" sldId="1146"/>
            <ac:spMk id="2" creationId="{8BA58BCB-9DAA-B016-ED4F-17C5E5E44906}"/>
          </ac:spMkLst>
        </pc:spChg>
        <pc:spChg chg="mod">
          <ac:chgData name="Jalila El Baraka" userId="ea93c961-285f-4edc-9e51-dff84fc1dbdc" providerId="ADAL" clId="{F2DB4326-1773-40AF-ABF6-454663976D9D}" dt="2026-02-26T12:20:55.805" v="107" actId="20577"/>
          <ac:spMkLst>
            <pc:docMk/>
            <pc:sldMk cId="665763285" sldId="1146"/>
            <ac:spMk id="3" creationId="{A98B6987-69B7-D970-1FE5-DEF01CA4669A}"/>
          </ac:spMkLst>
        </pc:spChg>
      </pc:sldChg>
      <pc:sldChg chg="ord">
        <pc:chgData name="Jalila El Baraka" userId="ea93c961-285f-4edc-9e51-dff84fc1dbdc" providerId="ADAL" clId="{F2DB4326-1773-40AF-ABF6-454663976D9D}" dt="2026-02-26T09:04:08.374" v="2"/>
        <pc:sldMkLst>
          <pc:docMk/>
          <pc:sldMk cId="1050014391" sldId="1151"/>
        </pc:sldMkLst>
      </pc:sldChg>
      <pc:sldChg chg="modSp mod">
        <pc:chgData name="Jalila El Baraka" userId="ea93c961-285f-4edc-9e51-dff84fc1dbdc" providerId="ADAL" clId="{F2DB4326-1773-40AF-ABF6-454663976D9D}" dt="2026-02-26T12:21:10.516" v="111" actId="20577"/>
        <pc:sldMkLst>
          <pc:docMk/>
          <pc:sldMk cId="2745884688" sldId="1154"/>
        </pc:sldMkLst>
        <pc:spChg chg="mod">
          <ac:chgData name="Jalila El Baraka" userId="ea93c961-285f-4edc-9e51-dff84fc1dbdc" providerId="ADAL" clId="{F2DB4326-1773-40AF-ABF6-454663976D9D}" dt="2026-02-26T12:21:06.995" v="109" actId="20577"/>
          <ac:spMkLst>
            <pc:docMk/>
            <pc:sldMk cId="2745884688" sldId="1154"/>
            <ac:spMk id="2" creationId="{18018FAB-364E-2F6E-A76A-BD3DD15DCD93}"/>
          </ac:spMkLst>
        </pc:spChg>
        <pc:spChg chg="mod">
          <ac:chgData name="Jalila El Baraka" userId="ea93c961-285f-4edc-9e51-dff84fc1dbdc" providerId="ADAL" clId="{F2DB4326-1773-40AF-ABF6-454663976D9D}" dt="2026-02-26T12:21:10.516" v="111" actId="20577"/>
          <ac:spMkLst>
            <pc:docMk/>
            <pc:sldMk cId="2745884688" sldId="1154"/>
            <ac:spMk id="3" creationId="{FFB038D7-47C9-0257-2C57-7BFAC461735F}"/>
          </ac:spMkLst>
        </pc:spChg>
      </pc:sldChg>
      <pc:sldChg chg="addSp delSp modSp mod">
        <pc:chgData name="Jalila El Baraka" userId="ea93c961-285f-4edc-9e51-dff84fc1dbdc" providerId="ADAL" clId="{F2DB4326-1773-40AF-ABF6-454663976D9D}" dt="2026-02-26T12:19:06.759" v="83" actId="1076"/>
        <pc:sldMkLst>
          <pc:docMk/>
          <pc:sldMk cId="1289704945" sldId="1238"/>
        </pc:sldMkLst>
        <pc:spChg chg="mod">
          <ac:chgData name="Jalila El Baraka" userId="ea93c961-285f-4edc-9e51-dff84fc1dbdc" providerId="ADAL" clId="{F2DB4326-1773-40AF-ABF6-454663976D9D}" dt="2026-02-26T12:19:06.759" v="83" actId="1076"/>
          <ac:spMkLst>
            <pc:docMk/>
            <pc:sldMk cId="1289704945" sldId="1238"/>
            <ac:spMk id="4" creationId="{87950200-F22C-ABA1-B078-CCCA5E786F7F}"/>
          </ac:spMkLst>
        </pc:spChg>
        <pc:picChg chg="add mod ord">
          <ac:chgData name="Jalila El Baraka" userId="ea93c961-285f-4edc-9e51-dff84fc1dbdc" providerId="ADAL" clId="{F2DB4326-1773-40AF-ABF6-454663976D9D}" dt="2026-02-26T12:19:03.384" v="82" actId="14100"/>
          <ac:picMkLst>
            <pc:docMk/>
            <pc:sldMk cId="1289704945" sldId="1238"/>
            <ac:picMk id="3" creationId="{19F48EE4-C8D8-DB64-03EF-DF7F13FFDF35}"/>
          </ac:picMkLst>
        </pc:picChg>
      </pc:sldChg>
      <pc:sldChg chg="modSp mod">
        <pc:chgData name="Jalila El Baraka" userId="ea93c961-285f-4edc-9e51-dff84fc1dbdc" providerId="ADAL" clId="{F2DB4326-1773-40AF-ABF6-454663976D9D}" dt="2026-02-26T12:19:30.652" v="84" actId="20577"/>
        <pc:sldMkLst>
          <pc:docMk/>
          <pc:sldMk cId="2983745865" sldId="1243"/>
        </pc:sldMkLst>
        <pc:spChg chg="mod">
          <ac:chgData name="Jalila El Baraka" userId="ea93c961-285f-4edc-9e51-dff84fc1dbdc" providerId="ADAL" clId="{F2DB4326-1773-40AF-ABF6-454663976D9D}" dt="2026-02-26T12:19:30.652" v="84" actId="20577"/>
          <ac:spMkLst>
            <pc:docMk/>
            <pc:sldMk cId="2983745865" sldId="1243"/>
            <ac:spMk id="5" creationId="{35065101-AE2B-D202-967A-4C8F1B77C502}"/>
          </ac:spMkLst>
        </pc:spChg>
      </pc:sldChg>
      <pc:sldChg chg="ord">
        <pc:chgData name="Jalila El Baraka" userId="ea93c961-285f-4edc-9e51-dff84fc1dbdc" providerId="ADAL" clId="{F2DB4326-1773-40AF-ABF6-454663976D9D}" dt="2026-02-26T12:25:51.694" v="318"/>
        <pc:sldMkLst>
          <pc:docMk/>
          <pc:sldMk cId="3465600628" sldId="1249"/>
        </pc:sldMkLst>
      </pc:sldChg>
      <pc:sldChg chg="modSp add mod">
        <pc:chgData name="Jalila El Baraka" userId="ea93c961-285f-4edc-9e51-dff84fc1dbdc" providerId="ADAL" clId="{F2DB4326-1773-40AF-ABF6-454663976D9D}" dt="2026-02-26T12:20:46.313" v="105" actId="20577"/>
        <pc:sldMkLst>
          <pc:docMk/>
          <pc:sldMk cId="894106813" sldId="1250"/>
        </pc:sldMkLst>
        <pc:spChg chg="mod">
          <ac:chgData name="Jalila El Baraka" userId="ea93c961-285f-4edc-9e51-dff84fc1dbdc" providerId="ADAL" clId="{F2DB4326-1773-40AF-ABF6-454663976D9D}" dt="2026-02-26T12:20:38.812" v="101" actId="20577"/>
          <ac:spMkLst>
            <pc:docMk/>
            <pc:sldMk cId="894106813" sldId="1250"/>
            <ac:spMk id="2" creationId="{D94BA041-A40F-3D6C-E5F4-193626B96C9F}"/>
          </ac:spMkLst>
        </pc:spChg>
        <pc:spChg chg="mod">
          <ac:chgData name="Jalila El Baraka" userId="ea93c961-285f-4edc-9e51-dff84fc1dbdc" providerId="ADAL" clId="{F2DB4326-1773-40AF-ABF6-454663976D9D}" dt="2026-02-26T12:20:46.313" v="105" actId="20577"/>
          <ac:spMkLst>
            <pc:docMk/>
            <pc:sldMk cId="894106813" sldId="1250"/>
            <ac:spMk id="3" creationId="{FAB1467F-0259-04AB-664C-E700432778AA}"/>
          </ac:spMkLst>
        </pc:spChg>
      </pc:sldChg>
      <pc:sldChg chg="modSp add mod">
        <pc:chgData name="Jalila El Baraka" userId="ea93c961-285f-4edc-9e51-dff84fc1dbdc" providerId="ADAL" clId="{F2DB4326-1773-40AF-ABF6-454663976D9D}" dt="2026-02-26T12:21:25.497" v="120" actId="14100"/>
        <pc:sldMkLst>
          <pc:docMk/>
          <pc:sldMk cId="2591335735" sldId="1251"/>
        </pc:sldMkLst>
        <pc:spChg chg="mod">
          <ac:chgData name="Jalila El Baraka" userId="ea93c961-285f-4edc-9e51-dff84fc1dbdc" providerId="ADAL" clId="{F2DB4326-1773-40AF-ABF6-454663976D9D}" dt="2026-02-26T12:21:20.972" v="116" actId="20577"/>
          <ac:spMkLst>
            <pc:docMk/>
            <pc:sldMk cId="2591335735" sldId="1251"/>
            <ac:spMk id="2" creationId="{BD9FA2D3-32D8-C041-60AD-423E96527F64}"/>
          </ac:spMkLst>
        </pc:spChg>
        <pc:spChg chg="mod">
          <ac:chgData name="Jalila El Baraka" userId="ea93c961-285f-4edc-9e51-dff84fc1dbdc" providerId="ADAL" clId="{F2DB4326-1773-40AF-ABF6-454663976D9D}" dt="2026-02-26T12:21:25.497" v="120" actId="14100"/>
          <ac:spMkLst>
            <pc:docMk/>
            <pc:sldMk cId="2591335735" sldId="1251"/>
            <ac:spMk id="3" creationId="{B1A09975-E07C-39B7-AB8F-AB637AFBE20B}"/>
          </ac:spMkLst>
        </pc:spChg>
      </pc:sldChg>
      <pc:sldChg chg="addSp delSp modSp add mod">
        <pc:chgData name="Jalila El Baraka" userId="ea93c961-285f-4edc-9e51-dff84fc1dbdc" providerId="ADAL" clId="{F2DB4326-1773-40AF-ABF6-454663976D9D}" dt="2026-02-26T12:22:15.779" v="148" actId="1076"/>
        <pc:sldMkLst>
          <pc:docMk/>
          <pc:sldMk cId="3655361423" sldId="1252"/>
        </pc:sldMkLst>
        <pc:spChg chg="mod">
          <ac:chgData name="Jalila El Baraka" userId="ea93c961-285f-4edc-9e51-dff84fc1dbdc" providerId="ADAL" clId="{F2DB4326-1773-40AF-ABF6-454663976D9D}" dt="2026-02-26T12:21:52.692" v="135" actId="20577"/>
          <ac:spMkLst>
            <pc:docMk/>
            <pc:sldMk cId="3655361423" sldId="1252"/>
            <ac:spMk id="2" creationId="{DD2029AA-85BC-9DB3-44B7-304AF6247A7D}"/>
          </ac:spMkLst>
        </pc:spChg>
        <pc:spChg chg="mod">
          <ac:chgData name="Jalila El Baraka" userId="ea93c961-285f-4edc-9e51-dff84fc1dbdc" providerId="ADAL" clId="{F2DB4326-1773-40AF-ABF6-454663976D9D}" dt="2026-02-26T12:21:57.550" v="144" actId="20577"/>
          <ac:spMkLst>
            <pc:docMk/>
            <pc:sldMk cId="3655361423" sldId="1252"/>
            <ac:spMk id="5" creationId="{973DB181-15E8-C846-8DF7-926170159F00}"/>
          </ac:spMkLst>
        </pc:spChg>
        <pc:picChg chg="add mod">
          <ac:chgData name="Jalila El Baraka" userId="ea93c961-285f-4edc-9e51-dff84fc1dbdc" providerId="ADAL" clId="{F2DB4326-1773-40AF-ABF6-454663976D9D}" dt="2026-02-26T12:22:15.779" v="148" actId="1076"/>
          <ac:picMkLst>
            <pc:docMk/>
            <pc:sldMk cId="3655361423" sldId="1252"/>
            <ac:picMk id="3" creationId="{86178FC4-CA13-7AAC-B6B6-1B84D03C697C}"/>
          </ac:picMkLst>
        </pc:picChg>
      </pc:sldChg>
      <pc:sldChg chg="addSp delSp modSp add mod">
        <pc:chgData name="Jalila El Baraka" userId="ea93c961-285f-4edc-9e51-dff84fc1dbdc" providerId="ADAL" clId="{F2DB4326-1773-40AF-ABF6-454663976D9D}" dt="2026-02-26T12:23:07.361" v="177" actId="1076"/>
        <pc:sldMkLst>
          <pc:docMk/>
          <pc:sldMk cId="52693322" sldId="1253"/>
        </pc:sldMkLst>
        <pc:spChg chg="mod">
          <ac:chgData name="Jalila El Baraka" userId="ea93c961-285f-4edc-9e51-dff84fc1dbdc" providerId="ADAL" clId="{F2DB4326-1773-40AF-ABF6-454663976D9D}" dt="2026-02-26T12:22:41.147" v="163" actId="20577"/>
          <ac:spMkLst>
            <pc:docMk/>
            <pc:sldMk cId="52693322" sldId="1253"/>
            <ac:spMk id="2" creationId="{782CB078-6F46-EB65-FFAD-12FF1ACE2DD1}"/>
          </ac:spMkLst>
        </pc:spChg>
        <pc:spChg chg="mod">
          <ac:chgData name="Jalila El Baraka" userId="ea93c961-285f-4edc-9e51-dff84fc1dbdc" providerId="ADAL" clId="{F2DB4326-1773-40AF-ABF6-454663976D9D}" dt="2026-02-26T12:22:46.277" v="174" actId="20577"/>
          <ac:spMkLst>
            <pc:docMk/>
            <pc:sldMk cId="52693322" sldId="1253"/>
            <ac:spMk id="3" creationId="{2A2AB4E6-B3D2-2BDE-FC3A-507666B20E89}"/>
          </ac:spMkLst>
        </pc:spChg>
        <pc:picChg chg="add mod">
          <ac:chgData name="Jalila El Baraka" userId="ea93c961-285f-4edc-9e51-dff84fc1dbdc" providerId="ADAL" clId="{F2DB4326-1773-40AF-ABF6-454663976D9D}" dt="2026-02-26T12:23:07.361" v="177" actId="1076"/>
          <ac:picMkLst>
            <pc:docMk/>
            <pc:sldMk cId="52693322" sldId="1253"/>
            <ac:picMk id="7" creationId="{639DC218-9590-CEC0-C8C5-776DD6B0132D}"/>
          </ac:picMkLst>
        </pc:picChg>
      </pc:sldChg>
      <pc:sldChg chg="modSp add mod">
        <pc:chgData name="Jalila El Baraka" userId="ea93c961-285f-4edc-9e51-dff84fc1dbdc" providerId="ADAL" clId="{F2DB4326-1773-40AF-ABF6-454663976D9D}" dt="2026-02-26T12:50:24.871" v="346" actId="20577"/>
        <pc:sldMkLst>
          <pc:docMk/>
          <pc:sldMk cId="765693463" sldId="1254"/>
        </pc:sldMkLst>
        <pc:spChg chg="mod">
          <ac:chgData name="Jalila El Baraka" userId="ea93c961-285f-4edc-9e51-dff84fc1dbdc" providerId="ADAL" clId="{F2DB4326-1773-40AF-ABF6-454663976D9D}" dt="2026-02-26T12:50:24.871" v="346" actId="20577"/>
          <ac:spMkLst>
            <pc:docMk/>
            <pc:sldMk cId="765693463" sldId="1254"/>
            <ac:spMk id="2" creationId="{66788DF4-0478-0ED0-912B-D88AEC73DA51}"/>
          </ac:spMkLst>
        </pc:spChg>
        <pc:spChg chg="mod">
          <ac:chgData name="Jalila El Baraka" userId="ea93c961-285f-4edc-9e51-dff84fc1dbdc" providerId="ADAL" clId="{F2DB4326-1773-40AF-ABF6-454663976D9D}" dt="2026-02-26T12:50:20.842" v="338" actId="20577"/>
          <ac:spMkLst>
            <pc:docMk/>
            <pc:sldMk cId="765693463" sldId="1254"/>
            <ac:spMk id="3" creationId="{465EE2DA-9EB8-3EA6-55DF-BD541DB02E28}"/>
          </ac:spMkLst>
        </pc:spChg>
      </pc:sldChg>
      <pc:sldChg chg="addSp modSp add mod">
        <pc:chgData name="Jalila El Baraka" userId="ea93c961-285f-4edc-9e51-dff84fc1dbdc" providerId="ADAL" clId="{F2DB4326-1773-40AF-ABF6-454663976D9D}" dt="2026-02-26T12:25:09.859" v="280" actId="1076"/>
        <pc:sldMkLst>
          <pc:docMk/>
          <pc:sldMk cId="2323540192" sldId="1255"/>
        </pc:sldMkLst>
        <pc:spChg chg="mod">
          <ac:chgData name="Jalila El Baraka" userId="ea93c961-285f-4edc-9e51-dff84fc1dbdc" providerId="ADAL" clId="{F2DB4326-1773-40AF-ABF6-454663976D9D}" dt="2026-02-26T12:24:39.691" v="276" actId="20577"/>
          <ac:spMkLst>
            <pc:docMk/>
            <pc:sldMk cId="2323540192" sldId="1255"/>
            <ac:spMk id="2" creationId="{518A29E0-8BD4-2365-A22F-9D3EEE4E5196}"/>
          </ac:spMkLst>
        </pc:spChg>
        <pc:spChg chg="mod">
          <ac:chgData name="Jalila El Baraka" userId="ea93c961-285f-4edc-9e51-dff84fc1dbdc" providerId="ADAL" clId="{F2DB4326-1773-40AF-ABF6-454663976D9D}" dt="2026-02-26T12:25:08.793" v="279" actId="1076"/>
          <ac:spMkLst>
            <pc:docMk/>
            <pc:sldMk cId="2323540192" sldId="1255"/>
            <ac:spMk id="3" creationId="{8D9AE685-738E-910A-E048-FD488EBBCF5F}"/>
          </ac:spMkLst>
        </pc:spChg>
        <pc:picChg chg="add mod">
          <ac:chgData name="Jalila El Baraka" userId="ea93c961-285f-4edc-9e51-dff84fc1dbdc" providerId="ADAL" clId="{F2DB4326-1773-40AF-ABF6-454663976D9D}" dt="2026-02-26T12:25:09.859" v="280" actId="1076"/>
          <ac:picMkLst>
            <pc:docMk/>
            <pc:sldMk cId="2323540192" sldId="1255"/>
            <ac:picMk id="6" creationId="{45C1B400-10AF-68F9-D4DE-D278084608FC}"/>
          </ac:picMkLst>
        </pc:picChg>
        <pc:picChg chg="mod">
          <ac:chgData name="Jalila El Baraka" userId="ea93c961-285f-4edc-9e51-dff84fc1dbdc" providerId="ADAL" clId="{F2DB4326-1773-40AF-ABF6-454663976D9D}" dt="2026-02-26T12:24:27.755" v="257" actId="1076"/>
          <ac:picMkLst>
            <pc:docMk/>
            <pc:sldMk cId="2323540192" sldId="1255"/>
            <ac:picMk id="18" creationId="{44A52117-1B6A-31CD-185B-3FDBBCA0BA8F}"/>
          </ac:picMkLst>
        </pc:picChg>
      </pc:sldChg>
      <pc:sldChg chg="addSp delSp modSp add mod">
        <pc:chgData name="Jalila El Baraka" userId="ea93c961-285f-4edc-9e51-dff84fc1dbdc" providerId="ADAL" clId="{F2DB4326-1773-40AF-ABF6-454663976D9D}" dt="2026-02-26T12:25:45.714" v="316" actId="1076"/>
        <pc:sldMkLst>
          <pc:docMk/>
          <pc:sldMk cId="3535931535" sldId="1256"/>
        </pc:sldMkLst>
        <pc:spChg chg="mod">
          <ac:chgData name="Jalila El Baraka" userId="ea93c961-285f-4edc-9e51-dff84fc1dbdc" providerId="ADAL" clId="{F2DB4326-1773-40AF-ABF6-454663976D9D}" dt="2026-02-26T12:25:20.765" v="296" actId="20577"/>
          <ac:spMkLst>
            <pc:docMk/>
            <pc:sldMk cId="3535931535" sldId="1256"/>
            <ac:spMk id="2" creationId="{BE9B58FA-16A4-E543-9A6C-97CB4AFCF524}"/>
          </ac:spMkLst>
        </pc:spChg>
        <pc:spChg chg="mod">
          <ac:chgData name="Jalila El Baraka" userId="ea93c961-285f-4edc-9e51-dff84fc1dbdc" providerId="ADAL" clId="{F2DB4326-1773-40AF-ABF6-454663976D9D}" dt="2026-02-26T12:25:26.070" v="311" actId="20577"/>
          <ac:spMkLst>
            <pc:docMk/>
            <pc:sldMk cId="3535931535" sldId="1256"/>
            <ac:spMk id="3" creationId="{6889E38B-789B-8D48-082F-97A504FC3F69}"/>
          </ac:spMkLst>
        </pc:spChg>
        <pc:picChg chg="add mod">
          <ac:chgData name="Jalila El Baraka" userId="ea93c961-285f-4edc-9e51-dff84fc1dbdc" providerId="ADAL" clId="{F2DB4326-1773-40AF-ABF6-454663976D9D}" dt="2026-02-26T12:25:45.714" v="316" actId="1076"/>
          <ac:picMkLst>
            <pc:docMk/>
            <pc:sldMk cId="3535931535" sldId="1256"/>
            <ac:picMk id="7" creationId="{42B59187-4D87-C909-2B0C-F37BD12A297E}"/>
          </ac:picMkLst>
        </pc:picChg>
      </pc:sldChg>
      <pc:sldChg chg="addSp delSp modSp add mod">
        <pc:chgData name="Jalila El Baraka" userId="ea93c961-285f-4edc-9e51-dff84fc1dbdc" providerId="ADAL" clId="{F2DB4326-1773-40AF-ABF6-454663976D9D}" dt="2026-02-26T12:26:51.132" v="324" actId="1076"/>
        <pc:sldMkLst>
          <pc:docMk/>
          <pc:sldMk cId="443997892" sldId="1257"/>
        </pc:sldMkLst>
        <pc:picChg chg="add mod">
          <ac:chgData name="Jalila El Baraka" userId="ea93c961-285f-4edc-9e51-dff84fc1dbdc" providerId="ADAL" clId="{F2DB4326-1773-40AF-ABF6-454663976D9D}" dt="2026-02-26T12:26:51.132" v="324" actId="1076"/>
          <ac:picMkLst>
            <pc:docMk/>
            <pc:sldMk cId="443997892" sldId="1257"/>
            <ac:picMk id="6" creationId="{25014647-2F86-E9D3-E137-1D5C9B75F71E}"/>
          </ac:picMkLst>
        </pc:picChg>
      </pc:sldChg>
      <pc:sldChg chg="addSp delSp modSp add mod">
        <pc:chgData name="Jalila El Baraka" userId="ea93c961-285f-4edc-9e51-dff84fc1dbdc" providerId="ADAL" clId="{F2DB4326-1773-40AF-ABF6-454663976D9D}" dt="2026-02-26T12:27:12.395" v="330" actId="1076"/>
        <pc:sldMkLst>
          <pc:docMk/>
          <pc:sldMk cId="2828917687" sldId="1258"/>
        </pc:sldMkLst>
        <pc:picChg chg="add mod">
          <ac:chgData name="Jalila El Baraka" userId="ea93c961-285f-4edc-9e51-dff84fc1dbdc" providerId="ADAL" clId="{F2DB4326-1773-40AF-ABF6-454663976D9D}" dt="2026-02-26T12:27:12.395" v="330" actId="1076"/>
          <ac:picMkLst>
            <pc:docMk/>
            <pc:sldMk cId="2828917687" sldId="1258"/>
            <ac:picMk id="7" creationId="{7EA5CC6A-A037-FF58-2C65-8D6E96C2326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02/03/2026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6.png"/><Relationship Id="rId9"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9.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9.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8.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9.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6.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pic>
        <p:nvPicPr>
          <p:cNvPr id="12" name="Image 11" descr="Une image contenant texte, capture d’écran, dessin humoristique&#10;&#10;Le contenu généré par l’IA peut être incorrect.">
            <a:extLst>
              <a:ext uri="{FF2B5EF4-FFF2-40B4-BE49-F238E27FC236}">
                <a16:creationId xmlns:a16="http://schemas.microsoft.com/office/drawing/2014/main" id="{11B69ACF-4DAF-046C-0FC0-2707C01AA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94" y="0"/>
            <a:ext cx="9170094" cy="6858000"/>
          </a:xfrm>
          <a:prstGeom prst="rect">
            <a:avLst/>
          </a:prstGeom>
        </p:spPr>
      </p:pic>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Plan de la séance 2</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3827040"/>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079526" y="3889277"/>
            <a:ext cx="1691489" cy="338554"/>
          </a:xfrm>
          <a:prstGeom prst="rect">
            <a:avLst/>
          </a:prstGeom>
          <a:noFill/>
        </p:spPr>
        <p:txBody>
          <a:bodyPr wrap="none" rtlCol="0">
            <a:spAutoFit/>
          </a:bodyPr>
          <a:lstStyle/>
          <a:p>
            <a:r>
              <a:rPr lang="fr-MA" sz="1600" dirty="0">
                <a:solidFill>
                  <a:srgbClr val="757575"/>
                </a:solidFill>
                <a:latin typeface="Dosis ExtraBold" pitchFamily="2" charset="0"/>
              </a:rPr>
              <a:t>2.  Prise de parole</a:t>
            </a:r>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2330447"/>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079526" y="2435330"/>
            <a:ext cx="2861681"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 des actes de paroles</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hasCustomPrompt="1"/>
          </p:nvPr>
        </p:nvSpPr>
        <p:spPr>
          <a:xfrm>
            <a:off x="2151983" y="2876782"/>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Actes de paroles étudiés pendant la période 1</a:t>
            </a:r>
          </a:p>
        </p:txBody>
      </p:sp>
      <p:sp>
        <p:nvSpPr>
          <p:cNvPr id="5" name="Espace réservé du texte 5">
            <a:extLst>
              <a:ext uri="{FF2B5EF4-FFF2-40B4-BE49-F238E27FC236}">
                <a16:creationId xmlns:a16="http://schemas.microsoft.com/office/drawing/2014/main" id="{C5DF98A2-5A1C-3E53-74BC-D575AF0F00AF}"/>
              </a:ext>
            </a:extLst>
          </p:cNvPr>
          <p:cNvSpPr>
            <a:spLocks noGrp="1"/>
          </p:cNvSpPr>
          <p:nvPr>
            <p:ph type="body" sz="quarter" idx="22" hasCustomPrompt="1"/>
          </p:nvPr>
        </p:nvSpPr>
        <p:spPr>
          <a:xfrm>
            <a:off x="2103669" y="421535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Prise de parole pour se présenter</a:t>
            </a:r>
          </a:p>
        </p:txBody>
      </p:sp>
      <p:pic>
        <p:nvPicPr>
          <p:cNvPr id="6" name="Image 5">
            <a:extLst>
              <a:ext uri="{FF2B5EF4-FFF2-40B4-BE49-F238E27FC236}">
                <a16:creationId xmlns:a16="http://schemas.microsoft.com/office/drawing/2014/main" id="{7DA4711D-51B2-240E-C5E7-420DD7308EBB}"/>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280143" y="5081604"/>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11" name="Espace réservé du texte 5">
            <a:extLst>
              <a:ext uri="{FF2B5EF4-FFF2-40B4-BE49-F238E27FC236}">
                <a16:creationId xmlns:a16="http://schemas.microsoft.com/office/drawing/2014/main" id="{24B8F2BF-037B-3B47-F95B-8798929FE5BC}"/>
              </a:ext>
            </a:extLst>
          </p:cNvPr>
          <p:cNvSpPr>
            <a:spLocks noGrp="1"/>
          </p:cNvSpPr>
          <p:nvPr>
            <p:ph type="body" sz="quarter" idx="23" hasCustomPrompt="1"/>
          </p:nvPr>
        </p:nvSpPr>
        <p:spPr>
          <a:xfrm>
            <a:off x="1915002" y="54532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Travail sur le livret</a:t>
            </a:r>
          </a:p>
        </p:txBody>
      </p:sp>
      <p:sp>
        <p:nvSpPr>
          <p:cNvPr id="15" name="ZoneTexte 14">
            <a:extLst>
              <a:ext uri="{FF2B5EF4-FFF2-40B4-BE49-F238E27FC236}">
                <a16:creationId xmlns:a16="http://schemas.microsoft.com/office/drawing/2014/main" id="{5EEEC69B-011D-75A0-230C-4A432EC5697D}"/>
              </a:ext>
            </a:extLst>
          </p:cNvPr>
          <p:cNvSpPr txBox="1"/>
          <p:nvPr userDrawn="1"/>
        </p:nvSpPr>
        <p:spPr>
          <a:xfrm>
            <a:off x="1544924" y="5114700"/>
            <a:ext cx="2760692" cy="338554"/>
          </a:xfrm>
          <a:prstGeom prst="rect">
            <a:avLst/>
          </a:prstGeom>
          <a:noFill/>
        </p:spPr>
        <p:txBody>
          <a:bodyPr wrap="none" rtlCol="0">
            <a:spAutoFit/>
          </a:bodyPr>
          <a:lstStyle/>
          <a:p>
            <a:r>
              <a:rPr lang="fr-MA" sz="1600" dirty="0">
                <a:solidFill>
                  <a:srgbClr val="757575"/>
                </a:solidFill>
                <a:latin typeface="Dosis ExtraBold" pitchFamily="2" charset="0"/>
              </a:rPr>
              <a:t>3.  Activités orales sur le livret</a:t>
            </a:r>
          </a:p>
        </p:txBody>
      </p:sp>
      <p:pic>
        <p:nvPicPr>
          <p:cNvPr id="16" name="Espace réservé pour une image  36" descr="Une image contenant horloge, cercle, symbole, Police&#10;&#10;Le contenu généré par l’IA peut être incorrect.">
            <a:extLst>
              <a:ext uri="{FF2B5EF4-FFF2-40B4-BE49-F238E27FC236}">
                <a16:creationId xmlns:a16="http://schemas.microsoft.com/office/drawing/2014/main" id="{DEA04CB3-4F01-E22B-1F0B-197FCEC06413}"/>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7526" r="-7526"/>
          <a:stretch>
            <a:fillRect/>
          </a:stretch>
        </p:blipFill>
        <p:spPr>
          <a:xfrm>
            <a:off x="7115487" y="2303595"/>
            <a:ext cx="540000" cy="540000"/>
          </a:xfrm>
          <a:prstGeom prst="rect">
            <a:avLst/>
          </a:prstGeom>
        </p:spPr>
      </p:pic>
      <p:pic>
        <p:nvPicPr>
          <p:cNvPr id="17" name="Espace réservé pour une image  40" descr="Une image contenant horloge, cercle, symbole&#10;&#10;Le contenu généré par l’IA peut être incorrect.">
            <a:extLst>
              <a:ext uri="{FF2B5EF4-FFF2-40B4-BE49-F238E27FC236}">
                <a16:creationId xmlns:a16="http://schemas.microsoft.com/office/drawing/2014/main" id="{BF236806-7ABD-5B66-EE57-9DC1F6A17838}"/>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64731" y="3778198"/>
            <a:ext cx="540000" cy="540000"/>
          </a:xfrm>
          <a:prstGeom prst="rect">
            <a:avLst/>
          </a:prstGeom>
          <a:noFill/>
        </p:spPr>
      </p:pic>
      <p:pic>
        <p:nvPicPr>
          <p:cNvPr id="20" name="Espace réservé pour une image  40" descr="Une image contenant horloge, cercle, symbole&#10;&#10;Le contenu généré par l’IA peut être incorrect.">
            <a:extLst>
              <a:ext uri="{FF2B5EF4-FFF2-40B4-BE49-F238E27FC236}">
                <a16:creationId xmlns:a16="http://schemas.microsoft.com/office/drawing/2014/main" id="{9CBDCA13-3B7F-5444-3279-2ABA893DEEC1}"/>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88874" y="4954249"/>
            <a:ext cx="540000" cy="540000"/>
          </a:xfrm>
          <a:prstGeom prst="rect">
            <a:avLst/>
          </a:prstGeom>
          <a:noFill/>
        </p:spPr>
      </p:pic>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308347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80436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963391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837272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7544102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0351459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032023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062063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38181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3116987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00449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6740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21490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02949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231664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63677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578784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395334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222245-1166-2CCE-E3C1-C5E763F8568F}"/>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7120BFB-E849-73D4-0D10-B58AB1347B51}"/>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9154411-5462-4586-F8FF-88AAC0120C0C}"/>
              </a:ext>
            </a:extLst>
          </p:cNvPr>
          <p:cNvSpPr>
            <a:spLocks noGrp="1"/>
          </p:cNvSpPr>
          <p:nvPr>
            <p:ph type="dt" sz="half" idx="10"/>
          </p:nvPr>
        </p:nvSpPr>
        <p:spPr/>
        <p:txBody>
          <a:bodyPr/>
          <a:lstStyle/>
          <a:p>
            <a:fld id="{8BEE9CEE-24CF-4648-8A3D-859FEB2E9E61}" type="datetimeFigureOut">
              <a:rPr lang="fr-FR" smtClean="0"/>
              <a:t>02/03/2026</a:t>
            </a:fld>
            <a:endParaRPr lang="fr-FR"/>
          </a:p>
        </p:txBody>
      </p:sp>
      <p:sp>
        <p:nvSpPr>
          <p:cNvPr id="5" name="Espace réservé du pied de page 4">
            <a:extLst>
              <a:ext uri="{FF2B5EF4-FFF2-40B4-BE49-F238E27FC236}">
                <a16:creationId xmlns:a16="http://schemas.microsoft.com/office/drawing/2014/main" id="{AD7E5B1D-D9FB-B01C-42B5-852F6871E87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6ED8E32-8FB1-B655-D574-408711E0C78B}"/>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18564087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B53178-611B-7674-A3BE-97FBCF2C74A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0749F9C-E002-0F28-8848-10E3ECB711B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4CC5A96-3946-F891-003B-0FF1404A6E3F}"/>
              </a:ext>
            </a:extLst>
          </p:cNvPr>
          <p:cNvSpPr>
            <a:spLocks noGrp="1"/>
          </p:cNvSpPr>
          <p:nvPr>
            <p:ph type="dt" sz="half" idx="10"/>
          </p:nvPr>
        </p:nvSpPr>
        <p:spPr/>
        <p:txBody>
          <a:bodyPr/>
          <a:lstStyle/>
          <a:p>
            <a:fld id="{8BEE9CEE-24CF-4648-8A3D-859FEB2E9E61}" type="datetimeFigureOut">
              <a:rPr lang="fr-FR" smtClean="0"/>
              <a:t>02/03/2026</a:t>
            </a:fld>
            <a:endParaRPr lang="fr-FR"/>
          </a:p>
        </p:txBody>
      </p:sp>
      <p:sp>
        <p:nvSpPr>
          <p:cNvPr id="5" name="Espace réservé du pied de page 4">
            <a:extLst>
              <a:ext uri="{FF2B5EF4-FFF2-40B4-BE49-F238E27FC236}">
                <a16:creationId xmlns:a16="http://schemas.microsoft.com/office/drawing/2014/main" id="{4988059F-876D-5D5B-5FCF-E5FA0475415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2614696-C7B4-3F0E-1A77-481F8938254D}"/>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2201755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D50DB4-920B-3C27-7B32-33F4C707EFE9}"/>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6310FD0-5391-BF53-A43F-F7C23A2F2F75}"/>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B42BF86-5CC5-A599-DC41-C90F26A14132}"/>
              </a:ext>
            </a:extLst>
          </p:cNvPr>
          <p:cNvSpPr>
            <a:spLocks noGrp="1"/>
          </p:cNvSpPr>
          <p:nvPr>
            <p:ph type="dt" sz="half" idx="10"/>
          </p:nvPr>
        </p:nvSpPr>
        <p:spPr/>
        <p:txBody>
          <a:bodyPr/>
          <a:lstStyle/>
          <a:p>
            <a:fld id="{8BEE9CEE-24CF-4648-8A3D-859FEB2E9E61}" type="datetimeFigureOut">
              <a:rPr lang="fr-FR" smtClean="0"/>
              <a:t>02/03/2026</a:t>
            </a:fld>
            <a:endParaRPr lang="fr-FR"/>
          </a:p>
        </p:txBody>
      </p:sp>
      <p:sp>
        <p:nvSpPr>
          <p:cNvPr id="5" name="Espace réservé du pied de page 4">
            <a:extLst>
              <a:ext uri="{FF2B5EF4-FFF2-40B4-BE49-F238E27FC236}">
                <a16:creationId xmlns:a16="http://schemas.microsoft.com/office/drawing/2014/main" id="{AED572F2-6D02-863C-FB71-A5CC146542E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F9F50B5-29B8-652C-74F3-D1A9A42E8C97}"/>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3166000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C9DA23-31E9-1C43-D971-BB6C5509BD2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F0A9294-3F7B-9426-EB7D-56F73792FC03}"/>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403683D-1AF0-3756-F60B-3CFBB5D1F987}"/>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57D89AB-610C-97E7-E87A-8947DD2FE798}"/>
              </a:ext>
            </a:extLst>
          </p:cNvPr>
          <p:cNvSpPr>
            <a:spLocks noGrp="1"/>
          </p:cNvSpPr>
          <p:nvPr>
            <p:ph type="dt" sz="half" idx="10"/>
          </p:nvPr>
        </p:nvSpPr>
        <p:spPr/>
        <p:txBody>
          <a:bodyPr/>
          <a:lstStyle/>
          <a:p>
            <a:fld id="{8BEE9CEE-24CF-4648-8A3D-859FEB2E9E61}" type="datetimeFigureOut">
              <a:rPr lang="fr-FR" smtClean="0"/>
              <a:t>02/03/2026</a:t>
            </a:fld>
            <a:endParaRPr lang="fr-FR"/>
          </a:p>
        </p:txBody>
      </p:sp>
      <p:sp>
        <p:nvSpPr>
          <p:cNvPr id="6" name="Espace réservé du pied de page 5">
            <a:extLst>
              <a:ext uri="{FF2B5EF4-FFF2-40B4-BE49-F238E27FC236}">
                <a16:creationId xmlns:a16="http://schemas.microsoft.com/office/drawing/2014/main" id="{9A53F3C4-CB08-C965-0DFE-4322E9F6F4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253E917-723C-0A81-5FFE-5CBDC1AD58D6}"/>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34194475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44C0D0-6502-EE1B-E459-2B71089CA7D9}"/>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2C10599-F26C-A2AF-2288-03508DE4F36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187FAA-DA46-DB01-1E3A-FE27C272B775}"/>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8ED077E-1D26-7A47-2EAD-9CE853D1655D}"/>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33BA75D-2141-22F9-ADEA-B369B2D5AECE}"/>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5283145-D762-6C27-0D0C-D74DCB29C89D}"/>
              </a:ext>
            </a:extLst>
          </p:cNvPr>
          <p:cNvSpPr>
            <a:spLocks noGrp="1"/>
          </p:cNvSpPr>
          <p:nvPr>
            <p:ph type="dt" sz="half" idx="10"/>
          </p:nvPr>
        </p:nvSpPr>
        <p:spPr/>
        <p:txBody>
          <a:bodyPr/>
          <a:lstStyle/>
          <a:p>
            <a:fld id="{8BEE9CEE-24CF-4648-8A3D-859FEB2E9E61}" type="datetimeFigureOut">
              <a:rPr lang="fr-FR" smtClean="0"/>
              <a:t>02/03/2026</a:t>
            </a:fld>
            <a:endParaRPr lang="fr-FR"/>
          </a:p>
        </p:txBody>
      </p:sp>
      <p:sp>
        <p:nvSpPr>
          <p:cNvPr id="8" name="Espace réservé du pied de page 7">
            <a:extLst>
              <a:ext uri="{FF2B5EF4-FFF2-40B4-BE49-F238E27FC236}">
                <a16:creationId xmlns:a16="http://schemas.microsoft.com/office/drawing/2014/main" id="{7B276663-B55E-81C6-DA69-E5C8AC66064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7DE1762-D73D-5AA5-D605-16325D475692}"/>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19780085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3369F3-7A4B-2494-8B8A-057CCF2761D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AD5E0CC-8780-8D73-276A-7D135E13E72E}"/>
              </a:ext>
            </a:extLst>
          </p:cNvPr>
          <p:cNvSpPr>
            <a:spLocks noGrp="1"/>
          </p:cNvSpPr>
          <p:nvPr>
            <p:ph type="dt" sz="half" idx="10"/>
          </p:nvPr>
        </p:nvSpPr>
        <p:spPr/>
        <p:txBody>
          <a:bodyPr/>
          <a:lstStyle/>
          <a:p>
            <a:fld id="{8BEE9CEE-24CF-4648-8A3D-859FEB2E9E61}" type="datetimeFigureOut">
              <a:rPr lang="fr-FR" smtClean="0"/>
              <a:t>02/03/2026</a:t>
            </a:fld>
            <a:endParaRPr lang="fr-FR"/>
          </a:p>
        </p:txBody>
      </p:sp>
      <p:sp>
        <p:nvSpPr>
          <p:cNvPr id="4" name="Espace réservé du pied de page 3">
            <a:extLst>
              <a:ext uri="{FF2B5EF4-FFF2-40B4-BE49-F238E27FC236}">
                <a16:creationId xmlns:a16="http://schemas.microsoft.com/office/drawing/2014/main" id="{8B2EEB15-D634-8E3A-9729-75D1A2B8B84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F718DAB-374B-9FAA-D34E-2FCD9F9FE9BC}"/>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24557936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B6D19D1-05AA-C1F6-3084-51A353C69516}"/>
              </a:ext>
            </a:extLst>
          </p:cNvPr>
          <p:cNvSpPr>
            <a:spLocks noGrp="1"/>
          </p:cNvSpPr>
          <p:nvPr>
            <p:ph type="dt" sz="half" idx="10"/>
          </p:nvPr>
        </p:nvSpPr>
        <p:spPr/>
        <p:txBody>
          <a:bodyPr/>
          <a:lstStyle/>
          <a:p>
            <a:fld id="{8BEE9CEE-24CF-4648-8A3D-859FEB2E9E61}" type="datetimeFigureOut">
              <a:rPr lang="fr-FR" smtClean="0"/>
              <a:t>02/03/2026</a:t>
            </a:fld>
            <a:endParaRPr lang="fr-FR"/>
          </a:p>
        </p:txBody>
      </p:sp>
      <p:sp>
        <p:nvSpPr>
          <p:cNvPr id="3" name="Espace réservé du pied de page 2">
            <a:extLst>
              <a:ext uri="{FF2B5EF4-FFF2-40B4-BE49-F238E27FC236}">
                <a16:creationId xmlns:a16="http://schemas.microsoft.com/office/drawing/2014/main" id="{BEA97666-4825-84A5-AE38-8929A91BCE7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462F4D3D-691A-4481-72C6-D8B26A188346}"/>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14058644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5C2DC5-776E-6306-CAA0-508DF1E6625C}"/>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16D353A-CC70-9575-012B-F4406BC2710B}"/>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EDBB0B4-D7FA-E6C5-BE3C-63DC6D22AD6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693F65A-CFDC-588B-471E-09EC9EB40853}"/>
              </a:ext>
            </a:extLst>
          </p:cNvPr>
          <p:cNvSpPr>
            <a:spLocks noGrp="1"/>
          </p:cNvSpPr>
          <p:nvPr>
            <p:ph type="dt" sz="half" idx="10"/>
          </p:nvPr>
        </p:nvSpPr>
        <p:spPr/>
        <p:txBody>
          <a:bodyPr/>
          <a:lstStyle/>
          <a:p>
            <a:fld id="{8BEE9CEE-24CF-4648-8A3D-859FEB2E9E61}" type="datetimeFigureOut">
              <a:rPr lang="fr-FR" smtClean="0"/>
              <a:t>02/03/2026</a:t>
            </a:fld>
            <a:endParaRPr lang="fr-FR"/>
          </a:p>
        </p:txBody>
      </p:sp>
      <p:sp>
        <p:nvSpPr>
          <p:cNvPr id="6" name="Espace réservé du pied de page 5">
            <a:extLst>
              <a:ext uri="{FF2B5EF4-FFF2-40B4-BE49-F238E27FC236}">
                <a16:creationId xmlns:a16="http://schemas.microsoft.com/office/drawing/2014/main" id="{78DD2FCA-B76E-54FA-E8A9-CD0D7354A60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8DAF792-A546-1504-EBDD-863F38F58A1D}"/>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34124780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A9CA62-C555-C927-301C-8949C93EA7F9}"/>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DF5269AE-0B41-0A66-BEE6-9F6DEEC7E0F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2B95F87-4EE8-8857-F6CA-07D079623CD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8FE8590-330F-BC3B-135E-65E8E09505AA}"/>
              </a:ext>
            </a:extLst>
          </p:cNvPr>
          <p:cNvSpPr>
            <a:spLocks noGrp="1"/>
          </p:cNvSpPr>
          <p:nvPr>
            <p:ph type="dt" sz="half" idx="10"/>
          </p:nvPr>
        </p:nvSpPr>
        <p:spPr/>
        <p:txBody>
          <a:bodyPr/>
          <a:lstStyle/>
          <a:p>
            <a:fld id="{8BEE9CEE-24CF-4648-8A3D-859FEB2E9E61}" type="datetimeFigureOut">
              <a:rPr lang="fr-FR" smtClean="0"/>
              <a:t>02/03/2026</a:t>
            </a:fld>
            <a:endParaRPr lang="fr-FR"/>
          </a:p>
        </p:txBody>
      </p:sp>
      <p:sp>
        <p:nvSpPr>
          <p:cNvPr id="6" name="Espace réservé du pied de page 5">
            <a:extLst>
              <a:ext uri="{FF2B5EF4-FFF2-40B4-BE49-F238E27FC236}">
                <a16:creationId xmlns:a16="http://schemas.microsoft.com/office/drawing/2014/main" id="{F3FA2C4A-AAF3-672D-35D4-5DC4AB6E655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19AA9CF-2BCB-D125-13F7-31E76633CAED}"/>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12311398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3111FA-BA6A-27D8-CA34-9A9D89636C1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3E2A2F9-C51F-DF50-B087-6EBDE0297CB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1B3EA9-3F26-3268-2ED4-278A244C59FF}"/>
              </a:ext>
            </a:extLst>
          </p:cNvPr>
          <p:cNvSpPr>
            <a:spLocks noGrp="1"/>
          </p:cNvSpPr>
          <p:nvPr>
            <p:ph type="dt" sz="half" idx="10"/>
          </p:nvPr>
        </p:nvSpPr>
        <p:spPr/>
        <p:txBody>
          <a:bodyPr/>
          <a:lstStyle/>
          <a:p>
            <a:fld id="{8BEE9CEE-24CF-4648-8A3D-859FEB2E9E61}" type="datetimeFigureOut">
              <a:rPr lang="fr-FR" smtClean="0"/>
              <a:t>02/03/2026</a:t>
            </a:fld>
            <a:endParaRPr lang="fr-FR"/>
          </a:p>
        </p:txBody>
      </p:sp>
      <p:sp>
        <p:nvSpPr>
          <p:cNvPr id="5" name="Espace réservé du pied de page 4">
            <a:extLst>
              <a:ext uri="{FF2B5EF4-FFF2-40B4-BE49-F238E27FC236}">
                <a16:creationId xmlns:a16="http://schemas.microsoft.com/office/drawing/2014/main" id="{E88833B9-A0DF-CFE4-BA4D-162FF085E2E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6D3A484-E870-2BEE-85E9-2E2B218655D6}"/>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38638142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5E88D8A-C2A6-980F-1C08-C1C9FCFBF8E5}"/>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33F6C55-F19E-CE62-55FC-C070575C2E6E}"/>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BCBA48B-755A-68F8-210A-DD2A6344D310}"/>
              </a:ext>
            </a:extLst>
          </p:cNvPr>
          <p:cNvSpPr>
            <a:spLocks noGrp="1"/>
          </p:cNvSpPr>
          <p:nvPr>
            <p:ph type="dt" sz="half" idx="10"/>
          </p:nvPr>
        </p:nvSpPr>
        <p:spPr/>
        <p:txBody>
          <a:bodyPr/>
          <a:lstStyle/>
          <a:p>
            <a:fld id="{8BEE9CEE-24CF-4648-8A3D-859FEB2E9E61}" type="datetimeFigureOut">
              <a:rPr lang="fr-FR" smtClean="0"/>
              <a:t>02/03/2026</a:t>
            </a:fld>
            <a:endParaRPr lang="fr-FR"/>
          </a:p>
        </p:txBody>
      </p:sp>
      <p:sp>
        <p:nvSpPr>
          <p:cNvPr id="5" name="Espace réservé du pied de page 4">
            <a:extLst>
              <a:ext uri="{FF2B5EF4-FFF2-40B4-BE49-F238E27FC236}">
                <a16:creationId xmlns:a16="http://schemas.microsoft.com/office/drawing/2014/main" id="{D01572EE-5ADB-FB1F-BC23-81F0398FAD5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36F09AA-A42F-11D8-95BA-A04C3A1EE164}"/>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13020029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12939F-D242-13B3-057B-E8357D4237E0}"/>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FF58F68-53F9-326F-BF37-80789ED511C0}"/>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4E6C057-49C6-9CC3-4F2C-5CE45ED9A875}"/>
              </a:ext>
            </a:extLst>
          </p:cNvPr>
          <p:cNvSpPr>
            <a:spLocks noGrp="1"/>
          </p:cNvSpPr>
          <p:nvPr>
            <p:ph type="dt" sz="half" idx="10"/>
          </p:nvPr>
        </p:nvSpPr>
        <p:spPr/>
        <p:txBody>
          <a:bodyPr/>
          <a:lstStyle/>
          <a:p>
            <a:fld id="{DC918B5F-8F16-4D2A-B526-A963B6CF5607}" type="datetimeFigureOut">
              <a:rPr lang="fr-FR" smtClean="0"/>
              <a:t>02/03/2026</a:t>
            </a:fld>
            <a:endParaRPr lang="fr-FR"/>
          </a:p>
        </p:txBody>
      </p:sp>
      <p:sp>
        <p:nvSpPr>
          <p:cNvPr id="5" name="Espace réservé du pied de page 4">
            <a:extLst>
              <a:ext uri="{FF2B5EF4-FFF2-40B4-BE49-F238E27FC236}">
                <a16:creationId xmlns:a16="http://schemas.microsoft.com/office/drawing/2014/main" id="{598469BC-7C7B-6355-D8DD-D7EAB2BFD44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A10D445-E8AC-14DE-B220-78BF2163CF1E}"/>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14252240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0ABD73-8650-5D9C-643B-940D82E08F0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730D810-498D-914D-CE75-B9641891AEB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528473-A0F2-DD0B-A6D0-D452A5B9DA22}"/>
              </a:ext>
            </a:extLst>
          </p:cNvPr>
          <p:cNvSpPr>
            <a:spLocks noGrp="1"/>
          </p:cNvSpPr>
          <p:nvPr>
            <p:ph type="dt" sz="half" idx="10"/>
          </p:nvPr>
        </p:nvSpPr>
        <p:spPr/>
        <p:txBody>
          <a:bodyPr/>
          <a:lstStyle/>
          <a:p>
            <a:fld id="{DC918B5F-8F16-4D2A-B526-A963B6CF5607}" type="datetimeFigureOut">
              <a:rPr lang="fr-FR" smtClean="0"/>
              <a:t>02/03/2026</a:t>
            </a:fld>
            <a:endParaRPr lang="fr-FR"/>
          </a:p>
        </p:txBody>
      </p:sp>
      <p:sp>
        <p:nvSpPr>
          <p:cNvPr id="5" name="Espace réservé du pied de page 4">
            <a:extLst>
              <a:ext uri="{FF2B5EF4-FFF2-40B4-BE49-F238E27FC236}">
                <a16:creationId xmlns:a16="http://schemas.microsoft.com/office/drawing/2014/main" id="{AFAEA61E-E7D2-5EF5-EA28-A769A8E23D8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6651717-3912-B98E-5E43-AADD652578B2}"/>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204842334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1_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4EF331-7FBF-FF67-87AB-C1B856BB6000}"/>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F94EE8A-362F-C4B9-7BC7-AC73D5BB90D8}"/>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92F0E45-9EB1-5493-C431-E490733AC326}"/>
              </a:ext>
            </a:extLst>
          </p:cNvPr>
          <p:cNvSpPr>
            <a:spLocks noGrp="1"/>
          </p:cNvSpPr>
          <p:nvPr>
            <p:ph type="dt" sz="half" idx="10"/>
          </p:nvPr>
        </p:nvSpPr>
        <p:spPr/>
        <p:txBody>
          <a:bodyPr/>
          <a:lstStyle/>
          <a:p>
            <a:fld id="{DC918B5F-8F16-4D2A-B526-A963B6CF5607}" type="datetimeFigureOut">
              <a:rPr lang="fr-FR" smtClean="0"/>
              <a:t>02/03/2026</a:t>
            </a:fld>
            <a:endParaRPr lang="fr-FR"/>
          </a:p>
        </p:txBody>
      </p:sp>
      <p:sp>
        <p:nvSpPr>
          <p:cNvPr id="5" name="Espace réservé du pied de page 4">
            <a:extLst>
              <a:ext uri="{FF2B5EF4-FFF2-40B4-BE49-F238E27FC236}">
                <a16:creationId xmlns:a16="http://schemas.microsoft.com/office/drawing/2014/main" id="{B626C1D5-6331-A855-43FF-847829E397D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F2CBD20-28FE-167C-DA1E-600D8A075DD6}"/>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27658804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71F825-46AC-E061-F3AC-D105F0ADB96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2C3FEC1-3AB8-CA7D-19B1-19C5ADD69413}"/>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05C6F3F-0CAE-B2B2-48D5-FCDB28FBECEA}"/>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FF3FEA8-72B2-17D9-D052-36D65F9AC8F2}"/>
              </a:ext>
            </a:extLst>
          </p:cNvPr>
          <p:cNvSpPr>
            <a:spLocks noGrp="1"/>
          </p:cNvSpPr>
          <p:nvPr>
            <p:ph type="dt" sz="half" idx="10"/>
          </p:nvPr>
        </p:nvSpPr>
        <p:spPr/>
        <p:txBody>
          <a:bodyPr/>
          <a:lstStyle/>
          <a:p>
            <a:fld id="{DC918B5F-8F16-4D2A-B526-A963B6CF5607}" type="datetimeFigureOut">
              <a:rPr lang="fr-FR" smtClean="0"/>
              <a:t>02/03/2026</a:t>
            </a:fld>
            <a:endParaRPr lang="fr-FR"/>
          </a:p>
        </p:txBody>
      </p:sp>
      <p:sp>
        <p:nvSpPr>
          <p:cNvPr id="6" name="Espace réservé du pied de page 5">
            <a:extLst>
              <a:ext uri="{FF2B5EF4-FFF2-40B4-BE49-F238E27FC236}">
                <a16:creationId xmlns:a16="http://schemas.microsoft.com/office/drawing/2014/main" id="{2C34DD63-5D19-15F3-920E-9E8943A6AFC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B1513AF-8726-C7A3-156D-96CEDBCF54A1}"/>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38985238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274651-415E-D886-BBC9-A0FA30A1E55E}"/>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0CAFF76-EBD6-8555-9498-D3E109738D4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594198E-AB94-A8F7-948E-45FE8209AA10}"/>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27DC8FA-3C9D-7F42-B2C7-4CBB9470646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0AA5E16-FEC6-E76B-A966-EE34234DD01B}"/>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9D21ABC-668D-35C0-91D5-8E216FAD50EB}"/>
              </a:ext>
            </a:extLst>
          </p:cNvPr>
          <p:cNvSpPr>
            <a:spLocks noGrp="1"/>
          </p:cNvSpPr>
          <p:nvPr>
            <p:ph type="dt" sz="half" idx="10"/>
          </p:nvPr>
        </p:nvSpPr>
        <p:spPr/>
        <p:txBody>
          <a:bodyPr/>
          <a:lstStyle/>
          <a:p>
            <a:fld id="{DC918B5F-8F16-4D2A-B526-A963B6CF5607}" type="datetimeFigureOut">
              <a:rPr lang="fr-FR" smtClean="0"/>
              <a:t>02/03/2026</a:t>
            </a:fld>
            <a:endParaRPr lang="fr-FR"/>
          </a:p>
        </p:txBody>
      </p:sp>
      <p:sp>
        <p:nvSpPr>
          <p:cNvPr id="8" name="Espace réservé du pied de page 7">
            <a:extLst>
              <a:ext uri="{FF2B5EF4-FFF2-40B4-BE49-F238E27FC236}">
                <a16:creationId xmlns:a16="http://schemas.microsoft.com/office/drawing/2014/main" id="{6CC29994-F308-0216-C5C3-D123B142900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B945907-DB95-FEA7-50E8-A6497CC32DD5}"/>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40143707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1_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345550-35B8-76D9-8795-C945DC8239B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B800584-4C3D-35CA-1ACB-5DF57D28245A}"/>
              </a:ext>
            </a:extLst>
          </p:cNvPr>
          <p:cNvSpPr>
            <a:spLocks noGrp="1"/>
          </p:cNvSpPr>
          <p:nvPr>
            <p:ph type="dt" sz="half" idx="10"/>
          </p:nvPr>
        </p:nvSpPr>
        <p:spPr/>
        <p:txBody>
          <a:bodyPr/>
          <a:lstStyle/>
          <a:p>
            <a:fld id="{DC918B5F-8F16-4D2A-B526-A963B6CF5607}" type="datetimeFigureOut">
              <a:rPr lang="fr-FR" smtClean="0"/>
              <a:t>02/03/2026</a:t>
            </a:fld>
            <a:endParaRPr lang="fr-FR"/>
          </a:p>
        </p:txBody>
      </p:sp>
      <p:sp>
        <p:nvSpPr>
          <p:cNvPr id="4" name="Espace réservé du pied de page 3">
            <a:extLst>
              <a:ext uri="{FF2B5EF4-FFF2-40B4-BE49-F238E27FC236}">
                <a16:creationId xmlns:a16="http://schemas.microsoft.com/office/drawing/2014/main" id="{F692FF46-0171-FAB2-F1CD-4D160A3FD106}"/>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11A9572-F85E-2E45-46CC-2CE952A64A47}"/>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102790495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1_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3000B63-C099-BE0D-0114-1CA0A7026DF2}"/>
              </a:ext>
            </a:extLst>
          </p:cNvPr>
          <p:cNvSpPr>
            <a:spLocks noGrp="1"/>
          </p:cNvSpPr>
          <p:nvPr>
            <p:ph type="dt" sz="half" idx="10"/>
          </p:nvPr>
        </p:nvSpPr>
        <p:spPr/>
        <p:txBody>
          <a:bodyPr/>
          <a:lstStyle/>
          <a:p>
            <a:fld id="{DC918B5F-8F16-4D2A-B526-A963B6CF5607}" type="datetimeFigureOut">
              <a:rPr lang="fr-FR" smtClean="0"/>
              <a:t>02/03/2026</a:t>
            </a:fld>
            <a:endParaRPr lang="fr-FR"/>
          </a:p>
        </p:txBody>
      </p:sp>
      <p:sp>
        <p:nvSpPr>
          <p:cNvPr id="3" name="Espace réservé du pied de page 2">
            <a:extLst>
              <a:ext uri="{FF2B5EF4-FFF2-40B4-BE49-F238E27FC236}">
                <a16:creationId xmlns:a16="http://schemas.microsoft.com/office/drawing/2014/main" id="{52E67D45-6EAF-2BEE-F84F-B925FFEFE6E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3489AF9A-5256-A1D1-3D9F-1A058C5FDE22}"/>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377012321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1_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A8D27F-7606-5E4B-4B75-F66680D641E1}"/>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0E80B7B-8DEC-9EC6-CD31-CBBE53F12E24}"/>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9576158-1E37-EDEC-6EF7-ED20571F99F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DF3B506-CEF1-390C-EA9E-944EE2F8A8FA}"/>
              </a:ext>
            </a:extLst>
          </p:cNvPr>
          <p:cNvSpPr>
            <a:spLocks noGrp="1"/>
          </p:cNvSpPr>
          <p:nvPr>
            <p:ph type="dt" sz="half" idx="10"/>
          </p:nvPr>
        </p:nvSpPr>
        <p:spPr/>
        <p:txBody>
          <a:bodyPr/>
          <a:lstStyle/>
          <a:p>
            <a:fld id="{DC918B5F-8F16-4D2A-B526-A963B6CF5607}" type="datetimeFigureOut">
              <a:rPr lang="fr-FR" smtClean="0"/>
              <a:t>02/03/2026</a:t>
            </a:fld>
            <a:endParaRPr lang="fr-FR"/>
          </a:p>
        </p:txBody>
      </p:sp>
      <p:sp>
        <p:nvSpPr>
          <p:cNvPr id="6" name="Espace réservé du pied de page 5">
            <a:extLst>
              <a:ext uri="{FF2B5EF4-FFF2-40B4-BE49-F238E27FC236}">
                <a16:creationId xmlns:a16="http://schemas.microsoft.com/office/drawing/2014/main" id="{17EA95DA-4ACD-7F77-3E9A-C7F8039C81C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85477CB-80E2-126F-A7F9-94EEF6091E6F}"/>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6804187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1_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B391BB-F3F4-0B94-416F-2B245D7F163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63EF161-F51C-B789-4772-41A3CB3F22D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BFAE9CA-D362-9EC3-9603-5737A8D79D2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D45659B-CE35-21F9-D7B0-B9C232CBC47F}"/>
              </a:ext>
            </a:extLst>
          </p:cNvPr>
          <p:cNvSpPr>
            <a:spLocks noGrp="1"/>
          </p:cNvSpPr>
          <p:nvPr>
            <p:ph type="dt" sz="half" idx="10"/>
          </p:nvPr>
        </p:nvSpPr>
        <p:spPr/>
        <p:txBody>
          <a:bodyPr/>
          <a:lstStyle/>
          <a:p>
            <a:fld id="{DC918B5F-8F16-4D2A-B526-A963B6CF5607}" type="datetimeFigureOut">
              <a:rPr lang="fr-FR" smtClean="0"/>
              <a:t>02/03/2026</a:t>
            </a:fld>
            <a:endParaRPr lang="fr-FR"/>
          </a:p>
        </p:txBody>
      </p:sp>
      <p:sp>
        <p:nvSpPr>
          <p:cNvPr id="6" name="Espace réservé du pied de page 5">
            <a:extLst>
              <a:ext uri="{FF2B5EF4-FFF2-40B4-BE49-F238E27FC236}">
                <a16:creationId xmlns:a16="http://schemas.microsoft.com/office/drawing/2014/main" id="{2EE4D937-2E9D-F700-3404-BABB44ABF7E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C36E258-797F-AD21-B0D0-201EDA7B3D1D}"/>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13955823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1_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7375CB-CDF0-54C7-3CEB-A56CC6FF155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487073B6-4ECB-1F22-B324-0484C7BD037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606CFCC-D156-68BF-64E2-4CB20868888E}"/>
              </a:ext>
            </a:extLst>
          </p:cNvPr>
          <p:cNvSpPr>
            <a:spLocks noGrp="1"/>
          </p:cNvSpPr>
          <p:nvPr>
            <p:ph type="dt" sz="half" idx="10"/>
          </p:nvPr>
        </p:nvSpPr>
        <p:spPr/>
        <p:txBody>
          <a:bodyPr/>
          <a:lstStyle/>
          <a:p>
            <a:fld id="{DC918B5F-8F16-4D2A-B526-A963B6CF5607}" type="datetimeFigureOut">
              <a:rPr lang="fr-FR" smtClean="0"/>
              <a:t>02/03/2026</a:t>
            </a:fld>
            <a:endParaRPr lang="fr-FR"/>
          </a:p>
        </p:txBody>
      </p:sp>
      <p:sp>
        <p:nvSpPr>
          <p:cNvPr id="5" name="Espace réservé du pied de page 4">
            <a:extLst>
              <a:ext uri="{FF2B5EF4-FFF2-40B4-BE49-F238E27FC236}">
                <a16:creationId xmlns:a16="http://schemas.microsoft.com/office/drawing/2014/main" id="{EAEEEA4D-FF24-50DC-B9E6-D13A70E9859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55EC91D-5680-9798-22C2-A34FB65C97E9}"/>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38826084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1_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45C0095-77BE-C35A-BEE0-25985F426E10}"/>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3B753EB-E180-339C-2973-20D7B193BEDB}"/>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889F192-3492-362E-44C3-7D51D9B1CE4E}"/>
              </a:ext>
            </a:extLst>
          </p:cNvPr>
          <p:cNvSpPr>
            <a:spLocks noGrp="1"/>
          </p:cNvSpPr>
          <p:nvPr>
            <p:ph type="dt" sz="half" idx="10"/>
          </p:nvPr>
        </p:nvSpPr>
        <p:spPr/>
        <p:txBody>
          <a:bodyPr/>
          <a:lstStyle/>
          <a:p>
            <a:fld id="{DC918B5F-8F16-4D2A-B526-A963B6CF5607}" type="datetimeFigureOut">
              <a:rPr lang="fr-FR" smtClean="0"/>
              <a:t>02/03/2026</a:t>
            </a:fld>
            <a:endParaRPr lang="fr-FR"/>
          </a:p>
        </p:txBody>
      </p:sp>
      <p:sp>
        <p:nvSpPr>
          <p:cNvPr id="5" name="Espace réservé du pied de page 4">
            <a:extLst>
              <a:ext uri="{FF2B5EF4-FFF2-40B4-BE49-F238E27FC236}">
                <a16:creationId xmlns:a16="http://schemas.microsoft.com/office/drawing/2014/main" id="{2E7816C9-4253-2484-E900-C90723BF259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1ADFD0E-4839-5F72-0CF5-BCDFCD951EBD}"/>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22822457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02/03/2026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41066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02/03/2026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213498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02/03/2026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6565694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02/03/2026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463845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02/03/2026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24681034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02/03/2026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46876525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02/03/2026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3106306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02/03/2026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8223374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02/03/2026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819335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02/03/2026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1908123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02/03/2026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0299069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1823579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41331841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97791259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15307539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07319556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358524379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7540500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3823929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920269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55150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0039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047319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9958024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832403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282463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911466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10850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610446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50203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663996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4116188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449621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2451066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156107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4028554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973846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2478766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1549700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4425336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0366758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3.jpg"/><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13.xml"/><Relationship Id="rId7" Type="http://schemas.openxmlformats.org/officeDocument/2006/relationships/image" Target="../media/image11.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10.jpg"/><Relationship Id="rId5" Type="http://schemas.openxmlformats.org/officeDocument/2006/relationships/theme" Target="../theme/theme3.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image" Target="../media/image12.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11.png"/><Relationship Id="rId2" Type="http://schemas.openxmlformats.org/officeDocument/2006/relationships/slideLayout" Target="../slideLayouts/slideLayout16.xml"/><Relationship Id="rId16" Type="http://schemas.openxmlformats.org/officeDocument/2006/relationships/image" Target="../media/image10.jp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4.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6" Type="http://schemas.openxmlformats.org/officeDocument/2006/relationships/image" Target="../media/image11.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image" Target="../media/image10.jpg"/><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3" Type="http://schemas.openxmlformats.org/officeDocument/2006/relationships/slideLayout" Target="../slideLayouts/slideLayout44.xml"/><Relationship Id="rId21" Type="http://schemas.openxmlformats.org/officeDocument/2006/relationships/slideLayout" Target="../slideLayouts/slideLayout62.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theme" Target="../theme/theme6.xml"/><Relationship Id="rId10" Type="http://schemas.openxmlformats.org/officeDocument/2006/relationships/slideLayout" Target="../slideLayouts/slideLayout51.xml"/><Relationship Id="rId19" Type="http://schemas.openxmlformats.org/officeDocument/2006/relationships/slideLayout" Target="../slideLayouts/slideLayout60.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slideLayout" Target="../slideLayouts/slideLayout6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image" Target="../media/image11.png"/><Relationship Id="rId5" Type="http://schemas.openxmlformats.org/officeDocument/2006/relationships/slideLayout" Target="../slideLayouts/slideLayout68.xml"/><Relationship Id="rId10" Type="http://schemas.openxmlformats.org/officeDocument/2006/relationships/image" Target="../media/image13.jpg"/><Relationship Id="rId4" Type="http://schemas.openxmlformats.org/officeDocument/2006/relationships/slideLayout" Target="../slideLayouts/slideLayout67.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85.xml"/><Relationship Id="rId7" Type="http://schemas.openxmlformats.org/officeDocument/2006/relationships/slideLayout" Target="../slideLayouts/slideLayout89.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5" Type="http://schemas.openxmlformats.org/officeDocument/2006/relationships/slideLayout" Target="../slideLayouts/slideLayout87.xml"/><Relationship Id="rId4" Type="http://schemas.openxmlformats.org/officeDocument/2006/relationships/slideLayout" Target="../slideLayouts/slideLayout86.xml"/><Relationship Id="rId9" Type="http://schemas.openxmlformats.org/officeDocument/2006/relationships/image" Target="../media/image3.jp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image" Target="../media/image10.jpg"/><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05.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image" Target="../media/image10.jpg"/><Relationship Id="rId5" Type="http://schemas.openxmlformats.org/officeDocument/2006/relationships/theme" Target="../theme/theme11.xml"/><Relationship Id="rId4" Type="http://schemas.openxmlformats.org/officeDocument/2006/relationships/slideLayout" Target="../slideLayouts/slideLayout106.xml"/></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slideLayout" Target="../slideLayouts/slideLayout109.xml"/><Relationship Id="rId7" Type="http://schemas.openxmlformats.org/officeDocument/2006/relationships/theme" Target="../theme/theme12.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5" Type="http://schemas.openxmlformats.org/officeDocument/2006/relationships/slideLayout" Target="../slideLayouts/slideLayout111.xml"/><Relationship Id="rId10" Type="http://schemas.openxmlformats.org/officeDocument/2006/relationships/image" Target="../media/image12.png"/><Relationship Id="rId4" Type="http://schemas.openxmlformats.org/officeDocument/2006/relationships/slideLayout" Target="../slideLayouts/slideLayout110.xml"/><Relationship Id="rId9"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2835505279"/>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74374791"/>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 id="2147483847"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3727344" y="144877"/>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1257C11-890E-4A0F-7113-45A6C0FB21B9}"/>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07E62BE-22E0-590F-66F4-BE95DE3FB58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05B4AD0-F4C8-6525-8859-83B98A877EE1}"/>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EE9CEE-24CF-4648-8A3D-859FEB2E9E61}" type="datetimeFigureOut">
              <a:rPr lang="fr-FR" smtClean="0"/>
              <a:t>02/03/2026</a:t>
            </a:fld>
            <a:endParaRPr lang="fr-FR"/>
          </a:p>
        </p:txBody>
      </p:sp>
      <p:sp>
        <p:nvSpPr>
          <p:cNvPr id="5" name="Espace réservé du pied de page 4">
            <a:extLst>
              <a:ext uri="{FF2B5EF4-FFF2-40B4-BE49-F238E27FC236}">
                <a16:creationId xmlns:a16="http://schemas.microsoft.com/office/drawing/2014/main" id="{F0C1DA48-05C3-4740-8A8C-BE4FEBC07924}"/>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8EEC7B6-A119-969B-14E0-7A1AFF0A8E30}"/>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13CEFB4-78EC-4A11-9E21-F3EF5A9E22EA}" type="slidenum">
              <a:rPr lang="fr-FR" smtClean="0"/>
              <a:t>‹N°›</a:t>
            </a:fld>
            <a:endParaRPr lang="fr-FR"/>
          </a:p>
        </p:txBody>
      </p:sp>
    </p:spTree>
    <p:extLst>
      <p:ext uri="{BB962C8B-B14F-4D97-AF65-F5344CB8AC3E}">
        <p14:creationId xmlns:p14="http://schemas.microsoft.com/office/powerpoint/2010/main" val="257115762"/>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10" r:id="rId12"/>
    <p:sldLayoutId id="2147483811" r:id="rId13"/>
    <p:sldLayoutId id="2147483812" r:id="rId14"/>
    <p:sldLayoutId id="2147483813" r:id="rId15"/>
    <p:sldLayoutId id="2147483814" r:id="rId16"/>
    <p:sldLayoutId id="2147483815" r:id="rId17"/>
    <p:sldLayoutId id="2147483816" r:id="rId18"/>
    <p:sldLayoutId id="2147483817" r:id="rId19"/>
    <p:sldLayoutId id="2147483818" r:id="rId20"/>
    <p:sldLayoutId id="2147483819" r:id="rId21"/>
    <p:sldLayoutId id="2147483820"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CB8FAC96-8C79-CA29-FBD0-F930A21CE10B}"/>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9" name="ZoneTexte 8">
            <a:extLst>
              <a:ext uri="{FF2B5EF4-FFF2-40B4-BE49-F238E27FC236}">
                <a16:creationId xmlns:a16="http://schemas.microsoft.com/office/drawing/2014/main" id="{FD8BE46F-8089-CC07-B549-9DA15183F7EA}"/>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02/03/2026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24119952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3497589"/>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4273362302"/>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6"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3712050584"/>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234795888"/>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8.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86.xml"/><Relationship Id="rId5" Type="http://schemas.openxmlformats.org/officeDocument/2006/relationships/image" Target="../media/image22.png"/><Relationship Id="rId4" Type="http://schemas.microsoft.com/office/2007/relationships/hdphoto" Target="../media/hdphoto6.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2.mp4"/><Relationship Id="rId7" Type="http://schemas.openxmlformats.org/officeDocument/2006/relationships/image" Target="../media/image2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3.png"/><Relationship Id="rId5" Type="http://schemas.openxmlformats.org/officeDocument/2006/relationships/slideLayout" Target="../slideLayouts/slideLayout17.xml"/><Relationship Id="rId4" Type="http://schemas.openxmlformats.org/officeDocument/2006/relationships/video" Target="../media/media2.mp4"/><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8.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8.png"/><Relationship Id="rId1" Type="http://schemas.openxmlformats.org/officeDocument/2006/relationships/slideLayout" Target="../slideLayouts/slideLayout26.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6.xml"/><Relationship Id="rId5" Type="http://schemas.openxmlformats.org/officeDocument/2006/relationships/image" Target="../media/image40.pn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1.png"/><Relationship Id="rId1" Type="http://schemas.openxmlformats.org/officeDocument/2006/relationships/slideLayout" Target="../slideLayouts/slideLayout88.xml"/><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5" Type="http://schemas.openxmlformats.org/officeDocument/2006/relationships/image" Target="../media/image43.pn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5" Type="http://schemas.openxmlformats.org/officeDocument/2006/relationships/image" Target="../media/image43.png"/><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5" Type="http://schemas.openxmlformats.org/officeDocument/2006/relationships/image" Target="../media/image43.png"/><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5" Type="http://schemas.openxmlformats.org/officeDocument/2006/relationships/image" Target="../media/image43.pn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8.png"/><Relationship Id="rId1" Type="http://schemas.openxmlformats.org/officeDocument/2006/relationships/slideLayout" Target="../slideLayouts/slideLayout31.xml"/><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6.xml"/><Relationship Id="rId5" Type="http://schemas.openxmlformats.org/officeDocument/2006/relationships/image" Target="../media/image44.png"/><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5.png"/><Relationship Id="rId5" Type="http://schemas.openxmlformats.org/officeDocument/2006/relationships/image" Target="../media/image26.png"/><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90.xml"/><Relationship Id="rId4" Type="http://schemas.openxmlformats.org/officeDocument/2006/relationships/image" Target="../media/image46.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48.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24.png"/><Relationship Id="rId7" Type="http://schemas.openxmlformats.org/officeDocument/2006/relationships/image" Target="../media/image50.jpg"/><Relationship Id="rId2" Type="http://schemas.openxmlformats.org/officeDocument/2006/relationships/slideLayout" Target="../slideLayouts/slideLayout103.xml"/><Relationship Id="rId1" Type="http://schemas.openxmlformats.org/officeDocument/2006/relationships/tags" Target="../tags/tag6.xml"/><Relationship Id="rId6" Type="http://schemas.openxmlformats.org/officeDocument/2006/relationships/image" Target="../media/image49.png"/><Relationship Id="rId5" Type="http://schemas.openxmlformats.org/officeDocument/2006/relationships/image" Target="../media/image48.jpg"/><Relationship Id="rId4" Type="http://schemas.openxmlformats.org/officeDocument/2006/relationships/image" Target="../media/image25.png"/><Relationship Id="rId9" Type="http://schemas.openxmlformats.org/officeDocument/2006/relationships/image" Target="../media/image52.jp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5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24.png"/><Relationship Id="rId7" Type="http://schemas.openxmlformats.org/officeDocument/2006/relationships/image" Target="../media/image55.png"/><Relationship Id="rId2" Type="http://schemas.openxmlformats.org/officeDocument/2006/relationships/slideLayout" Target="../slideLayouts/slideLayout103.xml"/><Relationship Id="rId1" Type="http://schemas.openxmlformats.org/officeDocument/2006/relationships/tags" Target="../tags/tag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25.png"/><Relationship Id="rId9" Type="http://schemas.openxmlformats.org/officeDocument/2006/relationships/image" Target="../media/image57.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52.xml.rels><?xml version="1.0" encoding="UTF-8" standalone="yes"?>
<Relationships xmlns="http://schemas.openxmlformats.org/package/2006/relationships"><Relationship Id="rId8" Type="http://schemas.openxmlformats.org/officeDocument/2006/relationships/image" Target="../media/image61.jpg"/><Relationship Id="rId3" Type="http://schemas.openxmlformats.org/officeDocument/2006/relationships/image" Target="../media/image24.png"/><Relationship Id="rId7" Type="http://schemas.openxmlformats.org/officeDocument/2006/relationships/image" Target="../media/image60.jpg"/><Relationship Id="rId2" Type="http://schemas.openxmlformats.org/officeDocument/2006/relationships/slideLayout" Target="../slideLayouts/slideLayout106.xml"/><Relationship Id="rId1" Type="http://schemas.openxmlformats.org/officeDocument/2006/relationships/tags" Target="../tags/tag10.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25.png"/><Relationship Id="rId9" Type="http://schemas.openxmlformats.org/officeDocument/2006/relationships/image" Target="../media/image29.jp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06.xml"/><Relationship Id="rId1" Type="http://schemas.openxmlformats.org/officeDocument/2006/relationships/tags" Target="../tags/tag12.xml"/><Relationship Id="rId4" Type="http://schemas.openxmlformats.org/officeDocument/2006/relationships/image" Target="../media/image25.pn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5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07.xml"/><Relationship Id="rId5" Type="http://schemas.openxmlformats.org/officeDocument/2006/relationships/image" Target="../media/image43.png"/><Relationship Id="rId4" Type="http://schemas.openxmlformats.org/officeDocument/2006/relationships/image" Target="../media/image42.pn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01.xml"/><Relationship Id="rId1" Type="http://schemas.openxmlformats.org/officeDocument/2006/relationships/tags" Target="../tags/tag15.xml"/><Relationship Id="rId4" Type="http://schemas.openxmlformats.org/officeDocument/2006/relationships/image" Target="../media/image25.pn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01.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25.png"/><Relationship Id="rId4" Type="http://schemas.openxmlformats.org/officeDocument/2006/relationships/image" Target="../media/image24.png"/></Relationships>
</file>

<file path=ppt/slides/_rels/slide61.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media" Target="../media/media1.mp4"/><Relationship Id="rId7" Type="http://schemas.openxmlformats.org/officeDocument/2006/relationships/image" Target="../media/image26.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5.png"/><Relationship Id="rId5" Type="http://schemas.openxmlformats.org/officeDocument/2006/relationships/slideLayout" Target="../slideLayouts/slideLayout103.xml"/><Relationship Id="rId4" Type="http://schemas.openxmlformats.org/officeDocument/2006/relationships/video" Target="../media/media1.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691DB677-9EEE-C5E8-653D-4C54E4ADC65F}"/>
              </a:ext>
            </a:extLst>
          </p:cNvPr>
          <p:cNvPicPr>
            <a:picLocks noChangeAspect="1"/>
          </p:cNvPicPr>
          <p:nvPr/>
        </p:nvPicPr>
        <p:blipFill>
          <a:blip r:embed="rId2">
            <a:extLst>
              <a:ext uri="{28A0092B-C50C-407E-A947-70E740481C1C}">
                <a14:useLocalDpi xmlns:a14="http://schemas.microsoft.com/office/drawing/2010/main" val="0"/>
              </a:ext>
            </a:extLst>
          </a:blip>
          <a:srcRect b="6268"/>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419408"/>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798B87-ACD7-5B2C-A764-90C2F061330D}"/>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49137C7-E550-5A92-91B8-0E4A94A8CB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76131734-4580-1F17-EA9B-8E7C57AD8EB1}"/>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12" name="Groupe 11">
            <a:extLst>
              <a:ext uri="{FF2B5EF4-FFF2-40B4-BE49-F238E27FC236}">
                <a16:creationId xmlns:a16="http://schemas.microsoft.com/office/drawing/2014/main" id="{4A1339CC-F3E4-C863-2C16-CE40052C4C13}"/>
              </a:ext>
            </a:extLst>
          </p:cNvPr>
          <p:cNvGrpSpPr/>
          <p:nvPr/>
        </p:nvGrpSpPr>
        <p:grpSpPr>
          <a:xfrm>
            <a:off x="3120265" y="0"/>
            <a:ext cx="2741519" cy="1084434"/>
            <a:chOff x="3072140" y="0"/>
            <a:chExt cx="2741519" cy="1084434"/>
          </a:xfrm>
        </p:grpSpPr>
        <p:sp>
          <p:nvSpPr>
            <p:cNvPr id="13" name="Rectangle 12">
              <a:extLst>
                <a:ext uri="{FF2B5EF4-FFF2-40B4-BE49-F238E27FC236}">
                  <a16:creationId xmlns:a16="http://schemas.microsoft.com/office/drawing/2014/main" id="{11B4CFA6-F847-8AD0-B41B-CBAA28F1601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54EBD59-A30D-A09D-FBD6-229E4460D2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20E803C9-555C-3000-B4E7-15E79582503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0" name="Image 9">
            <a:extLst>
              <a:ext uri="{FF2B5EF4-FFF2-40B4-BE49-F238E27FC236}">
                <a16:creationId xmlns:a16="http://schemas.microsoft.com/office/drawing/2014/main" id="{149B9774-0CDB-7969-AD90-755AC8EF5B5E}"/>
              </a:ext>
            </a:extLst>
          </p:cNvPr>
          <p:cNvPicPr>
            <a:picLocks noChangeAspect="1"/>
          </p:cNvPicPr>
          <p:nvPr/>
        </p:nvPicPr>
        <p:blipFill>
          <a:blip r:embed="rId2"/>
          <a:stretch>
            <a:fillRect/>
          </a:stretch>
        </p:blipFill>
        <p:spPr>
          <a:xfrm>
            <a:off x="391716" y="2366434"/>
            <a:ext cx="8332161" cy="2740404"/>
          </a:xfrm>
          <a:prstGeom prst="rect">
            <a:avLst/>
          </a:prstGeom>
        </p:spPr>
      </p:pic>
    </p:spTree>
    <p:extLst>
      <p:ext uri="{BB962C8B-B14F-4D97-AF65-F5344CB8AC3E}">
        <p14:creationId xmlns:p14="http://schemas.microsoft.com/office/powerpoint/2010/main" val="1677520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345146" y="3231975"/>
            <a:ext cx="3828620" cy="1365622"/>
          </a:xfrm>
          <a:prstGeom prst="rect">
            <a:avLst/>
          </a:prstGeom>
        </p:spPr>
      </p:pic>
      <p:grpSp>
        <p:nvGrpSpPr>
          <p:cNvPr id="19" name="Groupe 18">
            <a:extLst>
              <a:ext uri="{FF2B5EF4-FFF2-40B4-BE49-F238E27FC236}">
                <a16:creationId xmlns:a16="http://schemas.microsoft.com/office/drawing/2014/main" id="{7A9541B5-275C-47FB-960C-6F403E77D852}"/>
              </a:ext>
            </a:extLst>
          </p:cNvPr>
          <p:cNvGrpSpPr/>
          <p:nvPr/>
        </p:nvGrpSpPr>
        <p:grpSpPr>
          <a:xfrm>
            <a:off x="345146" y="1803685"/>
            <a:ext cx="3828620" cy="1369103"/>
            <a:chOff x="345146" y="1802473"/>
            <a:chExt cx="3828620" cy="1369103"/>
          </a:xfrm>
        </p:grpSpPr>
        <p:pic>
          <p:nvPicPr>
            <p:cNvPr id="25" name="Image 24">
              <a:extLst>
                <a:ext uri="{FF2B5EF4-FFF2-40B4-BE49-F238E27FC236}">
                  <a16:creationId xmlns:a16="http://schemas.microsoft.com/office/drawing/2014/main" id="{3D1E1B57-929F-438E-9BE6-35A46C83C4BC}"/>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45146" y="1805954"/>
              <a:ext cx="3828620" cy="1365622"/>
            </a:xfrm>
            <a:prstGeom prst="rect">
              <a:avLst/>
            </a:prstGeom>
          </p:spPr>
        </p:pic>
        <p:sp>
          <p:nvSpPr>
            <p:cNvPr id="10" name="Organigramme : Terminateur 9">
              <a:extLst>
                <a:ext uri="{FF2B5EF4-FFF2-40B4-BE49-F238E27FC236}">
                  <a16:creationId xmlns:a16="http://schemas.microsoft.com/office/drawing/2014/main" id="{62AFBE96-6D58-CF0A-14F1-9A0AB1FC361F}"/>
                </a:ext>
              </a:extLst>
            </p:cNvPr>
            <p:cNvSpPr/>
            <p:nvPr/>
          </p:nvSpPr>
          <p:spPr>
            <a:xfrm>
              <a:off x="558768" y="180247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9" name="ZoneTexte 8">
              <a:extLst>
                <a:ext uri="{FF2B5EF4-FFF2-40B4-BE49-F238E27FC236}">
                  <a16:creationId xmlns:a16="http://schemas.microsoft.com/office/drawing/2014/main" id="{DB4DDBFF-D324-3E3C-39D9-A0E8D4DE4E9D}"/>
                </a:ext>
              </a:extLst>
            </p:cNvPr>
            <p:cNvSpPr txBox="1"/>
            <p:nvPr/>
          </p:nvSpPr>
          <p:spPr>
            <a:xfrm>
              <a:off x="609982" y="2386685"/>
              <a:ext cx="2759441"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grpSp>
      <p:sp>
        <p:nvSpPr>
          <p:cNvPr id="28" name="Organigramme : Terminateur 27">
            <a:extLst>
              <a:ext uri="{FF2B5EF4-FFF2-40B4-BE49-F238E27FC236}">
                <a16:creationId xmlns:a16="http://schemas.microsoft.com/office/drawing/2014/main" id="{D5F23D96-30DE-467B-A7E9-A186887E176F}"/>
              </a:ext>
            </a:extLst>
          </p:cNvPr>
          <p:cNvSpPr/>
          <p:nvPr/>
        </p:nvSpPr>
        <p:spPr>
          <a:xfrm>
            <a:off x="609982" y="325741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2</a:t>
            </a:r>
          </a:p>
        </p:txBody>
      </p:sp>
      <p:sp>
        <p:nvSpPr>
          <p:cNvPr id="29" name="ZoneTexte 28">
            <a:extLst>
              <a:ext uri="{FF2B5EF4-FFF2-40B4-BE49-F238E27FC236}">
                <a16:creationId xmlns:a16="http://schemas.microsoft.com/office/drawing/2014/main" id="{316C026A-CCD4-4888-826D-3C7CA9B17DE0}"/>
              </a:ext>
            </a:extLst>
          </p:cNvPr>
          <p:cNvSpPr txBox="1"/>
          <p:nvPr/>
        </p:nvSpPr>
        <p:spPr>
          <a:xfrm>
            <a:off x="661196" y="3841629"/>
            <a:ext cx="2759441"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Évaluation </a:t>
            </a:r>
          </a:p>
        </p:txBody>
      </p:sp>
      <p:pic>
        <p:nvPicPr>
          <p:cNvPr id="31" name="Image 30">
            <a:extLst>
              <a:ext uri="{FF2B5EF4-FFF2-40B4-BE49-F238E27FC236}">
                <a16:creationId xmlns:a16="http://schemas.microsoft.com/office/drawing/2014/main" id="{AE997CD3-61B3-483C-9114-F29F349DF750}"/>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790523" y="3175979"/>
            <a:ext cx="3828620" cy="1365622"/>
          </a:xfrm>
          <a:prstGeom prst="rect">
            <a:avLst/>
          </a:prstGeom>
        </p:spPr>
      </p:pic>
      <p:pic>
        <p:nvPicPr>
          <p:cNvPr id="32" name="Image 31">
            <a:extLst>
              <a:ext uri="{FF2B5EF4-FFF2-40B4-BE49-F238E27FC236}">
                <a16:creationId xmlns:a16="http://schemas.microsoft.com/office/drawing/2014/main" id="{143CE42B-B078-4110-9407-3DAC9E097F17}"/>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677718" y="1788298"/>
            <a:ext cx="3828620" cy="1365622"/>
          </a:xfrm>
          <a:prstGeom prst="rect">
            <a:avLst/>
          </a:prstGeom>
        </p:spPr>
      </p:pic>
      <p:sp>
        <p:nvSpPr>
          <p:cNvPr id="33" name="Organigramme : Terminateur 32">
            <a:extLst>
              <a:ext uri="{FF2B5EF4-FFF2-40B4-BE49-F238E27FC236}">
                <a16:creationId xmlns:a16="http://schemas.microsoft.com/office/drawing/2014/main" id="{A6AD1F78-8CA6-4CF0-B49B-5A720BA939B5}"/>
              </a:ext>
            </a:extLst>
          </p:cNvPr>
          <p:cNvSpPr/>
          <p:nvPr/>
        </p:nvSpPr>
        <p:spPr>
          <a:xfrm>
            <a:off x="4884208" y="1783460"/>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34" name="ZoneTexte 33">
            <a:extLst>
              <a:ext uri="{FF2B5EF4-FFF2-40B4-BE49-F238E27FC236}">
                <a16:creationId xmlns:a16="http://schemas.microsoft.com/office/drawing/2014/main" id="{36766060-1253-4497-B728-5217DC1DEBE6}"/>
              </a:ext>
            </a:extLst>
          </p:cNvPr>
          <p:cNvSpPr txBox="1"/>
          <p:nvPr/>
        </p:nvSpPr>
        <p:spPr>
          <a:xfrm>
            <a:off x="4935422" y="2367672"/>
            <a:ext cx="2759441"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35" name="Organigramme : Terminateur 34">
            <a:extLst>
              <a:ext uri="{FF2B5EF4-FFF2-40B4-BE49-F238E27FC236}">
                <a16:creationId xmlns:a16="http://schemas.microsoft.com/office/drawing/2014/main" id="{9E9C7E2E-8338-4FAE-823D-9F5776ACF4C6}"/>
              </a:ext>
            </a:extLst>
          </p:cNvPr>
          <p:cNvSpPr/>
          <p:nvPr/>
        </p:nvSpPr>
        <p:spPr>
          <a:xfrm>
            <a:off x="5035124" y="3205449"/>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40" name="ZoneTexte 39">
            <a:extLst>
              <a:ext uri="{FF2B5EF4-FFF2-40B4-BE49-F238E27FC236}">
                <a16:creationId xmlns:a16="http://schemas.microsoft.com/office/drawing/2014/main" id="{68DFA64D-FEF7-45DB-B455-DD46FE291F36}"/>
              </a:ext>
            </a:extLst>
          </p:cNvPr>
          <p:cNvSpPr txBox="1"/>
          <p:nvPr/>
        </p:nvSpPr>
        <p:spPr>
          <a:xfrm>
            <a:off x="5086338" y="3789661"/>
            <a:ext cx="2759441"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pic>
        <p:nvPicPr>
          <p:cNvPr id="41" name="Image 40">
            <a:extLst>
              <a:ext uri="{FF2B5EF4-FFF2-40B4-BE49-F238E27FC236}">
                <a16:creationId xmlns:a16="http://schemas.microsoft.com/office/drawing/2014/main" id="{88297B55-CDBF-4F2C-BE4B-DC555F2874CE}"/>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45146" y="4821809"/>
            <a:ext cx="3828620" cy="1365622"/>
          </a:xfrm>
          <a:prstGeom prst="rect">
            <a:avLst/>
          </a:prstGeom>
        </p:spPr>
      </p:pic>
      <p:sp>
        <p:nvSpPr>
          <p:cNvPr id="44" name="Organigramme : Terminateur 43">
            <a:extLst>
              <a:ext uri="{FF2B5EF4-FFF2-40B4-BE49-F238E27FC236}">
                <a16:creationId xmlns:a16="http://schemas.microsoft.com/office/drawing/2014/main" id="{5BE0F84D-B6C6-480E-B3BE-6FFE56C40218}"/>
              </a:ext>
            </a:extLst>
          </p:cNvPr>
          <p:cNvSpPr/>
          <p:nvPr/>
        </p:nvSpPr>
        <p:spPr>
          <a:xfrm>
            <a:off x="558768" y="481832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45" name="ZoneTexte 44">
            <a:extLst>
              <a:ext uri="{FF2B5EF4-FFF2-40B4-BE49-F238E27FC236}">
                <a16:creationId xmlns:a16="http://schemas.microsoft.com/office/drawing/2014/main" id="{67866962-05E4-4F4A-9003-B44020A0B923}"/>
              </a:ext>
            </a:extLst>
          </p:cNvPr>
          <p:cNvSpPr txBox="1"/>
          <p:nvPr/>
        </p:nvSpPr>
        <p:spPr>
          <a:xfrm>
            <a:off x="609982" y="5402540"/>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pic>
        <p:nvPicPr>
          <p:cNvPr id="46" name="Image 45">
            <a:extLst>
              <a:ext uri="{FF2B5EF4-FFF2-40B4-BE49-F238E27FC236}">
                <a16:creationId xmlns:a16="http://schemas.microsoft.com/office/drawing/2014/main" id="{2C17FD14-4EB3-41C6-BC8F-B9B7FCC0DDD8}"/>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756612" y="4760906"/>
            <a:ext cx="3828620" cy="1365622"/>
          </a:xfrm>
          <a:prstGeom prst="rect">
            <a:avLst/>
          </a:prstGeom>
        </p:spPr>
      </p:pic>
      <p:sp>
        <p:nvSpPr>
          <p:cNvPr id="47" name="Organigramme : Terminateur 46">
            <a:extLst>
              <a:ext uri="{FF2B5EF4-FFF2-40B4-BE49-F238E27FC236}">
                <a16:creationId xmlns:a16="http://schemas.microsoft.com/office/drawing/2014/main" id="{2780D375-C2BB-4F18-A90C-468BB145030D}"/>
              </a:ext>
            </a:extLst>
          </p:cNvPr>
          <p:cNvSpPr/>
          <p:nvPr/>
        </p:nvSpPr>
        <p:spPr>
          <a:xfrm>
            <a:off x="4970234" y="4757425"/>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48" name="ZoneTexte 47">
            <a:extLst>
              <a:ext uri="{FF2B5EF4-FFF2-40B4-BE49-F238E27FC236}">
                <a16:creationId xmlns:a16="http://schemas.microsoft.com/office/drawing/2014/main" id="{50BF2F2B-3E7E-4E96-8366-898DF36AEA00}"/>
              </a:ext>
            </a:extLst>
          </p:cNvPr>
          <p:cNvSpPr txBox="1"/>
          <p:nvPr/>
        </p:nvSpPr>
        <p:spPr>
          <a:xfrm>
            <a:off x="5021448" y="5341637"/>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Tree>
    <p:extLst>
      <p:ext uri="{BB962C8B-B14F-4D97-AF65-F5344CB8AC3E}">
        <p14:creationId xmlns:p14="http://schemas.microsoft.com/office/powerpoint/2010/main" val="379146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Prise de parole.</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1</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Questions en rafale.</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a:t>
            </a:r>
            <a:r>
              <a:rPr kumimoji="0" lang="fr-FR" sz="2200" b="1" i="0" u="none" strike="noStrike" kern="0" cap="none" spc="0" normalizeH="0" baseline="0" noProof="0" dirty="0" err="1">
                <a:ln>
                  <a:noFill/>
                </a:ln>
                <a:solidFill>
                  <a:srgbClr val="2196B1"/>
                </a:solidFill>
                <a:effectLst/>
                <a:uLnTx/>
                <a:uFillTx/>
                <a:latin typeface="Dosis Medium" pitchFamily="2" charset="0"/>
                <a:ea typeface="+mn-ea"/>
                <a:cs typeface="Calibri" panose="020F0502020204030204" pitchFamily="34" charset="0"/>
              </a:rPr>
              <a:t>épondre</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  à l’oral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aux questions.</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Prendre la parole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pour partager des informations</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pic" sz="quarter" idx="12"/>
            <a:videoFile r:link="rId2"/>
            <p:extLst>
              <p:ext uri="{DAA4B4D4-6D71-4841-9C94-3DE7FCFB9230}">
                <p14:media xmlns:p14="http://schemas.microsoft.com/office/powerpoint/2010/main" r:embed="rId1"/>
              </p:ext>
            </p:extLst>
          </p:nvPr>
        </p:nvPicPr>
        <p:blipFill>
          <a:blip r:embed="rId6"/>
          <a:srcRect l="80" r="80"/>
          <a:stretch/>
        </p:blipFill>
        <p:spPr>
          <a:xfrm>
            <a:off x="2493963" y="2378075"/>
            <a:ext cx="1917700" cy="3414713"/>
          </a:xfrm>
        </p:spPr>
      </p:pic>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684327" y="2377440"/>
            <a:ext cx="2138280" cy="3414864"/>
          </a:xfrm>
          <a:prstGeom prst="rect">
            <a:avLst/>
          </a:prstGeom>
        </p:spPr>
      </p:pic>
    </p:spTree>
    <p:extLst>
      <p:ext uri="{BB962C8B-B14F-4D97-AF65-F5344CB8AC3E}">
        <p14:creationId xmlns:p14="http://schemas.microsoft.com/office/powerpoint/2010/main" val="23962173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1995A-5853-451A-45FF-14AD586233C1}"/>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4C055C4F-3304-78C1-B5B5-C7B4C545EF32}"/>
              </a:ext>
            </a:extLst>
          </p:cNvPr>
          <p:cNvSpPr>
            <a:spLocks noGrp="1"/>
          </p:cNvSpPr>
          <p:nvPr>
            <p:ph type="title"/>
          </p:nvPr>
        </p:nvSpPr>
        <p:spPr/>
        <p:txBody>
          <a:bodyPr/>
          <a:lstStyle/>
          <a:p>
            <a:r>
              <a:rPr lang="fr-FR" dirty="0">
                <a:solidFill>
                  <a:schemeClr val="tx1">
                    <a:lumMod val="65000"/>
                    <a:lumOff val="35000"/>
                  </a:schemeClr>
                </a:solidFill>
              </a:rPr>
              <a:t>Maintenant, c’est l’activité des questions en rafales. Je vais désigner des élèves </a:t>
            </a:r>
            <a:br>
              <a:rPr lang="fr-FR" dirty="0">
                <a:solidFill>
                  <a:schemeClr val="tx1">
                    <a:lumMod val="65000"/>
                    <a:lumOff val="35000"/>
                  </a:schemeClr>
                </a:solidFill>
              </a:rPr>
            </a:br>
            <a:r>
              <a:rPr lang="fr-FR" dirty="0">
                <a:solidFill>
                  <a:schemeClr val="tx1">
                    <a:lumMod val="65000"/>
                    <a:lumOff val="35000"/>
                  </a:schemeClr>
                </a:solidFill>
              </a:rPr>
              <a:t>au hasard pour répondre. Tenez-vous prêts. </a:t>
            </a:r>
          </a:p>
        </p:txBody>
      </p:sp>
      <p:grpSp>
        <p:nvGrpSpPr>
          <p:cNvPr id="5" name="Groupe 4">
            <a:extLst>
              <a:ext uri="{FF2B5EF4-FFF2-40B4-BE49-F238E27FC236}">
                <a16:creationId xmlns:a16="http://schemas.microsoft.com/office/drawing/2014/main" id="{499141BE-B64A-29F6-8F35-09AC939D26C9}"/>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22F8DBCE-A31C-B677-7DBE-DFBF5465CB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DF143C1-B255-ABD2-AA97-578E2390875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8C8D290-E78F-DD03-F02E-4053F0825354}"/>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009D6D69-DB39-BE98-069A-3F23352E2D9E}"/>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A7B09C04-79A6-F346-3C53-E08193CDAB3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8EA4D418-97EF-D9C3-6431-B519676CD9CD}"/>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2939501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BAE70-BE2B-9025-0750-1246BDF6BC6B}"/>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D0EF0081-1D83-78FB-7922-9258739D321B}"/>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BA58BCB-9DAA-B016-ED4F-17C5E5E44906}"/>
              </a:ext>
            </a:extLst>
          </p:cNvPr>
          <p:cNvSpPr>
            <a:spLocks noGrp="1"/>
          </p:cNvSpPr>
          <p:nvPr>
            <p:ph type="title"/>
          </p:nvPr>
        </p:nvSpPr>
        <p:spPr/>
        <p:txBody>
          <a:bodyPr/>
          <a:lstStyle/>
          <a:p>
            <a:r>
              <a:rPr lang="fr-FR" dirty="0">
                <a:solidFill>
                  <a:schemeClr val="tx1">
                    <a:lumMod val="65000"/>
                    <a:lumOff val="35000"/>
                  </a:schemeClr>
                </a:solidFill>
                <a:latin typeface="Dosis Medium"/>
              </a:rPr>
              <a:t>Est-ce que tu as une sœur ? </a:t>
            </a:r>
            <a:endParaRPr lang="fr-MA" dirty="0">
              <a:solidFill>
                <a:schemeClr val="tx1">
                  <a:lumMod val="65000"/>
                  <a:lumOff val="35000"/>
                </a:schemeClr>
              </a:solidFill>
              <a:latin typeface="Dosis Medium"/>
            </a:endParaRPr>
          </a:p>
        </p:txBody>
      </p:sp>
      <p:sp>
        <p:nvSpPr>
          <p:cNvPr id="3" name="Titre 1">
            <a:extLst>
              <a:ext uri="{FF2B5EF4-FFF2-40B4-BE49-F238E27FC236}">
                <a16:creationId xmlns:a16="http://schemas.microsoft.com/office/drawing/2014/main" id="{A98B6987-69B7-D970-1FE5-DEF01CA4669A}"/>
              </a:ext>
            </a:extLst>
          </p:cNvPr>
          <p:cNvSpPr txBox="1">
            <a:spLocks/>
          </p:cNvSpPr>
          <p:nvPr/>
        </p:nvSpPr>
        <p:spPr>
          <a:xfrm>
            <a:off x="1236363" y="4209481"/>
            <a:ext cx="684000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defRPr/>
            </a:pPr>
            <a:r>
              <a:rPr lang="fr-FR" sz="4000" b="1" dirty="0">
                <a:ln w="0"/>
                <a:solidFill>
                  <a:srgbClr val="2196B1"/>
                </a:solidFill>
                <a:latin typeface="Dosis"/>
              </a:rPr>
              <a:t>Est-ce que tu as une sœur </a:t>
            </a:r>
            <a:r>
              <a:rPr kumimoji="0" lang="fr-FR" sz="4000" b="1" i="0" u="none" strike="noStrike" kern="1200" cap="none" spc="0" normalizeH="0" baseline="0" noProof="0" dirty="0">
                <a:ln w="0"/>
                <a:solidFill>
                  <a:srgbClr val="2196B1"/>
                </a:solidFill>
                <a:effectLst/>
                <a:uLnTx/>
                <a:uFillTx/>
                <a:latin typeface="Dosis"/>
              </a:rPr>
              <a:t>?</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2478E91-C91C-7845-AF91-986DD6786EE6}"/>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319574" y="2063946"/>
            <a:ext cx="2061933" cy="1628814"/>
          </a:xfrm>
          <a:prstGeom prst="ellipse">
            <a:avLst/>
          </a:prstGeom>
        </p:spPr>
      </p:pic>
      <p:sp>
        <p:nvSpPr>
          <p:cNvPr id="19" name="ZoneTexte 18">
            <a:extLst>
              <a:ext uri="{FF2B5EF4-FFF2-40B4-BE49-F238E27FC236}">
                <a16:creationId xmlns:a16="http://schemas.microsoft.com/office/drawing/2014/main" id="{E7967480-B41C-A2D0-E26F-00922B2AC8E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6657632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F3605-B8A6-35F8-D43A-8824ADA84060}"/>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8FF38172-1314-C5BB-A931-68592C09B16D}"/>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94BA041-A40F-3D6C-E5F4-193626B96C9F}"/>
              </a:ext>
            </a:extLst>
          </p:cNvPr>
          <p:cNvSpPr>
            <a:spLocks noGrp="1"/>
          </p:cNvSpPr>
          <p:nvPr>
            <p:ph type="title"/>
          </p:nvPr>
        </p:nvSpPr>
        <p:spPr/>
        <p:txBody>
          <a:bodyPr/>
          <a:lstStyle/>
          <a:p>
            <a:r>
              <a:rPr lang="fr-FR" dirty="0">
                <a:solidFill>
                  <a:schemeClr val="tx1">
                    <a:lumMod val="65000"/>
                    <a:lumOff val="35000"/>
                  </a:schemeClr>
                </a:solidFill>
                <a:latin typeface="Dosis Medium"/>
              </a:rPr>
              <a:t>Est-ce que tu as un frère ? </a:t>
            </a:r>
            <a:endParaRPr lang="fr-MA" dirty="0">
              <a:solidFill>
                <a:schemeClr val="tx1">
                  <a:lumMod val="65000"/>
                  <a:lumOff val="35000"/>
                </a:schemeClr>
              </a:solidFill>
              <a:latin typeface="Dosis Medium"/>
            </a:endParaRPr>
          </a:p>
        </p:txBody>
      </p:sp>
      <p:sp>
        <p:nvSpPr>
          <p:cNvPr id="3" name="Titre 1">
            <a:extLst>
              <a:ext uri="{FF2B5EF4-FFF2-40B4-BE49-F238E27FC236}">
                <a16:creationId xmlns:a16="http://schemas.microsoft.com/office/drawing/2014/main" id="{FAB1467F-0259-04AB-664C-E700432778AA}"/>
              </a:ext>
            </a:extLst>
          </p:cNvPr>
          <p:cNvSpPr txBox="1">
            <a:spLocks/>
          </p:cNvSpPr>
          <p:nvPr/>
        </p:nvSpPr>
        <p:spPr>
          <a:xfrm>
            <a:off x="1236363" y="4209481"/>
            <a:ext cx="684000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defRPr/>
            </a:pPr>
            <a:r>
              <a:rPr lang="fr-FR" sz="4000" b="1" dirty="0">
                <a:ln w="0"/>
                <a:solidFill>
                  <a:srgbClr val="2196B1"/>
                </a:solidFill>
                <a:latin typeface="Dosis"/>
              </a:rPr>
              <a:t>Est-ce que tu as un frère </a:t>
            </a:r>
            <a:r>
              <a:rPr kumimoji="0" lang="fr-FR" sz="4000" b="1" i="0" u="none" strike="noStrike" kern="1200" cap="none" spc="0" normalizeH="0" baseline="0" noProof="0" dirty="0">
                <a:ln w="0"/>
                <a:solidFill>
                  <a:srgbClr val="2196B1"/>
                </a:solidFill>
                <a:effectLst/>
                <a:uLnTx/>
                <a:uFillTx/>
                <a:latin typeface="Dosis"/>
              </a:rPr>
              <a:t>?</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54B056A5-5EFA-7DED-7C2E-1ABE00ACD00F}"/>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319574" y="2063946"/>
            <a:ext cx="2061933" cy="1628814"/>
          </a:xfrm>
          <a:prstGeom prst="ellipse">
            <a:avLst/>
          </a:prstGeom>
        </p:spPr>
      </p:pic>
      <p:sp>
        <p:nvSpPr>
          <p:cNvPr id="19" name="ZoneTexte 18">
            <a:extLst>
              <a:ext uri="{FF2B5EF4-FFF2-40B4-BE49-F238E27FC236}">
                <a16:creationId xmlns:a16="http://schemas.microsoft.com/office/drawing/2014/main" id="{53298EA8-1543-10FA-72A0-3313F7D515E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8941068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E87A-E8C4-0C60-0BAB-B35C4BF4B0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018FAB-364E-2F6E-A76A-BD3DD15DCD93}"/>
              </a:ext>
            </a:extLst>
          </p:cNvPr>
          <p:cNvSpPr>
            <a:spLocks noGrp="1"/>
          </p:cNvSpPr>
          <p:nvPr>
            <p:ph type="title"/>
          </p:nvPr>
        </p:nvSpPr>
        <p:spPr/>
        <p:txBody>
          <a:bodyPr/>
          <a:lstStyle/>
          <a:p>
            <a:r>
              <a:rPr lang="fr-MA" dirty="0">
                <a:solidFill>
                  <a:schemeClr val="tx1">
                    <a:lumMod val="65000"/>
                    <a:lumOff val="35000"/>
                  </a:schemeClr>
                </a:solidFill>
                <a:latin typeface="Dosis Medium"/>
              </a:rPr>
              <a:t>Est-ce que tu as un cousin ?</a:t>
            </a:r>
          </a:p>
        </p:txBody>
      </p:sp>
      <p:sp>
        <p:nvSpPr>
          <p:cNvPr id="3" name="Titre 1">
            <a:extLst>
              <a:ext uri="{FF2B5EF4-FFF2-40B4-BE49-F238E27FC236}">
                <a16:creationId xmlns:a16="http://schemas.microsoft.com/office/drawing/2014/main" id="{FFB038D7-47C9-0257-2C57-7BFAC461735F}"/>
              </a:ext>
            </a:extLst>
          </p:cNvPr>
          <p:cNvSpPr txBox="1">
            <a:spLocks/>
          </p:cNvSpPr>
          <p:nvPr/>
        </p:nvSpPr>
        <p:spPr>
          <a:xfrm>
            <a:off x="1899548"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defRPr/>
            </a:pPr>
            <a:r>
              <a:rPr kumimoji="0" lang="fr-FR" sz="3600" b="1" i="0" u="none" strike="noStrike" kern="1200" cap="none" spc="0" normalizeH="0" baseline="0" noProof="0" dirty="0">
                <a:ln w="0"/>
                <a:solidFill>
                  <a:srgbClr val="2196B1"/>
                </a:solidFill>
                <a:effectLst/>
                <a:uLnTx/>
                <a:uFillTx/>
                <a:latin typeface="Dosis"/>
              </a:rPr>
              <a:t>Est-ce </a:t>
            </a:r>
            <a:r>
              <a:rPr lang="fr-FR" sz="3600" b="1" dirty="0">
                <a:ln w="0"/>
                <a:solidFill>
                  <a:srgbClr val="2196B1"/>
                </a:solidFill>
                <a:latin typeface="Dosis"/>
              </a:rPr>
              <a:t>que tu as un cousin </a:t>
            </a:r>
            <a:r>
              <a:rPr kumimoji="0" lang="fr-FR" sz="3600" b="1" i="0" u="none" strike="noStrike" kern="1200" cap="none" spc="0" normalizeH="0" baseline="0" noProof="0" dirty="0">
                <a:ln w="0"/>
                <a:solidFill>
                  <a:srgbClr val="2196B1"/>
                </a:solidFill>
                <a:effectLst/>
                <a:uLnTx/>
                <a:uFillTx/>
                <a:latin typeface="Dosis"/>
              </a:rPr>
              <a:t>?</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8AB01F5-7A5F-B241-7998-3681C94B137F}"/>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19" name="ZoneTexte 18">
            <a:extLst>
              <a:ext uri="{FF2B5EF4-FFF2-40B4-BE49-F238E27FC236}">
                <a16:creationId xmlns:a16="http://schemas.microsoft.com/office/drawing/2014/main" id="{425F96FC-7C80-7975-2F0B-A5BB59C00CA3}"/>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7458846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FA8C3-CA07-19B1-EAC0-2BBB257099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D9FA2D3-32D8-C041-60AD-423E96527F64}"/>
              </a:ext>
            </a:extLst>
          </p:cNvPr>
          <p:cNvSpPr>
            <a:spLocks noGrp="1"/>
          </p:cNvSpPr>
          <p:nvPr>
            <p:ph type="title"/>
          </p:nvPr>
        </p:nvSpPr>
        <p:spPr/>
        <p:txBody>
          <a:bodyPr/>
          <a:lstStyle/>
          <a:p>
            <a:r>
              <a:rPr lang="fr-MA" dirty="0">
                <a:solidFill>
                  <a:schemeClr val="tx1">
                    <a:lumMod val="65000"/>
                    <a:lumOff val="35000"/>
                  </a:schemeClr>
                </a:solidFill>
                <a:latin typeface="Dosis Medium"/>
              </a:rPr>
              <a:t>Est-ce que tu as une cousine ?</a:t>
            </a:r>
          </a:p>
        </p:txBody>
      </p:sp>
      <p:sp>
        <p:nvSpPr>
          <p:cNvPr id="3" name="Titre 1">
            <a:extLst>
              <a:ext uri="{FF2B5EF4-FFF2-40B4-BE49-F238E27FC236}">
                <a16:creationId xmlns:a16="http://schemas.microsoft.com/office/drawing/2014/main" id="{B1A09975-E07C-39B7-AB8F-AB637AFBE20B}"/>
              </a:ext>
            </a:extLst>
          </p:cNvPr>
          <p:cNvSpPr txBox="1">
            <a:spLocks/>
          </p:cNvSpPr>
          <p:nvPr/>
        </p:nvSpPr>
        <p:spPr>
          <a:xfrm>
            <a:off x="1899547" y="3843868"/>
            <a:ext cx="6010876"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defRPr/>
            </a:pPr>
            <a:r>
              <a:rPr kumimoji="0" lang="fr-FR" sz="3600" b="1" i="0" u="none" strike="noStrike" kern="1200" cap="none" spc="0" normalizeH="0" baseline="0" noProof="0" dirty="0">
                <a:ln w="0"/>
                <a:solidFill>
                  <a:srgbClr val="2196B1"/>
                </a:solidFill>
                <a:effectLst/>
                <a:uLnTx/>
                <a:uFillTx/>
                <a:latin typeface="Dosis"/>
              </a:rPr>
              <a:t>Est-ce </a:t>
            </a:r>
            <a:r>
              <a:rPr lang="fr-FR" sz="3600" b="1" dirty="0">
                <a:ln w="0"/>
                <a:solidFill>
                  <a:srgbClr val="2196B1"/>
                </a:solidFill>
                <a:latin typeface="Dosis"/>
              </a:rPr>
              <a:t>que tu as une cousine </a:t>
            </a:r>
            <a:r>
              <a:rPr kumimoji="0" lang="fr-FR" sz="3600" b="1" i="0" u="none" strike="noStrike" kern="1200" cap="none" spc="0" normalizeH="0" baseline="0" noProof="0" dirty="0">
                <a:ln w="0"/>
                <a:solidFill>
                  <a:srgbClr val="2196B1"/>
                </a:solidFill>
                <a:effectLst/>
                <a:uLnTx/>
                <a:uFillTx/>
                <a:latin typeface="Dosis"/>
              </a:rPr>
              <a:t>?</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392013DF-E1D0-7F51-7DF1-C66817DB7BB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19" name="ZoneTexte 18">
            <a:extLst>
              <a:ext uri="{FF2B5EF4-FFF2-40B4-BE49-F238E27FC236}">
                <a16:creationId xmlns:a16="http://schemas.microsoft.com/office/drawing/2014/main" id="{E89821DE-E81E-9EF2-E0F5-B55380E0949B}"/>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591335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F4F5C-7EBA-F22D-FFAD-3523084CCE1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EAEC10F-4B31-59AF-B0F5-7B48F3A533E5}"/>
              </a:ext>
            </a:extLst>
          </p:cNvPr>
          <p:cNvSpPr>
            <a:spLocks noGrp="1"/>
          </p:cNvSpPr>
          <p:nvPr>
            <p:ph type="title"/>
          </p:nvPr>
        </p:nvSpPr>
        <p:spPr/>
        <p:txBody>
          <a:bodyPr/>
          <a:lstStyle/>
          <a:p>
            <a:r>
              <a:rPr lang="fr-MA">
                <a:solidFill>
                  <a:schemeClr val="tx1">
                    <a:lumMod val="65000"/>
                    <a:lumOff val="35000"/>
                  </a:schemeClr>
                </a:solidFill>
                <a:latin typeface="Dosis Medium"/>
              </a:rPr>
              <a:t>Qu'est-ce que tu fais avec ton frère ou ta sœur ?</a:t>
            </a:r>
          </a:p>
        </p:txBody>
      </p:sp>
      <p:sp>
        <p:nvSpPr>
          <p:cNvPr id="3" name="Titre 1">
            <a:extLst>
              <a:ext uri="{FF2B5EF4-FFF2-40B4-BE49-F238E27FC236}">
                <a16:creationId xmlns:a16="http://schemas.microsoft.com/office/drawing/2014/main" id="{DC05F2CD-BB9F-D9EE-315A-C515E7C71577}"/>
              </a:ext>
            </a:extLst>
          </p:cNvPr>
          <p:cNvSpPr txBox="1">
            <a:spLocks/>
          </p:cNvSpPr>
          <p:nvPr/>
        </p:nvSpPr>
        <p:spPr>
          <a:xfrm>
            <a:off x="1899548" y="3843868"/>
            <a:ext cx="605226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defRPr/>
            </a:pPr>
            <a:r>
              <a:rPr lang="fr-FR" sz="3600" b="1" dirty="0">
                <a:ln w="0"/>
                <a:solidFill>
                  <a:srgbClr val="2196B1"/>
                </a:solidFill>
                <a:latin typeface="Dosis"/>
              </a:rPr>
              <a:t>Qu'est-ce que tu fais avec </a:t>
            </a:r>
            <a:endParaRPr lang="fr-FR"/>
          </a:p>
          <a:p>
            <a:pPr algn="ctr" defTabSz="914400">
              <a:defRPr/>
            </a:pPr>
            <a:r>
              <a:rPr lang="fr-FR" sz="3600" b="1">
                <a:ln w="0"/>
                <a:solidFill>
                  <a:srgbClr val="2196B1"/>
                </a:solidFill>
                <a:latin typeface="Dosis"/>
              </a:rPr>
              <a:t>ton </a:t>
            </a:r>
            <a:r>
              <a:rPr lang="fr-FR" sz="3600" b="1" dirty="0">
                <a:ln w="0"/>
                <a:solidFill>
                  <a:srgbClr val="2196B1"/>
                </a:solidFill>
                <a:latin typeface="Dosis"/>
              </a:rPr>
              <a:t>frère ou ta </a:t>
            </a:r>
            <a:r>
              <a:rPr lang="fr-FR" sz="3600" b="1">
                <a:ln w="0"/>
                <a:solidFill>
                  <a:srgbClr val="2196B1"/>
                </a:solidFill>
                <a:latin typeface="Dosis"/>
              </a:rPr>
              <a:t>sœur</a:t>
            </a:r>
            <a:r>
              <a:rPr lang="fr-FR" sz="3600" b="1" dirty="0">
                <a:ln w="0"/>
                <a:solidFill>
                  <a:srgbClr val="2196B1"/>
                </a:solidFill>
                <a:latin typeface="Dosis"/>
              </a:rPr>
              <a:t> </a:t>
            </a:r>
            <a:r>
              <a:rPr kumimoji="0" lang="fr-FR" sz="3600" b="1" i="0" u="none" strike="noStrike" kern="1200" cap="none" spc="0" normalizeH="0" baseline="0" noProof="0" dirty="0">
                <a:ln w="0"/>
                <a:solidFill>
                  <a:srgbClr val="2196B1"/>
                </a:solidFill>
                <a:effectLst/>
                <a:uLnTx/>
                <a:uFillTx/>
                <a:latin typeface="Dosis"/>
              </a:rPr>
              <a:t>?</a:t>
            </a:r>
            <a:endParaRPr lang="fr-F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827E395B-0936-0D34-0088-934D9CF7172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19" name="ZoneTexte 18">
            <a:extLst>
              <a:ext uri="{FF2B5EF4-FFF2-40B4-BE49-F238E27FC236}">
                <a16:creationId xmlns:a16="http://schemas.microsoft.com/office/drawing/2014/main" id="{E663D0B0-039E-9E60-3A44-41BC05012B93}"/>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2322210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E87A-E8C4-0C60-0BAB-B35C4BF4B0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018FAB-364E-2F6E-A76A-BD3DD15DCD93}"/>
              </a:ext>
            </a:extLst>
          </p:cNvPr>
          <p:cNvSpPr>
            <a:spLocks noGrp="1"/>
          </p:cNvSpPr>
          <p:nvPr>
            <p:ph type="title"/>
          </p:nvPr>
        </p:nvSpPr>
        <p:spPr/>
        <p:txBody>
          <a:bodyPr/>
          <a:lstStyle/>
          <a:p>
            <a:r>
              <a:rPr lang="fr-MA">
                <a:solidFill>
                  <a:schemeClr val="tx1">
                    <a:lumMod val="65000"/>
                    <a:lumOff val="35000"/>
                  </a:schemeClr>
                </a:solidFill>
                <a:latin typeface="Dosis Medium"/>
              </a:rPr>
              <a:t>Qu'est-ce que tu fais avec ton cousin ou ta cousine  ?</a:t>
            </a:r>
          </a:p>
        </p:txBody>
      </p:sp>
      <p:sp>
        <p:nvSpPr>
          <p:cNvPr id="3" name="Titre 1">
            <a:extLst>
              <a:ext uri="{FF2B5EF4-FFF2-40B4-BE49-F238E27FC236}">
                <a16:creationId xmlns:a16="http://schemas.microsoft.com/office/drawing/2014/main" id="{FFB038D7-47C9-0257-2C57-7BFAC461735F}"/>
              </a:ext>
            </a:extLst>
          </p:cNvPr>
          <p:cNvSpPr txBox="1">
            <a:spLocks/>
          </p:cNvSpPr>
          <p:nvPr/>
        </p:nvSpPr>
        <p:spPr>
          <a:xfrm>
            <a:off x="1686763" y="3777732"/>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a:rPr>
              <a:t>Qu'est-ce que tu fais avec </a:t>
            </a:r>
            <a:endParaRPr lang="fr-FR" dirty="0"/>
          </a:p>
          <a:p>
            <a:pPr algn="ctr" defTabSz="914400"/>
            <a:r>
              <a:rPr lang="fr-FR" sz="3600" b="1" dirty="0">
                <a:ln w="0"/>
                <a:solidFill>
                  <a:srgbClr val="2196B1"/>
                </a:solidFill>
                <a:latin typeface="Dosis"/>
              </a:rPr>
              <a:t>ton cousin ou ta cousine ?</a:t>
            </a:r>
            <a:endParaRPr lang="fr-FR" dirty="0"/>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8AB01F5-7A5F-B241-7998-3681C94B137F}"/>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454668" y="2007014"/>
            <a:ext cx="1814845" cy="1433628"/>
          </a:xfrm>
          <a:prstGeom prst="ellipse">
            <a:avLst/>
          </a:prstGeom>
        </p:spPr>
      </p:pic>
      <p:sp>
        <p:nvSpPr>
          <p:cNvPr id="19" name="ZoneTexte 18">
            <a:extLst>
              <a:ext uri="{FF2B5EF4-FFF2-40B4-BE49-F238E27FC236}">
                <a16:creationId xmlns:a16="http://schemas.microsoft.com/office/drawing/2014/main" id="{425F96FC-7C80-7975-2F0B-A5BB59C00CA3}"/>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3535457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EFDD3-C15C-4701-A92E-CBF737C96B9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97E05DF0-8256-4844-F4DC-7E36336C2E26}"/>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C6B1A674-0120-1D37-27D4-80B8943F91E3}"/>
              </a:ext>
            </a:extLst>
          </p:cNvPr>
          <p:cNvSpPr>
            <a:spLocks noGrp="1"/>
          </p:cNvSpPr>
          <p:nvPr>
            <p:ph type="title"/>
          </p:nvPr>
        </p:nvSpPr>
        <p:spPr/>
        <p:txBody>
          <a:bodyPr/>
          <a:lstStyle/>
          <a:p>
            <a:r>
              <a:rPr lang="fr-MA">
                <a:solidFill>
                  <a:schemeClr val="tx1">
                    <a:lumMod val="65000"/>
                    <a:lumOff val="35000"/>
                  </a:schemeClr>
                </a:solidFill>
                <a:latin typeface="Dosis Medium"/>
              </a:rPr>
              <a:t>Qu’est-ce que tu fais avec tes parents ?</a:t>
            </a:r>
          </a:p>
        </p:txBody>
      </p:sp>
      <p:sp>
        <p:nvSpPr>
          <p:cNvPr id="3" name="Titre 1">
            <a:extLst>
              <a:ext uri="{FF2B5EF4-FFF2-40B4-BE49-F238E27FC236}">
                <a16:creationId xmlns:a16="http://schemas.microsoft.com/office/drawing/2014/main" id="{2A80B723-9B1D-0375-85C5-CB5E55E55506}"/>
              </a:ext>
            </a:extLst>
          </p:cNvPr>
          <p:cNvSpPr txBox="1">
            <a:spLocks/>
          </p:cNvSpPr>
          <p:nvPr/>
        </p:nvSpPr>
        <p:spPr>
          <a:xfrm>
            <a:off x="1236363" y="4209481"/>
            <a:ext cx="684000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defRPr/>
            </a:pPr>
            <a:r>
              <a:rPr kumimoji="0" lang="fr-FR" sz="4000" b="1" i="0" u="none" strike="noStrike" kern="1200" cap="none" spc="0" normalizeH="0" baseline="0" noProof="0" dirty="0">
                <a:ln w="0"/>
                <a:solidFill>
                  <a:srgbClr val="2196B1"/>
                </a:solidFill>
                <a:effectLst/>
                <a:uLnTx/>
                <a:uFillTx/>
                <a:latin typeface="Dosis"/>
              </a:rPr>
              <a:t>Qu’est-ce que tu </a:t>
            </a:r>
            <a:r>
              <a:rPr lang="fr-FR" sz="4000" b="1" dirty="0">
                <a:ln w="0"/>
                <a:solidFill>
                  <a:srgbClr val="2196B1"/>
                </a:solidFill>
                <a:latin typeface="Dosis"/>
              </a:rPr>
              <a:t>fais </a:t>
            </a:r>
            <a:endParaRPr lang="fr-FR"/>
          </a:p>
          <a:p>
            <a:pPr algn="ctr" defTabSz="914400">
              <a:defRPr/>
            </a:pPr>
            <a:r>
              <a:rPr lang="fr-FR" sz="4000" b="1">
                <a:ln w="0"/>
                <a:solidFill>
                  <a:srgbClr val="2196B1"/>
                </a:solidFill>
                <a:latin typeface="Dosis"/>
              </a:rPr>
              <a:t>avec tes parents </a:t>
            </a:r>
            <a:r>
              <a:rPr kumimoji="0" lang="fr-FR" sz="4000" b="1" i="0" u="none" strike="noStrike" kern="1200" cap="none" spc="0" normalizeH="0" baseline="0" noProof="0">
                <a:ln w="0"/>
                <a:solidFill>
                  <a:srgbClr val="2196B1"/>
                </a:solidFill>
                <a:effectLst/>
                <a:uLnTx/>
                <a:uFillTx/>
                <a:latin typeface="Dosis"/>
              </a:rPr>
              <a:t>?</a:t>
            </a:r>
            <a:endParaRPr lang="fr-F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CC6E443C-C531-73F6-F26E-EB2796B40BE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319574" y="2063946"/>
            <a:ext cx="2061933" cy="1628814"/>
          </a:xfrm>
          <a:prstGeom prst="ellipse">
            <a:avLst/>
          </a:prstGeom>
        </p:spPr>
      </p:pic>
      <p:sp>
        <p:nvSpPr>
          <p:cNvPr id="19" name="ZoneTexte 18">
            <a:extLst>
              <a:ext uri="{FF2B5EF4-FFF2-40B4-BE49-F238E27FC236}">
                <a16:creationId xmlns:a16="http://schemas.microsoft.com/office/drawing/2014/main" id="{22BBEC6E-F345-C781-433A-A776CFEC4C2D}"/>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050014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461B6-CEB4-30AA-7BEB-5489482AB38D}"/>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A801DD5-C94F-117C-926D-DBE74E952535}"/>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 name="Titre 1">
            <a:extLst>
              <a:ext uri="{FF2B5EF4-FFF2-40B4-BE49-F238E27FC236}">
                <a16:creationId xmlns:a16="http://schemas.microsoft.com/office/drawing/2014/main" id="{CECC5B2B-8FCC-3DBC-663F-512E6D64887D}"/>
              </a:ext>
            </a:extLst>
          </p:cNvPr>
          <p:cNvSpPr>
            <a:spLocks noGrp="1"/>
          </p:cNvSpPr>
          <p:nvPr>
            <p:ph type="title"/>
          </p:nvPr>
        </p:nvSpPr>
        <p:spPr/>
        <p:txBody>
          <a:bodyPr/>
          <a:lstStyle/>
          <a:p>
            <a:r>
              <a:rPr lang="fr-FR">
                <a:solidFill>
                  <a:schemeClr val="tx1">
                    <a:lumMod val="65000"/>
                    <a:lumOff val="35000"/>
                  </a:schemeClr>
                </a:solidFill>
                <a:latin typeface="Dosis Medium"/>
              </a:rPr>
              <a:t>Où est ta sœur ?</a:t>
            </a:r>
            <a:endParaRPr lang="fr-MA">
              <a:solidFill>
                <a:schemeClr val="tx1">
                  <a:lumMod val="65000"/>
                  <a:lumOff val="35000"/>
                </a:schemeClr>
              </a:solidFill>
              <a:latin typeface="Dosis Medium"/>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79164913-DD9F-C149-11A3-E964D74A30F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05547" y="1713922"/>
            <a:ext cx="1816227" cy="1434720"/>
          </a:xfrm>
          <a:prstGeom prst="ellipse">
            <a:avLst/>
          </a:prstGeom>
        </p:spPr>
      </p:pic>
      <p:sp>
        <p:nvSpPr>
          <p:cNvPr id="19" name="ZoneTexte 18">
            <a:extLst>
              <a:ext uri="{FF2B5EF4-FFF2-40B4-BE49-F238E27FC236}">
                <a16:creationId xmlns:a16="http://schemas.microsoft.com/office/drawing/2014/main" id="{B596F0B2-BD84-469F-7F60-C6E57D9908B7}"/>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
        <p:nvSpPr>
          <p:cNvPr id="5" name="Titre 1">
            <a:extLst>
              <a:ext uri="{FF2B5EF4-FFF2-40B4-BE49-F238E27FC236}">
                <a16:creationId xmlns:a16="http://schemas.microsoft.com/office/drawing/2014/main" id="{94151922-5636-8485-561C-B07809B76561}"/>
              </a:ext>
            </a:extLst>
          </p:cNvPr>
          <p:cNvSpPr txBox="1">
            <a:spLocks/>
          </p:cNvSpPr>
          <p:nvPr/>
        </p:nvSpPr>
        <p:spPr>
          <a:xfrm>
            <a:off x="1899547" y="3053329"/>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4000" b="1">
                <a:ln w="0"/>
                <a:solidFill>
                  <a:srgbClr val="2196B1"/>
                </a:solidFill>
                <a:latin typeface="Dosis"/>
              </a:rPr>
              <a:t>Où est ta sœur ?</a:t>
            </a:r>
          </a:p>
        </p:txBody>
      </p:sp>
      <p:pic>
        <p:nvPicPr>
          <p:cNvPr id="6" name="Image 5" descr="Une image contenant pièce, lit, meubles, chambre&#10;&#10;Le contenu généré par l’IA peut être incorrect.">
            <a:extLst>
              <a:ext uri="{FF2B5EF4-FFF2-40B4-BE49-F238E27FC236}">
                <a16:creationId xmlns:a16="http://schemas.microsoft.com/office/drawing/2014/main" id="{1B494E83-92C7-0285-BA96-8E716158BBD2}"/>
              </a:ext>
            </a:extLst>
          </p:cNvPr>
          <p:cNvPicPr>
            <a:picLocks noChangeAspect="1"/>
          </p:cNvPicPr>
          <p:nvPr/>
        </p:nvPicPr>
        <p:blipFill>
          <a:blip r:embed="rId3"/>
          <a:stretch>
            <a:fillRect/>
          </a:stretch>
        </p:blipFill>
        <p:spPr>
          <a:xfrm>
            <a:off x="3549679" y="4189742"/>
            <a:ext cx="1872111" cy="2044100"/>
          </a:xfrm>
          <a:prstGeom prst="rect">
            <a:avLst/>
          </a:prstGeom>
        </p:spPr>
      </p:pic>
    </p:spTree>
    <p:extLst>
      <p:ext uri="{BB962C8B-B14F-4D97-AF65-F5344CB8AC3E}">
        <p14:creationId xmlns:p14="http://schemas.microsoft.com/office/powerpoint/2010/main" val="6082240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55BC7-7C6E-759D-E362-95FE6D749CFD}"/>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89FD0D97-2FEB-2712-0957-CBC6A03C51ED}"/>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 name="Titre 1">
            <a:extLst>
              <a:ext uri="{FF2B5EF4-FFF2-40B4-BE49-F238E27FC236}">
                <a16:creationId xmlns:a16="http://schemas.microsoft.com/office/drawing/2014/main" id="{DD2029AA-85BC-9DB3-44B7-304AF6247A7D}"/>
              </a:ext>
            </a:extLst>
          </p:cNvPr>
          <p:cNvSpPr>
            <a:spLocks noGrp="1"/>
          </p:cNvSpPr>
          <p:nvPr>
            <p:ph type="title"/>
          </p:nvPr>
        </p:nvSpPr>
        <p:spPr/>
        <p:txBody>
          <a:bodyPr/>
          <a:lstStyle/>
          <a:p>
            <a:r>
              <a:rPr lang="fr-FR" dirty="0">
                <a:solidFill>
                  <a:schemeClr val="tx1">
                    <a:lumMod val="65000"/>
                    <a:lumOff val="35000"/>
                  </a:schemeClr>
                </a:solidFill>
                <a:latin typeface="Dosis Medium"/>
              </a:rPr>
              <a:t>Où est ton frère ?</a:t>
            </a:r>
            <a:endParaRPr lang="fr-MA" dirty="0">
              <a:solidFill>
                <a:schemeClr val="tx1">
                  <a:lumMod val="65000"/>
                  <a:lumOff val="35000"/>
                </a:schemeClr>
              </a:solidFill>
              <a:latin typeface="Dosis Medium"/>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DB83E63F-5FF1-32C4-7612-B06A91FB529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05547" y="1713922"/>
            <a:ext cx="1816227" cy="1434720"/>
          </a:xfrm>
          <a:prstGeom prst="ellipse">
            <a:avLst/>
          </a:prstGeom>
        </p:spPr>
      </p:pic>
      <p:sp>
        <p:nvSpPr>
          <p:cNvPr id="19" name="ZoneTexte 18">
            <a:extLst>
              <a:ext uri="{FF2B5EF4-FFF2-40B4-BE49-F238E27FC236}">
                <a16:creationId xmlns:a16="http://schemas.microsoft.com/office/drawing/2014/main" id="{C09FAFF5-2BF6-6FE7-A595-F7B0C449D489}"/>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
        <p:nvSpPr>
          <p:cNvPr id="5" name="Titre 1">
            <a:extLst>
              <a:ext uri="{FF2B5EF4-FFF2-40B4-BE49-F238E27FC236}">
                <a16:creationId xmlns:a16="http://schemas.microsoft.com/office/drawing/2014/main" id="{973DB181-15E8-C846-8DF7-926170159F00}"/>
              </a:ext>
            </a:extLst>
          </p:cNvPr>
          <p:cNvSpPr txBox="1">
            <a:spLocks/>
          </p:cNvSpPr>
          <p:nvPr/>
        </p:nvSpPr>
        <p:spPr>
          <a:xfrm>
            <a:off x="1899547" y="3053329"/>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4000" b="1" dirty="0">
                <a:ln w="0"/>
                <a:solidFill>
                  <a:srgbClr val="2196B1"/>
                </a:solidFill>
                <a:latin typeface="Dosis"/>
              </a:rPr>
              <a:t>Où est ton frère?</a:t>
            </a:r>
          </a:p>
        </p:txBody>
      </p:sp>
      <p:pic>
        <p:nvPicPr>
          <p:cNvPr id="3" name="Image 2" descr="Une image contenant bâtiment, fenêtre, maison, maison de poupée&#10;&#10;Le contenu généré par l’IA peut être incorrect.">
            <a:extLst>
              <a:ext uri="{FF2B5EF4-FFF2-40B4-BE49-F238E27FC236}">
                <a16:creationId xmlns:a16="http://schemas.microsoft.com/office/drawing/2014/main" id="{86178FC4-CA13-7AAC-B6B6-1B84D03C69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7972" y="4095813"/>
            <a:ext cx="2092549" cy="2289262"/>
          </a:xfrm>
          <a:prstGeom prst="rect">
            <a:avLst/>
          </a:prstGeom>
        </p:spPr>
      </p:pic>
    </p:spTree>
    <p:extLst>
      <p:ext uri="{BB962C8B-B14F-4D97-AF65-F5344CB8AC3E}">
        <p14:creationId xmlns:p14="http://schemas.microsoft.com/office/powerpoint/2010/main" val="36553614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6BAAB-3BEA-F5A2-D5B8-B3894B9A8BD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A557110-51C7-0EF5-C53D-7EFEAAD8DF1B}"/>
              </a:ext>
            </a:extLst>
          </p:cNvPr>
          <p:cNvSpPr>
            <a:spLocks noGrp="1"/>
          </p:cNvSpPr>
          <p:nvPr>
            <p:ph type="title"/>
          </p:nvPr>
        </p:nvSpPr>
        <p:spPr/>
        <p:txBody>
          <a:bodyPr/>
          <a:lstStyle/>
          <a:p>
            <a:r>
              <a:rPr lang="fr-MA">
                <a:solidFill>
                  <a:schemeClr val="tx1">
                    <a:lumMod val="65000"/>
                    <a:lumOff val="35000"/>
                  </a:schemeClr>
                </a:solidFill>
                <a:latin typeface="Dosis Medium"/>
              </a:rPr>
              <a:t>Où sont tes parents ?</a:t>
            </a:r>
          </a:p>
        </p:txBody>
      </p:sp>
      <p:sp>
        <p:nvSpPr>
          <p:cNvPr id="3" name="Titre 1">
            <a:extLst>
              <a:ext uri="{FF2B5EF4-FFF2-40B4-BE49-F238E27FC236}">
                <a16:creationId xmlns:a16="http://schemas.microsoft.com/office/drawing/2014/main" id="{E06DDE08-C705-81D0-09B4-EB1E2D25B23E}"/>
              </a:ext>
            </a:extLst>
          </p:cNvPr>
          <p:cNvSpPr txBox="1">
            <a:spLocks/>
          </p:cNvSpPr>
          <p:nvPr/>
        </p:nvSpPr>
        <p:spPr>
          <a:xfrm>
            <a:off x="1794293" y="3150219"/>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a:ln w="0"/>
                <a:solidFill>
                  <a:srgbClr val="2196B1"/>
                </a:solidFill>
                <a:latin typeface="Dosis"/>
              </a:rPr>
              <a:t>Où sont tes parents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C005C6CC-1C09-867F-4FAB-4B561492F631}"/>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345399" y="1716591"/>
            <a:ext cx="1814845" cy="1433628"/>
          </a:xfrm>
          <a:prstGeom prst="ellipse">
            <a:avLst/>
          </a:prstGeom>
        </p:spPr>
      </p:pic>
      <p:sp>
        <p:nvSpPr>
          <p:cNvPr id="19" name="ZoneTexte 18">
            <a:extLst>
              <a:ext uri="{FF2B5EF4-FFF2-40B4-BE49-F238E27FC236}">
                <a16:creationId xmlns:a16="http://schemas.microsoft.com/office/drawing/2014/main" id="{A56B32D0-0F55-B414-DE56-FB55726665FA}"/>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Image 4" descr="Une image contenant meubles, intérieur, décoration d’intérieur, rideau&#10;&#10;Le contenu généré par l’IA peut être incorrect.">
            <a:extLst>
              <a:ext uri="{FF2B5EF4-FFF2-40B4-BE49-F238E27FC236}">
                <a16:creationId xmlns:a16="http://schemas.microsoft.com/office/drawing/2014/main" id="{24D3AF82-8827-F5C5-5EA5-A714AD5F5730}"/>
              </a:ext>
            </a:extLst>
          </p:cNvPr>
          <p:cNvPicPr>
            <a:picLocks noChangeAspect="1"/>
          </p:cNvPicPr>
          <p:nvPr/>
        </p:nvPicPr>
        <p:blipFill>
          <a:blip r:embed="rId3"/>
          <a:stretch>
            <a:fillRect/>
          </a:stretch>
        </p:blipFill>
        <p:spPr>
          <a:xfrm>
            <a:off x="3348397" y="4160987"/>
            <a:ext cx="2001508" cy="2173497"/>
          </a:xfrm>
          <a:prstGeom prst="rect">
            <a:avLst/>
          </a:prstGeom>
        </p:spPr>
      </p:pic>
    </p:spTree>
    <p:extLst>
      <p:ext uri="{BB962C8B-B14F-4D97-AF65-F5344CB8AC3E}">
        <p14:creationId xmlns:p14="http://schemas.microsoft.com/office/powerpoint/2010/main" val="13994915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B631C-4CFE-895A-95AE-AAA9038D77CB}"/>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03E5F58-34AB-D1E2-6465-48657D02C73C}"/>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 name="Titre 1">
            <a:extLst>
              <a:ext uri="{FF2B5EF4-FFF2-40B4-BE49-F238E27FC236}">
                <a16:creationId xmlns:a16="http://schemas.microsoft.com/office/drawing/2014/main" id="{A1C7A6E0-B9AC-4251-4B2B-96DA1808256B}"/>
              </a:ext>
            </a:extLst>
          </p:cNvPr>
          <p:cNvSpPr>
            <a:spLocks noGrp="1"/>
          </p:cNvSpPr>
          <p:nvPr>
            <p:ph type="title"/>
          </p:nvPr>
        </p:nvSpPr>
        <p:spPr/>
        <p:txBody>
          <a:bodyPr/>
          <a:lstStyle/>
          <a:p>
            <a:r>
              <a:rPr lang="fr-FR">
                <a:solidFill>
                  <a:schemeClr val="tx1">
                    <a:lumMod val="65000"/>
                    <a:lumOff val="35000"/>
                  </a:schemeClr>
                </a:solidFill>
                <a:latin typeface="Dosis Medium"/>
              </a:rPr>
              <a:t>Quelles sont les pièces de ta maison ?</a:t>
            </a:r>
            <a:endParaRPr lang="fr-MA">
              <a:solidFill>
                <a:schemeClr val="tx1">
                  <a:lumMod val="65000"/>
                  <a:lumOff val="35000"/>
                </a:schemeClr>
              </a:solidFill>
              <a:latin typeface="Dosis Medium"/>
            </a:endParaRPr>
          </a:p>
        </p:txBody>
      </p:sp>
      <p:sp>
        <p:nvSpPr>
          <p:cNvPr id="3" name="Titre 1">
            <a:extLst>
              <a:ext uri="{FF2B5EF4-FFF2-40B4-BE49-F238E27FC236}">
                <a16:creationId xmlns:a16="http://schemas.microsoft.com/office/drawing/2014/main" id="{9B24AA05-A9F8-C68A-4B37-2C7B8CECE8AE}"/>
              </a:ext>
            </a:extLst>
          </p:cNvPr>
          <p:cNvSpPr txBox="1">
            <a:spLocks/>
          </p:cNvSpPr>
          <p:nvPr/>
        </p:nvSpPr>
        <p:spPr>
          <a:xfrm>
            <a:off x="1614967" y="4302068"/>
            <a:ext cx="622644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4000" b="1">
                <a:ln w="0"/>
                <a:solidFill>
                  <a:srgbClr val="2196B1"/>
                </a:solidFill>
                <a:latin typeface="Dosis"/>
              </a:rPr>
              <a:t>Quelles sont les pièces </a:t>
            </a:r>
            <a:endParaRPr lang="fr-FR"/>
          </a:p>
          <a:p>
            <a:pPr algn="ctr" defTabSz="914400"/>
            <a:r>
              <a:rPr lang="fr-FR" sz="4000" b="1">
                <a:ln w="0"/>
                <a:solidFill>
                  <a:srgbClr val="2196B1"/>
                </a:solidFill>
                <a:latin typeface="Dosis"/>
              </a:rPr>
              <a:t>de ta maison ?</a:t>
            </a:r>
            <a:endParaRPr lang="fr-F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E88C47D-F44B-0AC8-01A8-6DF75D6877D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2025148"/>
            <a:ext cx="2061933" cy="1628814"/>
          </a:xfrm>
          <a:prstGeom prst="ellipse">
            <a:avLst/>
          </a:prstGeom>
        </p:spPr>
      </p:pic>
      <p:sp>
        <p:nvSpPr>
          <p:cNvPr id="19" name="ZoneTexte 18">
            <a:extLst>
              <a:ext uri="{FF2B5EF4-FFF2-40B4-BE49-F238E27FC236}">
                <a16:creationId xmlns:a16="http://schemas.microsoft.com/office/drawing/2014/main" id="{8CA57823-08C3-1C7E-A1AF-1474FCBC26F4}"/>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35346871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FF7C5-6DD4-E5E0-9C81-50D30A8CBD1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6322A4BB-B52D-D29A-3B91-7F8417B426C1}"/>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 name="Titre 1">
            <a:extLst>
              <a:ext uri="{FF2B5EF4-FFF2-40B4-BE49-F238E27FC236}">
                <a16:creationId xmlns:a16="http://schemas.microsoft.com/office/drawing/2014/main" id="{C6FDD10A-F3A5-8A26-4BFD-175672876E71}"/>
              </a:ext>
            </a:extLst>
          </p:cNvPr>
          <p:cNvSpPr>
            <a:spLocks noGrp="1"/>
          </p:cNvSpPr>
          <p:nvPr>
            <p:ph type="title"/>
          </p:nvPr>
        </p:nvSpPr>
        <p:spPr/>
        <p:txBody>
          <a:bodyPr/>
          <a:lstStyle/>
          <a:p>
            <a:r>
              <a:rPr lang="fr-FR">
                <a:solidFill>
                  <a:schemeClr val="tx1">
                    <a:lumMod val="65000"/>
                    <a:lumOff val="35000"/>
                  </a:schemeClr>
                </a:solidFill>
                <a:latin typeface="Dosis Medium"/>
              </a:rPr>
              <a:t>Où est la cuisine ?</a:t>
            </a:r>
            <a:endParaRPr lang="fr-MA">
              <a:solidFill>
                <a:schemeClr val="tx1">
                  <a:lumMod val="65000"/>
                  <a:lumOff val="35000"/>
                </a:schemeClr>
              </a:solidFill>
              <a:latin typeface="Dosis Medium"/>
            </a:endParaRPr>
          </a:p>
        </p:txBody>
      </p:sp>
      <p:sp>
        <p:nvSpPr>
          <p:cNvPr id="3" name="Titre 1">
            <a:extLst>
              <a:ext uri="{FF2B5EF4-FFF2-40B4-BE49-F238E27FC236}">
                <a16:creationId xmlns:a16="http://schemas.microsoft.com/office/drawing/2014/main" id="{2ED8B759-5752-D7B6-8C77-3847D3C48564}"/>
              </a:ext>
            </a:extLst>
          </p:cNvPr>
          <p:cNvSpPr txBox="1">
            <a:spLocks/>
          </p:cNvSpPr>
          <p:nvPr/>
        </p:nvSpPr>
        <p:spPr>
          <a:xfrm>
            <a:off x="1686854" y="3108747"/>
            <a:ext cx="622644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4000" b="1">
                <a:ln w="0"/>
                <a:solidFill>
                  <a:srgbClr val="2196B1"/>
                </a:solidFill>
                <a:latin typeface="Dosis"/>
              </a:rPr>
              <a:t>Où est la cuisine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20AF5304-B8BA-2A5B-598C-BF7B38F6623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538897" y="1478808"/>
            <a:ext cx="2061933" cy="1628814"/>
          </a:xfrm>
          <a:prstGeom prst="ellipse">
            <a:avLst/>
          </a:prstGeom>
        </p:spPr>
      </p:pic>
      <p:sp>
        <p:nvSpPr>
          <p:cNvPr id="19" name="ZoneTexte 18">
            <a:extLst>
              <a:ext uri="{FF2B5EF4-FFF2-40B4-BE49-F238E27FC236}">
                <a16:creationId xmlns:a16="http://schemas.microsoft.com/office/drawing/2014/main" id="{82663AD4-7BF1-CBAA-BA66-2F338BC6A08B}"/>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7" name="Image 6">
            <a:extLst>
              <a:ext uri="{FF2B5EF4-FFF2-40B4-BE49-F238E27FC236}">
                <a16:creationId xmlns:a16="http://schemas.microsoft.com/office/drawing/2014/main" id="{C384BAA1-CB4D-7BF2-91BB-DBE184A5D5AA}"/>
              </a:ext>
            </a:extLst>
          </p:cNvPr>
          <p:cNvPicPr>
            <a:picLocks noChangeAspect="1"/>
          </p:cNvPicPr>
          <p:nvPr/>
        </p:nvPicPr>
        <p:blipFill>
          <a:blip r:embed="rId3"/>
          <a:stretch>
            <a:fillRect/>
          </a:stretch>
        </p:blipFill>
        <p:spPr>
          <a:xfrm>
            <a:off x="1077853" y="4238806"/>
            <a:ext cx="7002672" cy="1744692"/>
          </a:xfrm>
          <a:prstGeom prst="rect">
            <a:avLst/>
          </a:prstGeom>
        </p:spPr>
      </p:pic>
    </p:spTree>
    <p:extLst>
      <p:ext uri="{BB962C8B-B14F-4D97-AF65-F5344CB8AC3E}">
        <p14:creationId xmlns:p14="http://schemas.microsoft.com/office/powerpoint/2010/main" val="38896063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A4CA8-B59A-D26F-C1B9-137F8575E167}"/>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EF62627-F82C-2671-8FC1-7032D37DBF0E}"/>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 name="Titre 1">
            <a:extLst>
              <a:ext uri="{FF2B5EF4-FFF2-40B4-BE49-F238E27FC236}">
                <a16:creationId xmlns:a16="http://schemas.microsoft.com/office/drawing/2014/main" id="{1BE93D7C-8244-F3F2-F18E-C17C805A3BF1}"/>
              </a:ext>
            </a:extLst>
          </p:cNvPr>
          <p:cNvSpPr>
            <a:spLocks noGrp="1"/>
          </p:cNvSpPr>
          <p:nvPr>
            <p:ph type="title"/>
          </p:nvPr>
        </p:nvSpPr>
        <p:spPr/>
        <p:txBody>
          <a:bodyPr/>
          <a:lstStyle/>
          <a:p>
            <a:r>
              <a:rPr lang="fr-FR">
                <a:solidFill>
                  <a:schemeClr val="tx1">
                    <a:lumMod val="65000"/>
                    <a:lumOff val="35000"/>
                  </a:schemeClr>
                </a:solidFill>
                <a:latin typeface="Dosis Medium"/>
              </a:rPr>
              <a:t>Où est la salle de bain ?</a:t>
            </a:r>
            <a:endParaRPr lang="fr-MA">
              <a:solidFill>
                <a:schemeClr val="tx1">
                  <a:lumMod val="65000"/>
                  <a:lumOff val="35000"/>
                </a:schemeClr>
              </a:solidFill>
              <a:latin typeface="Dosis Medium"/>
            </a:endParaRPr>
          </a:p>
        </p:txBody>
      </p:sp>
      <p:sp>
        <p:nvSpPr>
          <p:cNvPr id="3" name="Titre 1">
            <a:extLst>
              <a:ext uri="{FF2B5EF4-FFF2-40B4-BE49-F238E27FC236}">
                <a16:creationId xmlns:a16="http://schemas.microsoft.com/office/drawing/2014/main" id="{39A74CD8-4C80-3122-27B8-127E4B3D87F6}"/>
              </a:ext>
            </a:extLst>
          </p:cNvPr>
          <p:cNvSpPr txBox="1">
            <a:spLocks/>
          </p:cNvSpPr>
          <p:nvPr/>
        </p:nvSpPr>
        <p:spPr>
          <a:xfrm>
            <a:off x="1686854" y="2663049"/>
            <a:ext cx="622644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4000" b="1">
                <a:ln w="0"/>
                <a:solidFill>
                  <a:srgbClr val="2196B1"/>
                </a:solidFill>
                <a:latin typeface="Dosis"/>
              </a:rPr>
              <a:t>Où est la salle de bain </a:t>
            </a:r>
            <a:r>
              <a:rPr lang="fr-FR" sz="4000" b="1" dirty="0">
                <a:ln w="0"/>
                <a:solidFill>
                  <a:srgbClr val="2196B1"/>
                </a:solidFill>
                <a:latin typeface="Dosis"/>
              </a:rPr>
              <a:t>?</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748444-B17B-30DB-D771-E2603967C03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6973" y="1363789"/>
            <a:ext cx="2061933" cy="1628814"/>
          </a:xfrm>
          <a:prstGeom prst="ellipse">
            <a:avLst/>
          </a:prstGeom>
        </p:spPr>
      </p:pic>
      <p:sp>
        <p:nvSpPr>
          <p:cNvPr id="19" name="ZoneTexte 18">
            <a:extLst>
              <a:ext uri="{FF2B5EF4-FFF2-40B4-BE49-F238E27FC236}">
                <a16:creationId xmlns:a16="http://schemas.microsoft.com/office/drawing/2014/main" id="{96C4AB90-736E-862B-4B87-3FCA17A8210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Image 4" descr="Une image contenant salle de bain, décoration d’intérieur, baignoire, intérieur&#10;&#10;Le contenu généré par l’IA peut être incorrect.">
            <a:extLst>
              <a:ext uri="{FF2B5EF4-FFF2-40B4-BE49-F238E27FC236}">
                <a16:creationId xmlns:a16="http://schemas.microsoft.com/office/drawing/2014/main" id="{57678A01-3AF5-3CF2-4045-6CC53AF52C70}"/>
              </a:ext>
            </a:extLst>
          </p:cNvPr>
          <p:cNvPicPr>
            <a:picLocks noChangeAspect="1"/>
          </p:cNvPicPr>
          <p:nvPr/>
        </p:nvPicPr>
        <p:blipFill>
          <a:blip r:embed="rId3"/>
          <a:stretch>
            <a:fillRect/>
          </a:stretch>
        </p:blipFill>
        <p:spPr>
          <a:xfrm>
            <a:off x="3462247" y="3649332"/>
            <a:ext cx="2075732" cy="2822995"/>
          </a:xfrm>
          <a:prstGeom prst="rect">
            <a:avLst/>
          </a:prstGeom>
        </p:spPr>
      </p:pic>
    </p:spTree>
    <p:extLst>
      <p:ext uri="{BB962C8B-B14F-4D97-AF65-F5344CB8AC3E}">
        <p14:creationId xmlns:p14="http://schemas.microsoft.com/office/powerpoint/2010/main" val="20415016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350FD-2C17-DC89-AAB8-9F234A9DFF2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222247D-DF54-29C1-DCCA-673A128F01FB}"/>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 name="Titre 1">
            <a:extLst>
              <a:ext uri="{FF2B5EF4-FFF2-40B4-BE49-F238E27FC236}">
                <a16:creationId xmlns:a16="http://schemas.microsoft.com/office/drawing/2014/main" id="{782CB078-6F46-EB65-FFAD-12FF1ACE2DD1}"/>
              </a:ext>
            </a:extLst>
          </p:cNvPr>
          <p:cNvSpPr>
            <a:spLocks noGrp="1"/>
          </p:cNvSpPr>
          <p:nvPr>
            <p:ph type="title"/>
          </p:nvPr>
        </p:nvSpPr>
        <p:spPr/>
        <p:txBody>
          <a:bodyPr/>
          <a:lstStyle/>
          <a:p>
            <a:r>
              <a:rPr lang="fr-FR" dirty="0">
                <a:solidFill>
                  <a:schemeClr val="tx1">
                    <a:lumMod val="65000"/>
                    <a:lumOff val="35000"/>
                  </a:schemeClr>
                </a:solidFill>
                <a:latin typeface="Dosis Medium"/>
              </a:rPr>
              <a:t>Où est le placard ?</a:t>
            </a:r>
            <a:endParaRPr lang="fr-MA" dirty="0">
              <a:solidFill>
                <a:schemeClr val="tx1">
                  <a:lumMod val="65000"/>
                  <a:lumOff val="35000"/>
                </a:schemeClr>
              </a:solidFill>
              <a:latin typeface="Dosis Medium"/>
            </a:endParaRPr>
          </a:p>
        </p:txBody>
      </p:sp>
      <p:sp>
        <p:nvSpPr>
          <p:cNvPr id="3" name="Titre 1">
            <a:extLst>
              <a:ext uri="{FF2B5EF4-FFF2-40B4-BE49-F238E27FC236}">
                <a16:creationId xmlns:a16="http://schemas.microsoft.com/office/drawing/2014/main" id="{2A2AB4E6-B3D2-2BDE-FC3A-507666B20E89}"/>
              </a:ext>
            </a:extLst>
          </p:cNvPr>
          <p:cNvSpPr txBox="1">
            <a:spLocks/>
          </p:cNvSpPr>
          <p:nvPr/>
        </p:nvSpPr>
        <p:spPr>
          <a:xfrm>
            <a:off x="1686854" y="2663049"/>
            <a:ext cx="622644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4000" b="1" dirty="0">
                <a:ln w="0"/>
                <a:solidFill>
                  <a:srgbClr val="2196B1"/>
                </a:solidFill>
                <a:latin typeface="Dosis"/>
              </a:rPr>
              <a:t>Où est le placard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671BA19C-FF67-D23D-C17D-147165B540E6}"/>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6973" y="1363789"/>
            <a:ext cx="2061933" cy="1628814"/>
          </a:xfrm>
          <a:prstGeom prst="ellipse">
            <a:avLst/>
          </a:prstGeom>
        </p:spPr>
      </p:pic>
      <p:sp>
        <p:nvSpPr>
          <p:cNvPr id="19" name="ZoneTexte 18">
            <a:extLst>
              <a:ext uri="{FF2B5EF4-FFF2-40B4-BE49-F238E27FC236}">
                <a16:creationId xmlns:a16="http://schemas.microsoft.com/office/drawing/2014/main" id="{4999A8A7-D80A-012A-3CFD-E4FECF33498B}"/>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7" name="Image 6">
            <a:extLst>
              <a:ext uri="{FF2B5EF4-FFF2-40B4-BE49-F238E27FC236}">
                <a16:creationId xmlns:a16="http://schemas.microsoft.com/office/drawing/2014/main" id="{639DC218-9590-CEC0-C8C5-776DD6B0132D}"/>
              </a:ext>
            </a:extLst>
          </p:cNvPr>
          <p:cNvPicPr>
            <a:picLocks noChangeAspect="1"/>
          </p:cNvPicPr>
          <p:nvPr/>
        </p:nvPicPr>
        <p:blipFill>
          <a:blip r:embed="rId3"/>
          <a:stretch>
            <a:fillRect/>
          </a:stretch>
        </p:blipFill>
        <p:spPr>
          <a:xfrm>
            <a:off x="3363846" y="3705490"/>
            <a:ext cx="2657846" cy="2638793"/>
          </a:xfrm>
          <a:prstGeom prst="rect">
            <a:avLst/>
          </a:prstGeom>
        </p:spPr>
      </p:pic>
    </p:spTree>
    <p:extLst>
      <p:ext uri="{BB962C8B-B14F-4D97-AF65-F5344CB8AC3E}">
        <p14:creationId xmlns:p14="http://schemas.microsoft.com/office/powerpoint/2010/main" val="526933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04CD9-3321-B041-FD24-07E72F3C4F9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9BD5658-F85C-9094-C249-FE21A12283B1}"/>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 name="Titre 1">
            <a:extLst>
              <a:ext uri="{FF2B5EF4-FFF2-40B4-BE49-F238E27FC236}">
                <a16:creationId xmlns:a16="http://schemas.microsoft.com/office/drawing/2014/main" id="{CE8D7E6B-86A1-579B-0418-76D477B48B41}"/>
              </a:ext>
            </a:extLst>
          </p:cNvPr>
          <p:cNvSpPr>
            <a:spLocks noGrp="1"/>
          </p:cNvSpPr>
          <p:nvPr>
            <p:ph type="title"/>
          </p:nvPr>
        </p:nvSpPr>
        <p:spPr/>
        <p:txBody>
          <a:bodyPr/>
          <a:lstStyle/>
          <a:p>
            <a:r>
              <a:rPr lang="fr-FR">
                <a:solidFill>
                  <a:schemeClr val="tx1">
                    <a:lumMod val="65000"/>
                    <a:lumOff val="35000"/>
                  </a:schemeClr>
                </a:solidFill>
                <a:latin typeface="Dosis Medium"/>
              </a:rPr>
              <a:t>Comment tu te sens ?</a:t>
            </a:r>
            <a:endParaRPr lang="fr-MA">
              <a:solidFill>
                <a:schemeClr val="tx1">
                  <a:lumMod val="65000"/>
                  <a:lumOff val="35000"/>
                </a:schemeClr>
              </a:solidFill>
              <a:latin typeface="Dosis Medium"/>
            </a:endParaRPr>
          </a:p>
        </p:txBody>
      </p:sp>
      <p:sp>
        <p:nvSpPr>
          <p:cNvPr id="3" name="Titre 1">
            <a:extLst>
              <a:ext uri="{FF2B5EF4-FFF2-40B4-BE49-F238E27FC236}">
                <a16:creationId xmlns:a16="http://schemas.microsoft.com/office/drawing/2014/main" id="{73FCF11E-52ED-55AC-9E34-019126558538}"/>
              </a:ext>
            </a:extLst>
          </p:cNvPr>
          <p:cNvSpPr txBox="1">
            <a:spLocks/>
          </p:cNvSpPr>
          <p:nvPr/>
        </p:nvSpPr>
        <p:spPr>
          <a:xfrm>
            <a:off x="1614967" y="4302068"/>
            <a:ext cx="622644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4000" b="1">
                <a:ln w="0"/>
                <a:solidFill>
                  <a:srgbClr val="2196B1"/>
                </a:solidFill>
                <a:latin typeface="Dosis"/>
              </a:rPr>
              <a:t>Comment tu te sens</a:t>
            </a:r>
            <a:r>
              <a:rPr lang="fr-FR" sz="4000" b="1" dirty="0">
                <a:ln w="0"/>
                <a:solidFill>
                  <a:srgbClr val="2196B1"/>
                </a:solidFill>
                <a:latin typeface="Dosis"/>
              </a:rPr>
              <a:t>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E63C41DC-0D50-5DAD-D120-F6922A24381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2025148"/>
            <a:ext cx="2061933" cy="1628814"/>
          </a:xfrm>
          <a:prstGeom prst="ellipse">
            <a:avLst/>
          </a:prstGeom>
        </p:spPr>
      </p:pic>
      <p:sp>
        <p:nvSpPr>
          <p:cNvPr id="19" name="ZoneTexte 18">
            <a:extLst>
              <a:ext uri="{FF2B5EF4-FFF2-40B4-BE49-F238E27FC236}">
                <a16:creationId xmlns:a16="http://schemas.microsoft.com/office/drawing/2014/main" id="{696266C5-8BDF-34C9-634D-6E815A17C399}"/>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7981134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85FBB-E5A1-A365-3DC4-F5A30D6C604B}"/>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60C650BE-70F8-C4B7-9B12-F241F07598D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 name="Titre 1">
            <a:extLst>
              <a:ext uri="{FF2B5EF4-FFF2-40B4-BE49-F238E27FC236}">
                <a16:creationId xmlns:a16="http://schemas.microsoft.com/office/drawing/2014/main" id="{518A29E0-8BD4-2365-A22F-9D3EEE4E5196}"/>
              </a:ext>
            </a:extLst>
          </p:cNvPr>
          <p:cNvSpPr>
            <a:spLocks noGrp="1"/>
          </p:cNvSpPr>
          <p:nvPr>
            <p:ph type="title"/>
          </p:nvPr>
        </p:nvSpPr>
        <p:spPr/>
        <p:txBody>
          <a:bodyPr/>
          <a:lstStyle/>
          <a:p>
            <a:r>
              <a:rPr lang="fr-FR" dirty="0">
                <a:solidFill>
                  <a:schemeClr val="tx1">
                    <a:lumMod val="65000"/>
                    <a:lumOff val="35000"/>
                  </a:schemeClr>
                </a:solidFill>
                <a:latin typeface="Dosis Medium"/>
              </a:rPr>
              <a:t>Comment se sent la fille ?</a:t>
            </a:r>
            <a:endParaRPr lang="fr-MA" dirty="0">
              <a:solidFill>
                <a:schemeClr val="tx1">
                  <a:lumMod val="65000"/>
                  <a:lumOff val="35000"/>
                </a:schemeClr>
              </a:solidFill>
              <a:latin typeface="Dosis Medium"/>
            </a:endParaRPr>
          </a:p>
        </p:txBody>
      </p:sp>
      <p:sp>
        <p:nvSpPr>
          <p:cNvPr id="3" name="Titre 1">
            <a:extLst>
              <a:ext uri="{FF2B5EF4-FFF2-40B4-BE49-F238E27FC236}">
                <a16:creationId xmlns:a16="http://schemas.microsoft.com/office/drawing/2014/main" id="{8D9AE685-738E-910A-E048-FD488EBBCF5F}"/>
              </a:ext>
            </a:extLst>
          </p:cNvPr>
          <p:cNvSpPr txBox="1">
            <a:spLocks/>
          </p:cNvSpPr>
          <p:nvPr/>
        </p:nvSpPr>
        <p:spPr>
          <a:xfrm>
            <a:off x="1375651" y="3127751"/>
            <a:ext cx="622644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4000" b="1" dirty="0">
                <a:ln w="0"/>
                <a:solidFill>
                  <a:srgbClr val="2196B1"/>
                </a:solidFill>
                <a:latin typeface="Dosis"/>
              </a:rPr>
              <a:t>Comment se sent la fille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44A52117-1B6A-31CD-185B-3FDBBCA0BA8F}"/>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1498937"/>
            <a:ext cx="2061933" cy="1628814"/>
          </a:xfrm>
          <a:prstGeom prst="ellipse">
            <a:avLst/>
          </a:prstGeom>
        </p:spPr>
      </p:pic>
      <p:sp>
        <p:nvSpPr>
          <p:cNvPr id="19" name="ZoneTexte 18">
            <a:extLst>
              <a:ext uri="{FF2B5EF4-FFF2-40B4-BE49-F238E27FC236}">
                <a16:creationId xmlns:a16="http://schemas.microsoft.com/office/drawing/2014/main" id="{012B4DAF-813B-7458-44AD-877D2932D70D}"/>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6" name="Image 5">
            <a:extLst>
              <a:ext uri="{FF2B5EF4-FFF2-40B4-BE49-F238E27FC236}">
                <a16:creationId xmlns:a16="http://schemas.microsoft.com/office/drawing/2014/main" id="{45C1B400-10AF-68F9-D4DE-D278084608FC}"/>
              </a:ext>
            </a:extLst>
          </p:cNvPr>
          <p:cNvPicPr>
            <a:picLocks noChangeAspect="1"/>
          </p:cNvPicPr>
          <p:nvPr/>
        </p:nvPicPr>
        <p:blipFill>
          <a:blip r:embed="rId3"/>
          <a:stretch>
            <a:fillRect/>
          </a:stretch>
        </p:blipFill>
        <p:spPr>
          <a:xfrm>
            <a:off x="3222595" y="4161856"/>
            <a:ext cx="2048161" cy="2276793"/>
          </a:xfrm>
          <a:prstGeom prst="rect">
            <a:avLst/>
          </a:prstGeom>
        </p:spPr>
      </p:pic>
    </p:spTree>
    <p:extLst>
      <p:ext uri="{BB962C8B-B14F-4D97-AF65-F5344CB8AC3E}">
        <p14:creationId xmlns:p14="http://schemas.microsoft.com/office/powerpoint/2010/main" val="23235401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CEFD5-DDF2-F6A0-1A89-8C6E74B0FE18}"/>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8DC215DF-3F9D-0CEF-0239-0398CEC01435}"/>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 name="Titre 1">
            <a:extLst>
              <a:ext uri="{FF2B5EF4-FFF2-40B4-BE49-F238E27FC236}">
                <a16:creationId xmlns:a16="http://schemas.microsoft.com/office/drawing/2014/main" id="{BE9B58FA-16A4-E543-9A6C-97CB4AFCF524}"/>
              </a:ext>
            </a:extLst>
          </p:cNvPr>
          <p:cNvSpPr>
            <a:spLocks noGrp="1"/>
          </p:cNvSpPr>
          <p:nvPr>
            <p:ph type="title"/>
          </p:nvPr>
        </p:nvSpPr>
        <p:spPr/>
        <p:txBody>
          <a:bodyPr/>
          <a:lstStyle/>
          <a:p>
            <a:r>
              <a:rPr lang="fr-FR" dirty="0">
                <a:solidFill>
                  <a:schemeClr val="tx1">
                    <a:lumMod val="65000"/>
                    <a:lumOff val="35000"/>
                  </a:schemeClr>
                </a:solidFill>
                <a:latin typeface="Dosis Medium"/>
              </a:rPr>
              <a:t>Comment se sent le garçon ?</a:t>
            </a:r>
            <a:endParaRPr lang="fr-MA" dirty="0">
              <a:solidFill>
                <a:schemeClr val="tx1">
                  <a:lumMod val="65000"/>
                  <a:lumOff val="35000"/>
                </a:schemeClr>
              </a:solidFill>
              <a:latin typeface="Dosis Medium"/>
            </a:endParaRPr>
          </a:p>
        </p:txBody>
      </p:sp>
      <p:sp>
        <p:nvSpPr>
          <p:cNvPr id="3" name="Titre 1">
            <a:extLst>
              <a:ext uri="{FF2B5EF4-FFF2-40B4-BE49-F238E27FC236}">
                <a16:creationId xmlns:a16="http://schemas.microsoft.com/office/drawing/2014/main" id="{6889E38B-789B-8D48-082F-97A504FC3F69}"/>
              </a:ext>
            </a:extLst>
          </p:cNvPr>
          <p:cNvSpPr txBox="1">
            <a:spLocks/>
          </p:cNvSpPr>
          <p:nvPr/>
        </p:nvSpPr>
        <p:spPr>
          <a:xfrm>
            <a:off x="1375651" y="3127751"/>
            <a:ext cx="622644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4000" b="1" dirty="0">
                <a:ln w="0"/>
                <a:solidFill>
                  <a:srgbClr val="2196B1"/>
                </a:solidFill>
                <a:latin typeface="Dosis"/>
              </a:rPr>
              <a:t>Comment se sent le garçon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70387D7A-6456-B019-5D27-88D95798928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1498937"/>
            <a:ext cx="2061933" cy="1628814"/>
          </a:xfrm>
          <a:prstGeom prst="ellipse">
            <a:avLst/>
          </a:prstGeom>
        </p:spPr>
      </p:pic>
      <p:sp>
        <p:nvSpPr>
          <p:cNvPr id="19" name="ZoneTexte 18">
            <a:extLst>
              <a:ext uri="{FF2B5EF4-FFF2-40B4-BE49-F238E27FC236}">
                <a16:creationId xmlns:a16="http://schemas.microsoft.com/office/drawing/2014/main" id="{8898F1EC-C0DD-19FA-24B2-95FFA4A73C1E}"/>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7" name="Image 6">
            <a:extLst>
              <a:ext uri="{FF2B5EF4-FFF2-40B4-BE49-F238E27FC236}">
                <a16:creationId xmlns:a16="http://schemas.microsoft.com/office/drawing/2014/main" id="{42B59187-4D87-C909-2B0C-F37BD12A297E}"/>
              </a:ext>
            </a:extLst>
          </p:cNvPr>
          <p:cNvPicPr>
            <a:picLocks noChangeAspect="1"/>
          </p:cNvPicPr>
          <p:nvPr/>
        </p:nvPicPr>
        <p:blipFill>
          <a:blip r:embed="rId3"/>
          <a:stretch>
            <a:fillRect/>
          </a:stretch>
        </p:blipFill>
        <p:spPr>
          <a:xfrm>
            <a:off x="3254139" y="4185852"/>
            <a:ext cx="2163249" cy="2228802"/>
          </a:xfrm>
          <a:prstGeom prst="rect">
            <a:avLst/>
          </a:prstGeom>
        </p:spPr>
      </p:pic>
    </p:spTree>
    <p:extLst>
      <p:ext uri="{BB962C8B-B14F-4D97-AF65-F5344CB8AC3E}">
        <p14:creationId xmlns:p14="http://schemas.microsoft.com/office/powerpoint/2010/main" val="35359315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43A67-4A33-FD56-0316-146F98817D3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690CF4C1-2C27-562C-2B64-B7E5EC931431}"/>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 name="Titre 1">
            <a:extLst>
              <a:ext uri="{FF2B5EF4-FFF2-40B4-BE49-F238E27FC236}">
                <a16:creationId xmlns:a16="http://schemas.microsoft.com/office/drawing/2014/main" id="{123440B8-D267-67D4-2BDD-081CE3BB4B90}"/>
              </a:ext>
            </a:extLst>
          </p:cNvPr>
          <p:cNvSpPr>
            <a:spLocks noGrp="1"/>
          </p:cNvSpPr>
          <p:nvPr>
            <p:ph type="title"/>
          </p:nvPr>
        </p:nvSpPr>
        <p:spPr/>
        <p:txBody>
          <a:bodyPr/>
          <a:lstStyle/>
          <a:p>
            <a:r>
              <a:rPr lang="fr-FR" dirty="0">
                <a:solidFill>
                  <a:schemeClr val="tx1">
                    <a:lumMod val="65000"/>
                    <a:lumOff val="35000"/>
                  </a:schemeClr>
                </a:solidFill>
                <a:latin typeface="Dosis Medium"/>
              </a:rPr>
              <a:t>Comment se sent la fille ?</a:t>
            </a:r>
            <a:endParaRPr lang="fr-MA" dirty="0">
              <a:solidFill>
                <a:schemeClr val="tx1">
                  <a:lumMod val="65000"/>
                  <a:lumOff val="35000"/>
                </a:schemeClr>
              </a:solidFill>
              <a:latin typeface="Dosis Medium"/>
            </a:endParaRPr>
          </a:p>
        </p:txBody>
      </p:sp>
      <p:sp>
        <p:nvSpPr>
          <p:cNvPr id="3" name="Titre 1">
            <a:extLst>
              <a:ext uri="{FF2B5EF4-FFF2-40B4-BE49-F238E27FC236}">
                <a16:creationId xmlns:a16="http://schemas.microsoft.com/office/drawing/2014/main" id="{958B4F04-0189-4B52-7AAA-2B0551EEFC39}"/>
              </a:ext>
            </a:extLst>
          </p:cNvPr>
          <p:cNvSpPr txBox="1">
            <a:spLocks/>
          </p:cNvSpPr>
          <p:nvPr/>
        </p:nvSpPr>
        <p:spPr>
          <a:xfrm>
            <a:off x="1375651" y="3127751"/>
            <a:ext cx="622644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4000" b="1" dirty="0">
                <a:ln w="0"/>
                <a:solidFill>
                  <a:srgbClr val="2196B1"/>
                </a:solidFill>
                <a:latin typeface="Dosis"/>
              </a:rPr>
              <a:t>Comment se sent la fille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21906E2-7F55-4A5C-2C56-FCCBF01835B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1498937"/>
            <a:ext cx="2061933" cy="1628814"/>
          </a:xfrm>
          <a:prstGeom prst="ellipse">
            <a:avLst/>
          </a:prstGeom>
        </p:spPr>
      </p:pic>
      <p:sp>
        <p:nvSpPr>
          <p:cNvPr id="19" name="ZoneTexte 18">
            <a:extLst>
              <a:ext uri="{FF2B5EF4-FFF2-40B4-BE49-F238E27FC236}">
                <a16:creationId xmlns:a16="http://schemas.microsoft.com/office/drawing/2014/main" id="{4B6807C9-6F3B-AD0A-81D6-F2C2E44E5D33}"/>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7" name="Image 6">
            <a:extLst>
              <a:ext uri="{FF2B5EF4-FFF2-40B4-BE49-F238E27FC236}">
                <a16:creationId xmlns:a16="http://schemas.microsoft.com/office/drawing/2014/main" id="{7EA5CC6A-A037-FF58-2C65-8D6E96C2326C}"/>
              </a:ext>
            </a:extLst>
          </p:cNvPr>
          <p:cNvPicPr>
            <a:picLocks noChangeAspect="1"/>
          </p:cNvPicPr>
          <p:nvPr/>
        </p:nvPicPr>
        <p:blipFill>
          <a:blip r:embed="rId3"/>
          <a:stretch>
            <a:fillRect/>
          </a:stretch>
        </p:blipFill>
        <p:spPr>
          <a:xfrm>
            <a:off x="3205342" y="3920837"/>
            <a:ext cx="2151308" cy="2471337"/>
          </a:xfrm>
          <a:prstGeom prst="rect">
            <a:avLst/>
          </a:prstGeom>
        </p:spPr>
      </p:pic>
    </p:spTree>
    <p:extLst>
      <p:ext uri="{BB962C8B-B14F-4D97-AF65-F5344CB8AC3E}">
        <p14:creationId xmlns:p14="http://schemas.microsoft.com/office/powerpoint/2010/main" val="28289176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1B665-0036-F566-03A5-04B15ABA3DF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B23450B5-BAFC-DB2A-10EF-DF451F10E22F}"/>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 name="Titre 1">
            <a:extLst>
              <a:ext uri="{FF2B5EF4-FFF2-40B4-BE49-F238E27FC236}">
                <a16:creationId xmlns:a16="http://schemas.microsoft.com/office/drawing/2014/main" id="{3E06D105-FDFC-7087-BD3F-FD0D326B91F8}"/>
              </a:ext>
            </a:extLst>
          </p:cNvPr>
          <p:cNvSpPr>
            <a:spLocks noGrp="1"/>
          </p:cNvSpPr>
          <p:nvPr>
            <p:ph type="title"/>
          </p:nvPr>
        </p:nvSpPr>
        <p:spPr/>
        <p:txBody>
          <a:bodyPr/>
          <a:lstStyle/>
          <a:p>
            <a:r>
              <a:rPr lang="fr-FR" dirty="0">
                <a:solidFill>
                  <a:schemeClr val="tx1">
                    <a:lumMod val="65000"/>
                    <a:lumOff val="35000"/>
                  </a:schemeClr>
                </a:solidFill>
                <a:latin typeface="Dosis Medium"/>
              </a:rPr>
              <a:t>Comment se sent le garçon ?</a:t>
            </a:r>
            <a:endParaRPr lang="fr-MA" dirty="0">
              <a:solidFill>
                <a:schemeClr val="tx1">
                  <a:lumMod val="65000"/>
                  <a:lumOff val="35000"/>
                </a:schemeClr>
              </a:solidFill>
              <a:latin typeface="Dosis Medium"/>
            </a:endParaRPr>
          </a:p>
        </p:txBody>
      </p:sp>
      <p:sp>
        <p:nvSpPr>
          <p:cNvPr id="3" name="Titre 1">
            <a:extLst>
              <a:ext uri="{FF2B5EF4-FFF2-40B4-BE49-F238E27FC236}">
                <a16:creationId xmlns:a16="http://schemas.microsoft.com/office/drawing/2014/main" id="{1C665F95-489D-6211-9543-128C64079475}"/>
              </a:ext>
            </a:extLst>
          </p:cNvPr>
          <p:cNvSpPr txBox="1">
            <a:spLocks/>
          </p:cNvSpPr>
          <p:nvPr/>
        </p:nvSpPr>
        <p:spPr>
          <a:xfrm>
            <a:off x="1375651" y="3127751"/>
            <a:ext cx="622644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4000" b="1" dirty="0">
                <a:ln w="0"/>
                <a:solidFill>
                  <a:srgbClr val="2196B1"/>
                </a:solidFill>
                <a:latin typeface="Dosis"/>
              </a:rPr>
              <a:t>Comment se sent le garçon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433A9F59-DE56-B1F4-F7A4-CC7C00E6A2C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1498937"/>
            <a:ext cx="2061933" cy="1628814"/>
          </a:xfrm>
          <a:prstGeom prst="ellipse">
            <a:avLst/>
          </a:prstGeom>
        </p:spPr>
      </p:pic>
      <p:sp>
        <p:nvSpPr>
          <p:cNvPr id="19" name="ZoneTexte 18">
            <a:extLst>
              <a:ext uri="{FF2B5EF4-FFF2-40B4-BE49-F238E27FC236}">
                <a16:creationId xmlns:a16="http://schemas.microsoft.com/office/drawing/2014/main" id="{24C295F3-E615-FC25-86D8-D2E521763457}"/>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6" name="Image 5">
            <a:extLst>
              <a:ext uri="{FF2B5EF4-FFF2-40B4-BE49-F238E27FC236}">
                <a16:creationId xmlns:a16="http://schemas.microsoft.com/office/drawing/2014/main" id="{25014647-2F86-E9D3-E137-1D5C9B75F71E}"/>
              </a:ext>
            </a:extLst>
          </p:cNvPr>
          <p:cNvPicPr>
            <a:picLocks noChangeAspect="1"/>
          </p:cNvPicPr>
          <p:nvPr/>
        </p:nvPicPr>
        <p:blipFill>
          <a:blip r:embed="rId3"/>
          <a:stretch>
            <a:fillRect/>
          </a:stretch>
        </p:blipFill>
        <p:spPr>
          <a:xfrm>
            <a:off x="3309497" y="4168290"/>
            <a:ext cx="2090638" cy="2262136"/>
          </a:xfrm>
          <a:prstGeom prst="rect">
            <a:avLst/>
          </a:prstGeom>
        </p:spPr>
      </p:pic>
    </p:spTree>
    <p:extLst>
      <p:ext uri="{BB962C8B-B14F-4D97-AF65-F5344CB8AC3E}">
        <p14:creationId xmlns:p14="http://schemas.microsoft.com/office/powerpoint/2010/main" val="4439978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A2367-7338-2C0E-2B5C-25278ADC0DD3}"/>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9B234E15-8E76-E936-D4BF-040CC1A1796B}"/>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 name="Titre 1">
            <a:extLst>
              <a:ext uri="{FF2B5EF4-FFF2-40B4-BE49-F238E27FC236}">
                <a16:creationId xmlns:a16="http://schemas.microsoft.com/office/drawing/2014/main" id="{8E5757B2-6DE8-5A9E-4E7A-4EE34F0996F7}"/>
              </a:ext>
            </a:extLst>
          </p:cNvPr>
          <p:cNvSpPr>
            <a:spLocks noGrp="1"/>
          </p:cNvSpPr>
          <p:nvPr>
            <p:ph type="title"/>
          </p:nvPr>
        </p:nvSpPr>
        <p:spPr/>
        <p:txBody>
          <a:bodyPr/>
          <a:lstStyle/>
          <a:p>
            <a:r>
              <a:rPr lang="fr-FR" dirty="0">
                <a:solidFill>
                  <a:schemeClr val="tx1">
                    <a:lumMod val="65000"/>
                    <a:lumOff val="35000"/>
                  </a:schemeClr>
                </a:solidFill>
              </a:rPr>
              <a:t>Qu’est-ce que tu veux pour ton anniversaire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5BDE048-7F57-54E1-BB29-C80D79EAA00D}"/>
              </a:ext>
            </a:extLst>
          </p:cNvPr>
          <p:cNvSpPr txBox="1">
            <a:spLocks/>
          </p:cNvSpPr>
          <p:nvPr/>
        </p:nvSpPr>
        <p:spPr>
          <a:xfrm>
            <a:off x="1614967" y="4302068"/>
            <a:ext cx="622644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4000" b="1">
                <a:ln w="0"/>
                <a:solidFill>
                  <a:srgbClr val="2196B1"/>
                </a:solidFill>
                <a:latin typeface="Dosis"/>
              </a:rPr>
              <a:t>Qu’est-ce que tu veux pour </a:t>
            </a:r>
            <a:endParaRPr lang="fr-FR"/>
          </a:p>
          <a:p>
            <a:pPr algn="ctr" defTabSz="914400"/>
            <a:r>
              <a:rPr lang="fr-FR" sz="4000" b="1">
                <a:ln w="0"/>
                <a:solidFill>
                  <a:srgbClr val="2196B1"/>
                </a:solidFill>
                <a:latin typeface="Dosis"/>
              </a:rPr>
              <a:t>ton anniversaire</a:t>
            </a:r>
            <a:r>
              <a:rPr lang="fr-FR" sz="4000" b="1" dirty="0">
                <a:ln w="0"/>
                <a:solidFill>
                  <a:srgbClr val="2196B1"/>
                </a:solidFill>
                <a:latin typeface="Dosis"/>
              </a:rPr>
              <a:t> ?</a:t>
            </a:r>
            <a:endParaRPr lang="fr-F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36DF4423-C3CD-7FB9-46B8-C3EA89DF794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2025148"/>
            <a:ext cx="2061933" cy="1628814"/>
          </a:xfrm>
          <a:prstGeom prst="ellipse">
            <a:avLst/>
          </a:prstGeom>
        </p:spPr>
      </p:pic>
      <p:sp>
        <p:nvSpPr>
          <p:cNvPr id="19" name="ZoneTexte 18">
            <a:extLst>
              <a:ext uri="{FF2B5EF4-FFF2-40B4-BE49-F238E27FC236}">
                <a16:creationId xmlns:a16="http://schemas.microsoft.com/office/drawing/2014/main" id="{B60EA7E0-EC85-ED9C-2578-E973094CA958}"/>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3465600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BCD96-51C8-2BFC-7F8A-37EEA6AE9DA9}"/>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B4419495-6ADF-9E40-E715-8CDBEFA82660}"/>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 name="Titre 1">
            <a:extLst>
              <a:ext uri="{FF2B5EF4-FFF2-40B4-BE49-F238E27FC236}">
                <a16:creationId xmlns:a16="http://schemas.microsoft.com/office/drawing/2014/main" id="{66788DF4-0478-0ED0-912B-D88AEC73DA51}"/>
              </a:ext>
            </a:extLst>
          </p:cNvPr>
          <p:cNvSpPr>
            <a:spLocks noGrp="1"/>
          </p:cNvSpPr>
          <p:nvPr>
            <p:ph type="title"/>
          </p:nvPr>
        </p:nvSpPr>
        <p:spPr/>
        <p:txBody>
          <a:bodyPr/>
          <a:lstStyle/>
          <a:p>
            <a:r>
              <a:rPr lang="fr-FR" dirty="0">
                <a:solidFill>
                  <a:schemeClr val="tx1">
                    <a:lumMod val="65000"/>
                    <a:lumOff val="35000"/>
                  </a:schemeClr>
                </a:solidFill>
                <a:latin typeface="Dosis Medium"/>
              </a:rPr>
              <a:t>Qui est-ce que tu peux inviter pour </a:t>
            </a:r>
            <a:r>
              <a:rPr lang="fr-FR">
                <a:solidFill>
                  <a:schemeClr val="tx1">
                    <a:lumMod val="65000"/>
                    <a:lumOff val="35000"/>
                  </a:schemeClr>
                </a:solidFill>
                <a:latin typeface="Dosis Medium"/>
              </a:rPr>
              <a:t>ta fête ?</a:t>
            </a:r>
            <a:endParaRPr lang="fr-MA" dirty="0">
              <a:solidFill>
                <a:schemeClr val="tx1">
                  <a:lumMod val="65000"/>
                  <a:lumOff val="35000"/>
                </a:schemeClr>
              </a:solidFill>
              <a:latin typeface="Dosis Medium"/>
            </a:endParaRPr>
          </a:p>
        </p:txBody>
      </p:sp>
      <p:sp>
        <p:nvSpPr>
          <p:cNvPr id="3" name="Titre 1">
            <a:extLst>
              <a:ext uri="{FF2B5EF4-FFF2-40B4-BE49-F238E27FC236}">
                <a16:creationId xmlns:a16="http://schemas.microsoft.com/office/drawing/2014/main" id="{465EE2DA-9EB8-3EA6-55DF-BD541DB02E28}"/>
              </a:ext>
            </a:extLst>
          </p:cNvPr>
          <p:cNvSpPr txBox="1">
            <a:spLocks/>
          </p:cNvSpPr>
          <p:nvPr/>
        </p:nvSpPr>
        <p:spPr>
          <a:xfrm>
            <a:off x="1614967" y="4302068"/>
            <a:ext cx="6511116"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4000" b="1" dirty="0">
                <a:ln w="0"/>
                <a:solidFill>
                  <a:srgbClr val="2196B1"/>
                </a:solidFill>
                <a:latin typeface="Dosis"/>
              </a:rPr>
              <a:t>Qui est-ce que tu peux inviter pour fa fête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A967126-D054-3738-12A6-B36446F0B81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2025148"/>
            <a:ext cx="2061933" cy="1628814"/>
          </a:xfrm>
          <a:prstGeom prst="ellipse">
            <a:avLst/>
          </a:prstGeom>
        </p:spPr>
      </p:pic>
      <p:sp>
        <p:nvSpPr>
          <p:cNvPr id="19" name="ZoneTexte 18">
            <a:extLst>
              <a:ext uri="{FF2B5EF4-FFF2-40B4-BE49-F238E27FC236}">
                <a16:creationId xmlns:a16="http://schemas.microsoft.com/office/drawing/2014/main" id="{CDF5C171-8041-B5F3-203B-2709A9375616}"/>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7656934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4E04E-4195-F578-B65E-08E6D739729F}"/>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19F48EE4-C8D8-DB64-03EF-DF7F13FFDF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4760" y="1502309"/>
            <a:ext cx="3495874" cy="5362189"/>
          </a:xfrm>
          <a:prstGeom prst="rect">
            <a:avLst/>
          </a:prstGeom>
        </p:spPr>
      </p:pic>
      <p:sp>
        <p:nvSpPr>
          <p:cNvPr id="15" name="Titre 3">
            <a:extLst>
              <a:ext uri="{FF2B5EF4-FFF2-40B4-BE49-F238E27FC236}">
                <a16:creationId xmlns:a16="http://schemas.microsoft.com/office/drawing/2014/main" id="{4028D763-82A6-913A-5F00-0C18E140FD49}"/>
              </a:ext>
            </a:extLst>
          </p:cNvPr>
          <p:cNvSpPr>
            <a:spLocks noGrp="1"/>
          </p:cNvSpPr>
          <p:nvPr>
            <p:ph type="title"/>
          </p:nvPr>
        </p:nvSpPr>
        <p:spPr>
          <a:xfrm>
            <a:off x="1692000" y="756000"/>
            <a:ext cx="6840000" cy="612000"/>
          </a:xfrm>
        </p:spPr>
        <p:txBody>
          <a:bodyPr/>
          <a:lstStyle/>
          <a:p>
            <a:r>
              <a:rPr lang="fr-FR">
                <a:solidFill>
                  <a:schemeClr val="tx1">
                    <a:lumMod val="65000"/>
                    <a:lumOff val="35000"/>
                  </a:schemeClr>
                </a:solidFill>
                <a:latin typeface="Dosis Medium"/>
              </a:rPr>
              <a:t>Prenez vos livrets à la page 81.</a:t>
            </a:r>
          </a:p>
        </p:txBody>
      </p:sp>
      <p:grpSp>
        <p:nvGrpSpPr>
          <p:cNvPr id="16" name="Groupe 15">
            <a:extLst>
              <a:ext uri="{FF2B5EF4-FFF2-40B4-BE49-F238E27FC236}">
                <a16:creationId xmlns:a16="http://schemas.microsoft.com/office/drawing/2014/main" id="{B71F0C3C-0589-B016-DCB5-B3D0A82E1219}"/>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6F88DF4B-143C-06D5-43F5-8265F94DBE9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DCE3513-DD7D-ADA6-7800-9FB2E592291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Rectangle : coins arrondis 3">
            <a:extLst>
              <a:ext uri="{FF2B5EF4-FFF2-40B4-BE49-F238E27FC236}">
                <a16:creationId xmlns:a16="http://schemas.microsoft.com/office/drawing/2014/main" id="{87950200-F22C-ABA1-B078-CCCA5E786F7F}"/>
              </a:ext>
            </a:extLst>
          </p:cNvPr>
          <p:cNvSpPr/>
          <p:nvPr/>
        </p:nvSpPr>
        <p:spPr>
          <a:xfrm>
            <a:off x="2916758" y="2386137"/>
            <a:ext cx="3021036" cy="159652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9704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Maintenant, tout le monde participe. </a:t>
            </a:r>
            <a:r>
              <a:rPr lang="fr-FR" dirty="0">
                <a:solidFill>
                  <a:schemeClr val="tx1">
                    <a:lumMod val="65000"/>
                    <a:lumOff val="35000"/>
                  </a:schemeClr>
                </a:solidFill>
              </a:rPr>
              <a:t>Chacun pose à l’autre les questions suivantes :</a:t>
            </a:r>
            <a:endParaRPr lang="fr-FR" dirty="0">
              <a:solidFill>
                <a:schemeClr val="tx1">
                  <a:lumMod val="65000"/>
                  <a:lumOff val="35000"/>
                </a:schemeClr>
              </a:solidFill>
              <a:latin typeface="Dosis Medium" pitchFamily="2" charset="0"/>
            </a:endParaRPr>
          </a:p>
        </p:txBody>
      </p:sp>
      <p:grpSp>
        <p:nvGrpSpPr>
          <p:cNvPr id="7" name="Groupe 6">
            <a:extLst>
              <a:ext uri="{FF2B5EF4-FFF2-40B4-BE49-F238E27FC236}">
                <a16:creationId xmlns:a16="http://schemas.microsoft.com/office/drawing/2014/main" id="{347A1A63-F9FA-20CE-1F6F-F0CF505EB154}"/>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9BF30DF0-BC2C-072C-3D7A-8E2D9254721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BD20F5-D665-6645-5A62-1AF5067A30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5C72FE1E-BE26-562A-32CD-EE1ADD931D2E}"/>
              </a:ext>
            </a:extLst>
          </p:cNvPr>
          <p:cNvPicPr>
            <a:picLocks noChangeAspect="1"/>
          </p:cNvPicPr>
          <p:nvPr/>
        </p:nvPicPr>
        <p:blipFill>
          <a:blip r:embed="rId4"/>
          <a:stretch>
            <a:fillRect/>
          </a:stretch>
        </p:blipFill>
        <p:spPr>
          <a:xfrm flipH="1">
            <a:off x="6151859" y="2994856"/>
            <a:ext cx="2596389" cy="1716549"/>
          </a:xfrm>
          <a:prstGeom prst="rect">
            <a:avLst/>
          </a:prstGeom>
        </p:spPr>
      </p:pic>
      <p:pic>
        <p:nvPicPr>
          <p:cNvPr id="4" name="Image 3" descr="Une image contenant texte, capture d’écran, Visage humain&#10;&#10;Le contenu généré par l’IA peut être incorrect.">
            <a:extLst>
              <a:ext uri="{FF2B5EF4-FFF2-40B4-BE49-F238E27FC236}">
                <a16:creationId xmlns:a16="http://schemas.microsoft.com/office/drawing/2014/main" id="{CFA8983A-D2DA-E06D-FB01-93B58AD9B54C}"/>
              </a:ext>
            </a:extLst>
          </p:cNvPr>
          <p:cNvPicPr>
            <a:picLocks noChangeAspect="1"/>
          </p:cNvPicPr>
          <p:nvPr/>
        </p:nvPicPr>
        <p:blipFill>
          <a:blip r:embed="rId5"/>
          <a:stretch>
            <a:fillRect/>
          </a:stretch>
        </p:blipFill>
        <p:spPr>
          <a:xfrm>
            <a:off x="407688" y="2401648"/>
            <a:ext cx="5726323" cy="2974856"/>
          </a:xfrm>
          <a:prstGeom prst="rect">
            <a:avLst/>
          </a:prstGeom>
        </p:spPr>
      </p:pic>
    </p:spTree>
    <p:extLst>
      <p:ext uri="{BB962C8B-B14F-4D97-AF65-F5344CB8AC3E}">
        <p14:creationId xmlns:p14="http://schemas.microsoft.com/office/powerpoint/2010/main" val="1160743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MA" dirty="0">
                <a:solidFill>
                  <a:schemeClr val="bg1">
                    <a:lumMod val="50000"/>
                  </a:schemeClr>
                </a:solidFill>
              </a:rPr>
              <a:t>Questions en rafale.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MA" dirty="0">
                <a:solidFill>
                  <a:srgbClr val="424D7B"/>
                </a:solidFill>
              </a:rPr>
              <a:t>Prise de parole.</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230A86AB-BFB2-6904-BF28-51993985EA66}"/>
              </a:ext>
            </a:extLst>
          </p:cNvPr>
          <p:cNvSpPr>
            <a:spLocks noGrp="1"/>
          </p:cNvSpPr>
          <p:nvPr>
            <p:ph type="title"/>
          </p:nvPr>
        </p:nvSpPr>
        <p:spPr>
          <a:xfrm>
            <a:off x="1691999" y="756000"/>
            <a:ext cx="7066989" cy="612000"/>
          </a:xfrm>
        </p:spPr>
        <p:txBody>
          <a:bodyPr>
            <a:normAutofit fontScale="90000"/>
          </a:bodyPr>
          <a:lstStyle/>
          <a:p>
            <a:r>
              <a:rPr lang="fr-FR" dirty="0">
                <a:solidFill>
                  <a:schemeClr val="tx1">
                    <a:lumMod val="65000"/>
                    <a:lumOff val="35000"/>
                  </a:schemeClr>
                </a:solidFill>
                <a:latin typeface="Dosis Medium"/>
              </a:rPr>
              <a:t>Maintenant, vous allez prendre la parole pour parler des membres de votre famille, de ce qu'ils sont en train de faire, des pièces de votre maison, de comment vous vous sentez et de ce que vous voulez pour votre anniversaire.</a:t>
            </a:r>
            <a:endParaRPr lang="fr-MA" dirty="0">
              <a:solidFill>
                <a:schemeClr val="tx1">
                  <a:lumMod val="65000"/>
                  <a:lumOff val="35000"/>
                </a:schemeClr>
              </a:solidFill>
            </a:endParaRPr>
          </a:p>
        </p:txBody>
      </p:sp>
      <p:grpSp>
        <p:nvGrpSpPr>
          <p:cNvPr id="2" name="Groupe 1">
            <a:extLst>
              <a:ext uri="{FF2B5EF4-FFF2-40B4-BE49-F238E27FC236}">
                <a16:creationId xmlns:a16="http://schemas.microsoft.com/office/drawing/2014/main" id="{2169D04F-E572-490F-3C1A-3BE349D62720}"/>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A5148736-FF37-0DD4-6F63-4DF9BC377B3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87070DD-AEF3-B56E-454D-A4D2CB892F5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EAD60062-E06C-B6AF-3FA3-328ADE8FF9B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87727FFA-9411-C79E-2EC8-0A2EBFD5EC06}"/>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0" name="Rectangle : coins arrondis 9">
            <a:extLst>
              <a:ext uri="{FF2B5EF4-FFF2-40B4-BE49-F238E27FC236}">
                <a16:creationId xmlns:a16="http://schemas.microsoft.com/office/drawing/2014/main" id="{974D8143-D259-B08A-AE77-572571ECE7EF}"/>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9A794857-7CF9-ECDA-301B-8577779E19BD}"/>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12" name="Rectangle : coins arrondis 11">
            <a:extLst>
              <a:ext uri="{FF2B5EF4-FFF2-40B4-BE49-F238E27FC236}">
                <a16:creationId xmlns:a16="http://schemas.microsoft.com/office/drawing/2014/main" id="{F6912815-E625-9B39-EE08-05C2D9334281}"/>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A42D1CE7-62DD-3FDF-0BA4-623BEAA2FD45}"/>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sp>
        <p:nvSpPr>
          <p:cNvPr id="14" name="ZoneTexte 13">
            <a:extLst>
              <a:ext uri="{FF2B5EF4-FFF2-40B4-BE49-F238E27FC236}">
                <a16:creationId xmlns:a16="http://schemas.microsoft.com/office/drawing/2014/main" id="{2CF6A14E-401D-F437-B6A8-264BB0D067AF}"/>
              </a:ext>
            </a:extLst>
          </p:cNvPr>
          <p:cNvSpPr txBox="1"/>
          <p:nvPr/>
        </p:nvSpPr>
        <p:spPr>
          <a:xfrm>
            <a:off x="1780433" y="2064981"/>
            <a:ext cx="6299587"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dirty="0">
                <a:solidFill>
                  <a:srgbClr val="5B9BD5">
                    <a:lumMod val="50000"/>
                  </a:srgbClr>
                </a:solidFill>
                <a:latin typeface="Dosis Medium" pitchFamily="2" charset="0"/>
              </a:rPr>
              <a:t>Présente-toi, puis parle de ta famille, de ta maison. Dis comment tu te sens et parle de ce que tu veux pour ton anniversaire.</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15" name="Rectangle : coins arrondis 14">
            <a:extLst>
              <a:ext uri="{FF2B5EF4-FFF2-40B4-BE49-F238E27FC236}">
                <a16:creationId xmlns:a16="http://schemas.microsoft.com/office/drawing/2014/main" id="{7C046273-65AB-2C3C-33C6-4D177E05204F}"/>
              </a:ext>
            </a:extLst>
          </p:cNvPr>
          <p:cNvSpPr/>
          <p:nvPr/>
        </p:nvSpPr>
        <p:spPr>
          <a:xfrm>
            <a:off x="2716392" y="2908152"/>
            <a:ext cx="5678599" cy="3577873"/>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151042E5-4A4C-A3ED-9ECF-13BB528DFF69}"/>
              </a:ext>
            </a:extLst>
          </p:cNvPr>
          <p:cNvSpPr txBox="1"/>
          <p:nvPr/>
        </p:nvSpPr>
        <p:spPr>
          <a:xfrm>
            <a:off x="2909572" y="2966614"/>
            <a:ext cx="5506457" cy="3371436"/>
          </a:xfrm>
          <a:prstGeom prst="rect">
            <a:avLst/>
          </a:prstGeom>
          <a:noFill/>
        </p:spPr>
        <p:txBody>
          <a:bodyPr wrap="square" rtlCol="0">
            <a:spAutoFit/>
          </a:bodyPr>
          <a:lstStyle/>
          <a:p>
            <a:pPr lvl="0">
              <a:lnSpc>
                <a:spcPct val="150000"/>
              </a:lnSpc>
              <a:defRPr/>
            </a:pPr>
            <a:r>
              <a:rPr kumimoji="0" lang="fr-FR"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m’appelle _____. J’ai </a:t>
            </a:r>
            <a:r>
              <a:rPr lang="fr-FR" dirty="0">
                <a:solidFill>
                  <a:srgbClr val="5B9BD5">
                    <a:lumMod val="50000"/>
                  </a:srgbClr>
                </a:solidFill>
                <a:latin typeface="Dosis" pitchFamily="2" charset="0"/>
              </a:rPr>
              <a:t>_____</a:t>
            </a:r>
            <a:r>
              <a:rPr lang="fr-FR" b="1" dirty="0">
                <a:solidFill>
                  <a:srgbClr val="5B9BD5">
                    <a:lumMod val="50000"/>
                  </a:srgbClr>
                </a:solidFill>
                <a:latin typeface="Dosis" pitchFamily="2" charset="0"/>
              </a:rPr>
              <a:t>[ un frère / une sœur ] </a:t>
            </a:r>
            <a:r>
              <a:rPr lang="fr-FR" dirty="0">
                <a:solidFill>
                  <a:srgbClr val="5B9BD5">
                    <a:lumMod val="50000"/>
                  </a:srgbClr>
                </a:solidFill>
                <a:latin typeface="Dosis" pitchFamily="2" charset="0"/>
              </a:rPr>
              <a:t> </a:t>
            </a:r>
            <a:r>
              <a:rPr kumimoji="0" lang="fr-FR"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a:p>
            <a:pPr lvl="0">
              <a:lnSpc>
                <a:spcPct val="150000"/>
              </a:lnSpc>
              <a:defRPr/>
            </a:pPr>
            <a:r>
              <a:rPr lang="fr-FR" dirty="0">
                <a:solidFill>
                  <a:srgbClr val="5B9BD5">
                    <a:lumMod val="50000"/>
                  </a:srgbClr>
                </a:solidFill>
                <a:latin typeface="Dosis" pitchFamily="2" charset="0"/>
              </a:rPr>
              <a:t>Avec  </a:t>
            </a:r>
            <a:r>
              <a:rPr lang="fr-FR" b="1" dirty="0">
                <a:solidFill>
                  <a:srgbClr val="5B9BD5">
                    <a:lumMod val="50000"/>
                  </a:srgbClr>
                </a:solidFill>
                <a:latin typeface="Dosis" pitchFamily="2" charset="0"/>
              </a:rPr>
              <a:t>[ membre de famille ], </a:t>
            </a:r>
            <a:r>
              <a:rPr lang="fr-FR" dirty="0">
                <a:solidFill>
                  <a:srgbClr val="5B9BD5">
                    <a:lumMod val="50000"/>
                  </a:srgbClr>
                </a:solidFill>
                <a:latin typeface="Dosis" pitchFamily="2" charset="0"/>
              </a:rPr>
              <a:t>on</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 </a:t>
            </a:r>
            <a:r>
              <a:rPr lang="fr-FR" b="1" dirty="0">
                <a:solidFill>
                  <a:srgbClr val="5B9BD5">
                    <a:lumMod val="50000"/>
                  </a:srgbClr>
                </a:solidFill>
                <a:latin typeface="Dosis" pitchFamily="2" charset="0"/>
              </a:rPr>
              <a:t>[ activité ]</a:t>
            </a:r>
            <a:r>
              <a:rPr lang="fr-FR" dirty="0">
                <a:solidFill>
                  <a:srgbClr val="5B9BD5">
                    <a:lumMod val="50000"/>
                  </a:srgbClr>
                </a:solidFill>
                <a:latin typeface="Dosis" pitchFamily="2" charset="0"/>
              </a:rPr>
              <a:t>  . </a:t>
            </a:r>
          </a:p>
          <a:p>
            <a:pPr>
              <a:lnSpc>
                <a:spcPct val="150000"/>
              </a:lnSpc>
              <a:defRPr/>
            </a:pPr>
            <a:r>
              <a:rPr lang="fr-FR" dirty="0">
                <a:solidFill>
                  <a:srgbClr val="5B9BD5">
                    <a:lumMod val="50000"/>
                  </a:srgbClr>
                </a:solidFill>
                <a:latin typeface="Dosis" pitchFamily="2" charset="0"/>
              </a:rPr>
              <a:t>________ vient de ______ </a:t>
            </a:r>
            <a:r>
              <a:rPr lang="fr-FR" b="1" dirty="0">
                <a:solidFill>
                  <a:srgbClr val="5B9BD5">
                    <a:lumMod val="50000"/>
                  </a:srgbClr>
                </a:solidFill>
                <a:latin typeface="Dosis" pitchFamily="2" charset="0"/>
              </a:rPr>
              <a:t>[pièce de la maison]. </a:t>
            </a:r>
            <a:endParaRPr lang="fr-FR" dirty="0">
              <a:solidFill>
                <a:srgbClr val="5B9BD5">
                  <a:lumMod val="50000"/>
                </a:srgbClr>
              </a:solidFill>
              <a:latin typeface="Dosis" pitchFamily="2" charset="0"/>
            </a:endParaRPr>
          </a:p>
          <a:p>
            <a:pPr>
              <a:lnSpc>
                <a:spcPct val="150000"/>
              </a:lnSpc>
              <a:defRPr/>
            </a:pPr>
            <a:r>
              <a:rPr lang="fr-FR" dirty="0">
                <a:solidFill>
                  <a:srgbClr val="5B9BD5">
                    <a:lumMod val="50000"/>
                  </a:srgbClr>
                </a:solidFill>
                <a:latin typeface="Dosis" pitchFamily="2" charset="0"/>
              </a:rPr>
              <a:t>Sa chambre est</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_________ </a:t>
            </a:r>
            <a:r>
              <a:rPr lang="fr-FR" b="1" dirty="0">
                <a:solidFill>
                  <a:srgbClr val="5B9BD5">
                    <a:lumMod val="50000"/>
                  </a:srgbClr>
                </a:solidFill>
                <a:latin typeface="Dosis" pitchFamily="2" charset="0"/>
              </a:rPr>
              <a:t>[position ]</a:t>
            </a:r>
            <a:r>
              <a:rPr lang="fr-FR" dirty="0">
                <a:solidFill>
                  <a:srgbClr val="5B9BD5">
                    <a:lumMod val="50000"/>
                  </a:srgbClr>
                </a:solidFill>
                <a:latin typeface="Dosis" pitchFamily="2" charset="0"/>
              </a:rPr>
              <a:t>. </a:t>
            </a:r>
          </a:p>
          <a:p>
            <a:pPr>
              <a:lnSpc>
                <a:spcPct val="150000"/>
              </a:lnSpc>
              <a:defRPr/>
            </a:pPr>
            <a:r>
              <a:rPr lang="fr-FR" dirty="0">
                <a:solidFill>
                  <a:srgbClr val="5B9BD5">
                    <a:lumMod val="50000"/>
                  </a:srgbClr>
                </a:solidFill>
                <a:latin typeface="Dosis" pitchFamily="2" charset="0"/>
              </a:rPr>
              <a:t>Je ______ </a:t>
            </a:r>
            <a:r>
              <a:rPr lang="fr-FR" b="1" dirty="0">
                <a:solidFill>
                  <a:srgbClr val="5B9BD5">
                    <a:lumMod val="50000"/>
                  </a:srgbClr>
                </a:solidFill>
                <a:latin typeface="Dosis" pitchFamily="2" charset="0"/>
              </a:rPr>
              <a:t>[activité] </a:t>
            </a:r>
            <a:r>
              <a:rPr lang="fr-FR" dirty="0">
                <a:solidFill>
                  <a:srgbClr val="5B9BD5">
                    <a:lumMod val="50000"/>
                  </a:srgbClr>
                </a:solidFill>
                <a:latin typeface="Dosis" pitchFamily="2" charset="0"/>
              </a:rPr>
              <a:t>avec _____ </a:t>
            </a:r>
            <a:r>
              <a:rPr lang="fr-FR" b="1" dirty="0">
                <a:solidFill>
                  <a:srgbClr val="5B9BD5">
                    <a:lumMod val="50000"/>
                  </a:srgbClr>
                </a:solidFill>
                <a:latin typeface="Dosis" pitchFamily="2" charset="0"/>
              </a:rPr>
              <a:t>[membre de famille]. </a:t>
            </a:r>
          </a:p>
          <a:p>
            <a:pPr>
              <a:lnSpc>
                <a:spcPct val="150000"/>
              </a:lnSpc>
              <a:defRPr/>
            </a:pPr>
            <a:r>
              <a:rPr lang="fr-FR" dirty="0">
                <a:solidFill>
                  <a:srgbClr val="5B9BD5">
                    <a:lumMod val="50000"/>
                  </a:srgbClr>
                </a:solidFill>
                <a:latin typeface="Dosis" pitchFamily="2" charset="0"/>
              </a:rPr>
              <a:t>Je me sens ________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b="0" i="0" u="none" strike="noStrike" kern="1200" cap="none" spc="0" normalizeH="0" baseline="0" noProof="0" dirty="0">
                <a:ln>
                  <a:noFill/>
                </a:ln>
                <a:solidFill>
                  <a:srgbClr val="1F4E79"/>
                </a:solidFill>
                <a:effectLst/>
                <a:uLnTx/>
                <a:uFillTx/>
                <a:latin typeface="Dosis"/>
                <a:ea typeface="+mn-ea"/>
                <a:cs typeface="+mn-cs"/>
              </a:rPr>
              <a:t>Pour mon anniversaire, je veux ____________ </a:t>
            </a:r>
            <a:r>
              <a:rPr kumimoji="0" lang="fr-FR" b="1" i="0" u="none" strike="noStrike" kern="1200" cap="none" spc="0" normalizeH="0" baseline="0" noProof="0" dirty="0">
                <a:ln>
                  <a:noFill/>
                </a:ln>
                <a:solidFill>
                  <a:srgbClr val="1F4E79"/>
                </a:solidFill>
                <a:effectLst/>
                <a:uLnTx/>
                <a:uFillTx/>
                <a:latin typeface="Dosis"/>
                <a:ea typeface="+mn-ea"/>
                <a:cs typeface="+mn-cs"/>
              </a:rPr>
              <a:t>[ objet ]</a:t>
            </a:r>
            <a:r>
              <a:rPr kumimoji="0" lang="fr-FR" b="0" i="0" u="none" strike="noStrike" kern="1200" cap="none" spc="0" normalizeH="0" baseline="0" noProof="0" dirty="0">
                <a:ln>
                  <a:noFill/>
                </a:ln>
                <a:solidFill>
                  <a:srgbClr val="1F4E79"/>
                </a:solidFill>
                <a:effectLst/>
                <a:uLnTx/>
                <a:uFillTx/>
                <a:latin typeface="Dosis"/>
                <a:ea typeface="+mn-ea"/>
                <a:cs typeface="+mn-cs"/>
              </a:rPr>
              <a:t>.</a:t>
            </a:r>
          </a:p>
          <a:p>
            <a:pPr marL="0" marR="0" lvl="0" indent="0" algn="l" defTabSz="914400" rtl="0" eaLnBrk="1" fontAlgn="auto" latinLnBrk="0" hangingPunct="1">
              <a:lnSpc>
                <a:spcPct val="150000"/>
              </a:lnSpc>
              <a:spcBef>
                <a:spcPts val="0"/>
              </a:spcBef>
              <a:spcAft>
                <a:spcPts val="0"/>
              </a:spcAft>
              <a:buClrTx/>
              <a:buSzTx/>
              <a:buFontTx/>
              <a:buNone/>
              <a:tabLst/>
              <a:defRPr/>
            </a:pPr>
            <a:r>
              <a:rPr lang="fr-FR" dirty="0">
                <a:solidFill>
                  <a:srgbClr val="1F4E79"/>
                </a:solidFill>
                <a:latin typeface="Dosis"/>
              </a:rPr>
              <a:t>Je veux inviter tous mes __________ </a:t>
            </a:r>
            <a:r>
              <a:rPr lang="fr-FR" b="1" dirty="0">
                <a:solidFill>
                  <a:srgbClr val="1F4E79"/>
                </a:solidFill>
                <a:latin typeface="Dosis"/>
              </a:rPr>
              <a:t>[personnes].</a:t>
            </a:r>
            <a:endParaRPr kumimoji="0" lang="fr-FR"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7" name="Image 16">
            <a:extLst>
              <a:ext uri="{FF2B5EF4-FFF2-40B4-BE49-F238E27FC236}">
                <a16:creationId xmlns:a16="http://schemas.microsoft.com/office/drawing/2014/main" id="{154B9E42-9191-4309-29DD-B2920C877A55}"/>
              </a:ext>
            </a:extLst>
          </p:cNvPr>
          <p:cNvPicPr>
            <a:picLocks noChangeAspect="1"/>
          </p:cNvPicPr>
          <p:nvPr/>
        </p:nvPicPr>
        <p:blipFill>
          <a:blip r:embed="rId4"/>
          <a:stretch>
            <a:fillRect/>
          </a:stretch>
        </p:blipFill>
        <p:spPr>
          <a:xfrm>
            <a:off x="987091" y="3611534"/>
            <a:ext cx="1409818" cy="2114727"/>
          </a:xfrm>
          <a:prstGeom prst="rect">
            <a:avLst/>
          </a:prstGeom>
        </p:spPr>
      </p:pic>
      <p:pic>
        <p:nvPicPr>
          <p:cNvPr id="18" name="Image 17">
            <a:extLst>
              <a:ext uri="{FF2B5EF4-FFF2-40B4-BE49-F238E27FC236}">
                <a16:creationId xmlns:a16="http://schemas.microsoft.com/office/drawing/2014/main" id="{1FEE45F1-0CE2-6D6D-EA5C-5D8535157C2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74428" y="2727420"/>
            <a:ext cx="877258" cy="980062"/>
          </a:xfrm>
          <a:prstGeom prst="rect">
            <a:avLst/>
          </a:prstGeom>
        </p:spPr>
      </p:pic>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Rectangle : coins arrondis 8">
            <a:extLst>
              <a:ext uri="{FF2B5EF4-FFF2-40B4-BE49-F238E27FC236}">
                <a16:creationId xmlns:a16="http://schemas.microsoft.com/office/drawing/2014/main" id="{A2DBB55B-27AB-42E5-4A53-55562953B9F6}"/>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3A2A3BE6-339E-0082-E5A6-07144FF93CEF}"/>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1" name="Rectangle : coins arrondis 10">
            <a:extLst>
              <a:ext uri="{FF2B5EF4-FFF2-40B4-BE49-F238E27FC236}">
                <a16:creationId xmlns:a16="http://schemas.microsoft.com/office/drawing/2014/main" id="{1BDEAEE6-405B-3DCC-6C63-20FF9379C38A}"/>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1D90221D-7CA5-EBA6-A306-9E713C37C3C4}"/>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13" name="Rectangle : coins arrondis 12">
            <a:extLst>
              <a:ext uri="{FF2B5EF4-FFF2-40B4-BE49-F238E27FC236}">
                <a16:creationId xmlns:a16="http://schemas.microsoft.com/office/drawing/2014/main" id="{E32AE9D0-0F9C-B999-C746-EC8C1A543D93}"/>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863EA277-8448-BB32-03DA-576B419633B8}"/>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sp>
        <p:nvSpPr>
          <p:cNvPr id="17" name="Titre 1">
            <a:extLst>
              <a:ext uri="{FF2B5EF4-FFF2-40B4-BE49-F238E27FC236}">
                <a16:creationId xmlns:a16="http://schemas.microsoft.com/office/drawing/2014/main" id="{8E130A73-E7BC-1D79-63C8-F44A538BCB3A}"/>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rPr>
              <a:t>É</a:t>
            </a:r>
            <a:r>
              <a:rPr lang="fr-FR" dirty="0">
                <a:solidFill>
                  <a:schemeClr val="tx1">
                    <a:lumMod val="65000"/>
                    <a:lumOff val="35000"/>
                  </a:schemeClr>
                </a:solidFill>
                <a:latin typeface="Dosis Medium" pitchFamily="2" charset="0"/>
              </a:rPr>
              <a:t>tape 1. Je vais vous expliquer la situation. </a:t>
            </a:r>
          </a:p>
        </p:txBody>
      </p:sp>
      <p:sp>
        <p:nvSpPr>
          <p:cNvPr id="8" name="ZoneTexte 7">
            <a:extLst>
              <a:ext uri="{FF2B5EF4-FFF2-40B4-BE49-F238E27FC236}">
                <a16:creationId xmlns:a16="http://schemas.microsoft.com/office/drawing/2014/main" id="{F0A51529-D3C1-ADCF-233F-FECD073688A9}"/>
              </a:ext>
            </a:extLst>
          </p:cNvPr>
          <p:cNvSpPr txBox="1"/>
          <p:nvPr/>
        </p:nvSpPr>
        <p:spPr>
          <a:xfrm>
            <a:off x="1780433" y="2064981"/>
            <a:ext cx="6299587"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dirty="0">
                <a:solidFill>
                  <a:srgbClr val="5B9BD5">
                    <a:lumMod val="50000"/>
                  </a:srgbClr>
                </a:solidFill>
                <a:latin typeface="Dosis Medium" pitchFamily="2" charset="0"/>
              </a:rPr>
              <a:t>Présente-toi, puis parle de ta famille, de ta maison. Dis comment tu te sens et parle de ce que tu veux pour ton anniversaire.</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15" name="Rectangle : coins arrondis 14">
            <a:extLst>
              <a:ext uri="{FF2B5EF4-FFF2-40B4-BE49-F238E27FC236}">
                <a16:creationId xmlns:a16="http://schemas.microsoft.com/office/drawing/2014/main" id="{0D09C4F5-180E-5CBB-02B0-85A38EF8E6D2}"/>
              </a:ext>
            </a:extLst>
          </p:cNvPr>
          <p:cNvSpPr/>
          <p:nvPr/>
        </p:nvSpPr>
        <p:spPr>
          <a:xfrm>
            <a:off x="2716392" y="2908152"/>
            <a:ext cx="5678599" cy="3577873"/>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B45CB927-CC61-B939-0D50-5EBA9E16C228}"/>
              </a:ext>
            </a:extLst>
          </p:cNvPr>
          <p:cNvSpPr txBox="1"/>
          <p:nvPr/>
        </p:nvSpPr>
        <p:spPr>
          <a:xfrm>
            <a:off x="2909572" y="2966614"/>
            <a:ext cx="5506457" cy="3371436"/>
          </a:xfrm>
          <a:prstGeom prst="rect">
            <a:avLst/>
          </a:prstGeom>
          <a:noFill/>
        </p:spPr>
        <p:txBody>
          <a:bodyPr wrap="square" rtlCol="0">
            <a:spAutoFit/>
          </a:bodyPr>
          <a:lstStyle/>
          <a:p>
            <a:pPr lvl="0">
              <a:lnSpc>
                <a:spcPct val="150000"/>
              </a:lnSpc>
              <a:defRPr/>
            </a:pPr>
            <a:r>
              <a:rPr kumimoji="0" lang="fr-FR"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m’appelle _____. J’ai </a:t>
            </a:r>
            <a:r>
              <a:rPr lang="fr-FR" dirty="0">
                <a:solidFill>
                  <a:srgbClr val="5B9BD5">
                    <a:lumMod val="50000"/>
                  </a:srgbClr>
                </a:solidFill>
                <a:latin typeface="Dosis" pitchFamily="2" charset="0"/>
              </a:rPr>
              <a:t>_____</a:t>
            </a:r>
            <a:r>
              <a:rPr lang="fr-FR" b="1" dirty="0">
                <a:solidFill>
                  <a:srgbClr val="5B9BD5">
                    <a:lumMod val="50000"/>
                  </a:srgbClr>
                </a:solidFill>
                <a:latin typeface="Dosis" pitchFamily="2" charset="0"/>
              </a:rPr>
              <a:t>[ un frère / une sœur ] </a:t>
            </a:r>
            <a:r>
              <a:rPr lang="fr-FR" dirty="0">
                <a:solidFill>
                  <a:srgbClr val="5B9BD5">
                    <a:lumMod val="50000"/>
                  </a:srgbClr>
                </a:solidFill>
                <a:latin typeface="Dosis" pitchFamily="2" charset="0"/>
              </a:rPr>
              <a:t> </a:t>
            </a:r>
            <a:r>
              <a:rPr kumimoji="0" lang="fr-FR"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a:p>
            <a:pPr lvl="0">
              <a:lnSpc>
                <a:spcPct val="150000"/>
              </a:lnSpc>
              <a:defRPr/>
            </a:pPr>
            <a:r>
              <a:rPr lang="fr-FR" dirty="0">
                <a:solidFill>
                  <a:srgbClr val="5B9BD5">
                    <a:lumMod val="50000"/>
                  </a:srgbClr>
                </a:solidFill>
                <a:latin typeface="Dosis" pitchFamily="2" charset="0"/>
              </a:rPr>
              <a:t>Avec  </a:t>
            </a:r>
            <a:r>
              <a:rPr lang="fr-FR" b="1" dirty="0">
                <a:solidFill>
                  <a:srgbClr val="5B9BD5">
                    <a:lumMod val="50000"/>
                  </a:srgbClr>
                </a:solidFill>
                <a:latin typeface="Dosis" pitchFamily="2" charset="0"/>
              </a:rPr>
              <a:t>[ membre de famille ], </a:t>
            </a:r>
            <a:r>
              <a:rPr lang="fr-FR" dirty="0">
                <a:solidFill>
                  <a:srgbClr val="5B9BD5">
                    <a:lumMod val="50000"/>
                  </a:srgbClr>
                </a:solidFill>
                <a:latin typeface="Dosis" pitchFamily="2" charset="0"/>
              </a:rPr>
              <a:t>on</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 </a:t>
            </a:r>
            <a:r>
              <a:rPr lang="fr-FR" b="1" dirty="0">
                <a:solidFill>
                  <a:srgbClr val="5B9BD5">
                    <a:lumMod val="50000"/>
                  </a:srgbClr>
                </a:solidFill>
                <a:latin typeface="Dosis" pitchFamily="2" charset="0"/>
              </a:rPr>
              <a:t>[ activité ]</a:t>
            </a:r>
            <a:r>
              <a:rPr lang="fr-FR" dirty="0">
                <a:solidFill>
                  <a:srgbClr val="5B9BD5">
                    <a:lumMod val="50000"/>
                  </a:srgbClr>
                </a:solidFill>
                <a:latin typeface="Dosis" pitchFamily="2" charset="0"/>
              </a:rPr>
              <a:t>  . </a:t>
            </a:r>
          </a:p>
          <a:p>
            <a:pPr>
              <a:lnSpc>
                <a:spcPct val="150000"/>
              </a:lnSpc>
              <a:defRPr/>
            </a:pPr>
            <a:r>
              <a:rPr lang="fr-FR" dirty="0">
                <a:solidFill>
                  <a:srgbClr val="5B9BD5">
                    <a:lumMod val="50000"/>
                  </a:srgbClr>
                </a:solidFill>
                <a:latin typeface="Dosis" pitchFamily="2" charset="0"/>
              </a:rPr>
              <a:t>________ vient de ______ </a:t>
            </a:r>
            <a:r>
              <a:rPr lang="fr-FR" b="1" dirty="0">
                <a:solidFill>
                  <a:srgbClr val="5B9BD5">
                    <a:lumMod val="50000"/>
                  </a:srgbClr>
                </a:solidFill>
                <a:latin typeface="Dosis" pitchFamily="2" charset="0"/>
              </a:rPr>
              <a:t>[pièce de la maison]. </a:t>
            </a:r>
            <a:endParaRPr lang="fr-FR" dirty="0">
              <a:solidFill>
                <a:srgbClr val="5B9BD5">
                  <a:lumMod val="50000"/>
                </a:srgbClr>
              </a:solidFill>
              <a:latin typeface="Dosis" pitchFamily="2" charset="0"/>
            </a:endParaRPr>
          </a:p>
          <a:p>
            <a:pPr>
              <a:lnSpc>
                <a:spcPct val="150000"/>
              </a:lnSpc>
              <a:defRPr/>
            </a:pPr>
            <a:r>
              <a:rPr lang="fr-FR" dirty="0">
                <a:solidFill>
                  <a:srgbClr val="5B9BD5">
                    <a:lumMod val="50000"/>
                  </a:srgbClr>
                </a:solidFill>
                <a:latin typeface="Dosis" pitchFamily="2" charset="0"/>
              </a:rPr>
              <a:t>Sa chambre est</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_________ </a:t>
            </a:r>
            <a:r>
              <a:rPr lang="fr-FR" b="1" dirty="0">
                <a:solidFill>
                  <a:srgbClr val="5B9BD5">
                    <a:lumMod val="50000"/>
                  </a:srgbClr>
                </a:solidFill>
                <a:latin typeface="Dosis" pitchFamily="2" charset="0"/>
              </a:rPr>
              <a:t>[position ]</a:t>
            </a:r>
            <a:r>
              <a:rPr lang="fr-FR" dirty="0">
                <a:solidFill>
                  <a:srgbClr val="5B9BD5">
                    <a:lumMod val="50000"/>
                  </a:srgbClr>
                </a:solidFill>
                <a:latin typeface="Dosis" pitchFamily="2" charset="0"/>
              </a:rPr>
              <a:t>. </a:t>
            </a:r>
          </a:p>
          <a:p>
            <a:pPr>
              <a:lnSpc>
                <a:spcPct val="150000"/>
              </a:lnSpc>
              <a:defRPr/>
            </a:pPr>
            <a:r>
              <a:rPr lang="fr-FR" dirty="0">
                <a:solidFill>
                  <a:srgbClr val="5B9BD5">
                    <a:lumMod val="50000"/>
                  </a:srgbClr>
                </a:solidFill>
                <a:latin typeface="Dosis" pitchFamily="2" charset="0"/>
              </a:rPr>
              <a:t>Je ______ </a:t>
            </a:r>
            <a:r>
              <a:rPr lang="fr-FR" b="1" dirty="0">
                <a:solidFill>
                  <a:srgbClr val="5B9BD5">
                    <a:lumMod val="50000"/>
                  </a:srgbClr>
                </a:solidFill>
                <a:latin typeface="Dosis" pitchFamily="2" charset="0"/>
              </a:rPr>
              <a:t>[activité] </a:t>
            </a:r>
            <a:r>
              <a:rPr lang="fr-FR" dirty="0">
                <a:solidFill>
                  <a:srgbClr val="5B9BD5">
                    <a:lumMod val="50000"/>
                  </a:srgbClr>
                </a:solidFill>
                <a:latin typeface="Dosis" pitchFamily="2" charset="0"/>
              </a:rPr>
              <a:t>avec _____ </a:t>
            </a:r>
            <a:r>
              <a:rPr lang="fr-FR" b="1" dirty="0">
                <a:solidFill>
                  <a:srgbClr val="5B9BD5">
                    <a:lumMod val="50000"/>
                  </a:srgbClr>
                </a:solidFill>
                <a:latin typeface="Dosis" pitchFamily="2" charset="0"/>
              </a:rPr>
              <a:t>[membre de famille]. </a:t>
            </a:r>
          </a:p>
          <a:p>
            <a:pPr>
              <a:lnSpc>
                <a:spcPct val="150000"/>
              </a:lnSpc>
              <a:defRPr/>
            </a:pPr>
            <a:r>
              <a:rPr lang="fr-FR" dirty="0">
                <a:solidFill>
                  <a:srgbClr val="5B9BD5">
                    <a:lumMod val="50000"/>
                  </a:srgbClr>
                </a:solidFill>
                <a:latin typeface="Dosis" pitchFamily="2" charset="0"/>
              </a:rPr>
              <a:t>Je me sens ________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b="0" i="0" u="none" strike="noStrike" kern="1200" cap="none" spc="0" normalizeH="0" baseline="0" noProof="0" dirty="0">
                <a:ln>
                  <a:noFill/>
                </a:ln>
                <a:solidFill>
                  <a:srgbClr val="1F4E79"/>
                </a:solidFill>
                <a:effectLst/>
                <a:uLnTx/>
                <a:uFillTx/>
                <a:latin typeface="Dosis"/>
                <a:ea typeface="+mn-ea"/>
                <a:cs typeface="+mn-cs"/>
              </a:rPr>
              <a:t>Pour mon anniversaire, je veux ____________ </a:t>
            </a:r>
            <a:r>
              <a:rPr kumimoji="0" lang="fr-FR" b="1" i="0" u="none" strike="noStrike" kern="1200" cap="none" spc="0" normalizeH="0" baseline="0" noProof="0" dirty="0">
                <a:ln>
                  <a:noFill/>
                </a:ln>
                <a:solidFill>
                  <a:srgbClr val="1F4E79"/>
                </a:solidFill>
                <a:effectLst/>
                <a:uLnTx/>
                <a:uFillTx/>
                <a:latin typeface="Dosis"/>
                <a:ea typeface="+mn-ea"/>
                <a:cs typeface="+mn-cs"/>
              </a:rPr>
              <a:t>[ objet ]</a:t>
            </a:r>
            <a:r>
              <a:rPr kumimoji="0" lang="fr-FR" b="0" i="0" u="none" strike="noStrike" kern="1200" cap="none" spc="0" normalizeH="0" baseline="0" noProof="0" dirty="0">
                <a:ln>
                  <a:noFill/>
                </a:ln>
                <a:solidFill>
                  <a:srgbClr val="1F4E79"/>
                </a:solidFill>
                <a:effectLst/>
                <a:uLnTx/>
                <a:uFillTx/>
                <a:latin typeface="Dosis"/>
                <a:ea typeface="+mn-ea"/>
                <a:cs typeface="+mn-cs"/>
              </a:rPr>
              <a:t>.</a:t>
            </a:r>
          </a:p>
          <a:p>
            <a:pPr marL="0" marR="0" lvl="0" indent="0" algn="l" defTabSz="914400" rtl="0" eaLnBrk="1" fontAlgn="auto" latinLnBrk="0" hangingPunct="1">
              <a:lnSpc>
                <a:spcPct val="150000"/>
              </a:lnSpc>
              <a:spcBef>
                <a:spcPts val="0"/>
              </a:spcBef>
              <a:spcAft>
                <a:spcPts val="0"/>
              </a:spcAft>
              <a:buClrTx/>
              <a:buSzTx/>
              <a:buFontTx/>
              <a:buNone/>
              <a:tabLst/>
              <a:defRPr/>
            </a:pPr>
            <a:r>
              <a:rPr lang="fr-FR" dirty="0">
                <a:solidFill>
                  <a:srgbClr val="1F4E79"/>
                </a:solidFill>
                <a:latin typeface="Dosis"/>
              </a:rPr>
              <a:t>Je veux inviter tous mes __________ </a:t>
            </a:r>
            <a:r>
              <a:rPr lang="fr-FR" b="1" dirty="0">
                <a:solidFill>
                  <a:srgbClr val="1F4E79"/>
                </a:solidFill>
                <a:latin typeface="Dosis"/>
              </a:rPr>
              <a:t>[personnes].</a:t>
            </a:r>
            <a:endParaRPr kumimoji="0" lang="fr-FR"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8" name="Image 17">
            <a:extLst>
              <a:ext uri="{FF2B5EF4-FFF2-40B4-BE49-F238E27FC236}">
                <a16:creationId xmlns:a16="http://schemas.microsoft.com/office/drawing/2014/main" id="{D3E9A632-B660-6F95-7804-133DB0397A7F}"/>
              </a:ext>
            </a:extLst>
          </p:cNvPr>
          <p:cNvPicPr>
            <a:picLocks noChangeAspect="1"/>
          </p:cNvPicPr>
          <p:nvPr/>
        </p:nvPicPr>
        <p:blipFill>
          <a:blip r:embed="rId4"/>
          <a:stretch>
            <a:fillRect/>
          </a:stretch>
        </p:blipFill>
        <p:spPr>
          <a:xfrm>
            <a:off x="987091" y="3611534"/>
            <a:ext cx="1409818" cy="2114727"/>
          </a:xfrm>
          <a:prstGeom prst="rect">
            <a:avLst/>
          </a:prstGeom>
        </p:spPr>
      </p:pic>
      <p:pic>
        <p:nvPicPr>
          <p:cNvPr id="19" name="Image 18">
            <a:extLst>
              <a:ext uri="{FF2B5EF4-FFF2-40B4-BE49-F238E27FC236}">
                <a16:creationId xmlns:a16="http://schemas.microsoft.com/office/drawing/2014/main" id="{C4EEEC85-4559-1E1A-F2F9-30627DBF337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74428" y="2727420"/>
            <a:ext cx="877258" cy="980062"/>
          </a:xfrm>
          <a:prstGeom prst="rect">
            <a:avLst/>
          </a:prstGeom>
        </p:spPr>
      </p:pic>
    </p:spTree>
    <p:extLst>
      <p:ext uri="{BB962C8B-B14F-4D97-AF65-F5344CB8AC3E}">
        <p14:creationId xmlns:p14="http://schemas.microsoft.com/office/powerpoint/2010/main" val="735151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FDEE1-C221-51CD-2DD6-9046E9C0375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719C75D-422B-95EA-6D4D-B7BB77D75531}"/>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02320889-5DE0-F4D8-2200-D676270AB0A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4D9524-7C7D-9553-8804-B07A09F1FC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7EFD8A60-9769-27A5-E648-71709D23349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599FAA99-021D-3EE8-7F94-24498210535B}"/>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0" name="Rectangle : coins arrondis 9">
            <a:extLst>
              <a:ext uri="{FF2B5EF4-FFF2-40B4-BE49-F238E27FC236}">
                <a16:creationId xmlns:a16="http://schemas.microsoft.com/office/drawing/2014/main" id="{ADC33947-3E22-7FD3-6DCD-3190B841B464}"/>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1DDF4310-7A2F-049E-3AB2-83821FC88ADC}"/>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12" name="Rectangle : coins arrondis 11">
            <a:extLst>
              <a:ext uri="{FF2B5EF4-FFF2-40B4-BE49-F238E27FC236}">
                <a16:creationId xmlns:a16="http://schemas.microsoft.com/office/drawing/2014/main" id="{131A1BAC-C6DE-1397-E7BA-ACB2B52D1754}"/>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FF367FD3-9528-AF6F-D97B-2235916F1DCB}"/>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sp>
        <p:nvSpPr>
          <p:cNvPr id="17" name="Titre 1">
            <a:extLst>
              <a:ext uri="{FF2B5EF4-FFF2-40B4-BE49-F238E27FC236}">
                <a16:creationId xmlns:a16="http://schemas.microsoft.com/office/drawing/2014/main" id="{150F93C3-6D6F-9DBA-59B5-AD6D145F1DC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Étape 2.  Chacun réfléchit silencieusement à ce qu’il va dire dans sa prise de parole.</a:t>
            </a:r>
            <a:endParaRPr lang="fr-FR" dirty="0">
              <a:solidFill>
                <a:schemeClr val="tx1">
                  <a:lumMod val="65000"/>
                  <a:lumOff val="35000"/>
                </a:schemeClr>
              </a:solidFill>
              <a:latin typeface="Dosis Medium" pitchFamily="2" charset="0"/>
            </a:endParaRPr>
          </a:p>
        </p:txBody>
      </p:sp>
      <p:sp>
        <p:nvSpPr>
          <p:cNvPr id="3" name="ZoneTexte 2">
            <a:extLst>
              <a:ext uri="{FF2B5EF4-FFF2-40B4-BE49-F238E27FC236}">
                <a16:creationId xmlns:a16="http://schemas.microsoft.com/office/drawing/2014/main" id="{556F1E10-436F-7963-E2AB-94206F8D85E6}"/>
              </a:ext>
            </a:extLst>
          </p:cNvPr>
          <p:cNvSpPr txBox="1"/>
          <p:nvPr/>
        </p:nvSpPr>
        <p:spPr>
          <a:xfrm>
            <a:off x="1780433" y="2064981"/>
            <a:ext cx="6299587"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dirty="0">
                <a:solidFill>
                  <a:srgbClr val="5B9BD5">
                    <a:lumMod val="50000"/>
                  </a:srgbClr>
                </a:solidFill>
                <a:latin typeface="Dosis Medium" pitchFamily="2" charset="0"/>
              </a:rPr>
              <a:t>Présente-toi, puis parle de ta famille, de ta maison. Dis comment tu te sens et parle de ce que tu veux pour ton anniversaire.</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5" name="Rectangle : coins arrondis 4">
            <a:extLst>
              <a:ext uri="{FF2B5EF4-FFF2-40B4-BE49-F238E27FC236}">
                <a16:creationId xmlns:a16="http://schemas.microsoft.com/office/drawing/2014/main" id="{6347B545-863A-9D62-0D59-F0F38AFD5B8C}"/>
              </a:ext>
            </a:extLst>
          </p:cNvPr>
          <p:cNvSpPr/>
          <p:nvPr/>
        </p:nvSpPr>
        <p:spPr>
          <a:xfrm>
            <a:off x="2716392" y="2908152"/>
            <a:ext cx="5678599" cy="3577873"/>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0DC6EFCD-A5C4-89B0-8CBB-393E9FD2BA28}"/>
              </a:ext>
            </a:extLst>
          </p:cNvPr>
          <p:cNvSpPr txBox="1"/>
          <p:nvPr/>
        </p:nvSpPr>
        <p:spPr>
          <a:xfrm>
            <a:off x="2909572" y="2966614"/>
            <a:ext cx="5506457" cy="3371436"/>
          </a:xfrm>
          <a:prstGeom prst="rect">
            <a:avLst/>
          </a:prstGeom>
          <a:noFill/>
        </p:spPr>
        <p:txBody>
          <a:bodyPr wrap="square" rtlCol="0">
            <a:spAutoFit/>
          </a:bodyPr>
          <a:lstStyle/>
          <a:p>
            <a:pPr lvl="0">
              <a:lnSpc>
                <a:spcPct val="150000"/>
              </a:lnSpc>
              <a:defRPr/>
            </a:pPr>
            <a:r>
              <a:rPr kumimoji="0" lang="fr-FR"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m’appelle _____. J’ai </a:t>
            </a:r>
            <a:r>
              <a:rPr lang="fr-FR" dirty="0">
                <a:solidFill>
                  <a:srgbClr val="5B9BD5">
                    <a:lumMod val="50000"/>
                  </a:srgbClr>
                </a:solidFill>
                <a:latin typeface="Dosis" pitchFamily="2" charset="0"/>
              </a:rPr>
              <a:t>_____</a:t>
            </a:r>
            <a:r>
              <a:rPr lang="fr-FR" b="1" dirty="0">
                <a:solidFill>
                  <a:srgbClr val="5B9BD5">
                    <a:lumMod val="50000"/>
                  </a:srgbClr>
                </a:solidFill>
                <a:latin typeface="Dosis" pitchFamily="2" charset="0"/>
              </a:rPr>
              <a:t>[ un frère / une sœur ] </a:t>
            </a:r>
            <a:r>
              <a:rPr lang="fr-FR" dirty="0">
                <a:solidFill>
                  <a:srgbClr val="5B9BD5">
                    <a:lumMod val="50000"/>
                  </a:srgbClr>
                </a:solidFill>
                <a:latin typeface="Dosis" pitchFamily="2" charset="0"/>
              </a:rPr>
              <a:t> </a:t>
            </a:r>
            <a:r>
              <a:rPr kumimoji="0" lang="fr-FR"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a:p>
            <a:pPr lvl="0">
              <a:lnSpc>
                <a:spcPct val="150000"/>
              </a:lnSpc>
              <a:defRPr/>
            </a:pPr>
            <a:r>
              <a:rPr lang="fr-FR" dirty="0">
                <a:solidFill>
                  <a:srgbClr val="5B9BD5">
                    <a:lumMod val="50000"/>
                  </a:srgbClr>
                </a:solidFill>
                <a:latin typeface="Dosis" pitchFamily="2" charset="0"/>
              </a:rPr>
              <a:t>Avec  </a:t>
            </a:r>
            <a:r>
              <a:rPr lang="fr-FR" b="1" dirty="0">
                <a:solidFill>
                  <a:srgbClr val="5B9BD5">
                    <a:lumMod val="50000"/>
                  </a:srgbClr>
                </a:solidFill>
                <a:latin typeface="Dosis" pitchFamily="2" charset="0"/>
              </a:rPr>
              <a:t>[ membre de famille ], </a:t>
            </a:r>
            <a:r>
              <a:rPr lang="fr-FR" dirty="0">
                <a:solidFill>
                  <a:srgbClr val="5B9BD5">
                    <a:lumMod val="50000"/>
                  </a:srgbClr>
                </a:solidFill>
                <a:latin typeface="Dosis" pitchFamily="2" charset="0"/>
              </a:rPr>
              <a:t>on</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 </a:t>
            </a:r>
            <a:r>
              <a:rPr lang="fr-FR" b="1" dirty="0">
                <a:solidFill>
                  <a:srgbClr val="5B9BD5">
                    <a:lumMod val="50000"/>
                  </a:srgbClr>
                </a:solidFill>
                <a:latin typeface="Dosis" pitchFamily="2" charset="0"/>
              </a:rPr>
              <a:t>[ activité ]</a:t>
            </a:r>
            <a:r>
              <a:rPr lang="fr-FR" dirty="0">
                <a:solidFill>
                  <a:srgbClr val="5B9BD5">
                    <a:lumMod val="50000"/>
                  </a:srgbClr>
                </a:solidFill>
                <a:latin typeface="Dosis" pitchFamily="2" charset="0"/>
              </a:rPr>
              <a:t>  . </a:t>
            </a:r>
          </a:p>
          <a:p>
            <a:pPr>
              <a:lnSpc>
                <a:spcPct val="150000"/>
              </a:lnSpc>
              <a:defRPr/>
            </a:pPr>
            <a:r>
              <a:rPr lang="fr-FR" dirty="0">
                <a:solidFill>
                  <a:srgbClr val="5B9BD5">
                    <a:lumMod val="50000"/>
                  </a:srgbClr>
                </a:solidFill>
                <a:latin typeface="Dosis" pitchFamily="2" charset="0"/>
              </a:rPr>
              <a:t>________ vient de ______ </a:t>
            </a:r>
            <a:r>
              <a:rPr lang="fr-FR" b="1" dirty="0">
                <a:solidFill>
                  <a:srgbClr val="5B9BD5">
                    <a:lumMod val="50000"/>
                  </a:srgbClr>
                </a:solidFill>
                <a:latin typeface="Dosis" pitchFamily="2" charset="0"/>
              </a:rPr>
              <a:t>[pièce de la maison]. </a:t>
            </a:r>
            <a:endParaRPr lang="fr-FR" dirty="0">
              <a:solidFill>
                <a:srgbClr val="5B9BD5">
                  <a:lumMod val="50000"/>
                </a:srgbClr>
              </a:solidFill>
              <a:latin typeface="Dosis" pitchFamily="2" charset="0"/>
            </a:endParaRPr>
          </a:p>
          <a:p>
            <a:pPr>
              <a:lnSpc>
                <a:spcPct val="150000"/>
              </a:lnSpc>
              <a:defRPr/>
            </a:pPr>
            <a:r>
              <a:rPr lang="fr-FR" dirty="0">
                <a:solidFill>
                  <a:srgbClr val="5B9BD5">
                    <a:lumMod val="50000"/>
                  </a:srgbClr>
                </a:solidFill>
                <a:latin typeface="Dosis" pitchFamily="2" charset="0"/>
              </a:rPr>
              <a:t>Sa chambre est</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_________ </a:t>
            </a:r>
            <a:r>
              <a:rPr lang="fr-FR" b="1" dirty="0">
                <a:solidFill>
                  <a:srgbClr val="5B9BD5">
                    <a:lumMod val="50000"/>
                  </a:srgbClr>
                </a:solidFill>
                <a:latin typeface="Dosis" pitchFamily="2" charset="0"/>
              </a:rPr>
              <a:t>[position ]</a:t>
            </a:r>
            <a:r>
              <a:rPr lang="fr-FR" dirty="0">
                <a:solidFill>
                  <a:srgbClr val="5B9BD5">
                    <a:lumMod val="50000"/>
                  </a:srgbClr>
                </a:solidFill>
                <a:latin typeface="Dosis" pitchFamily="2" charset="0"/>
              </a:rPr>
              <a:t>. </a:t>
            </a:r>
          </a:p>
          <a:p>
            <a:pPr>
              <a:lnSpc>
                <a:spcPct val="150000"/>
              </a:lnSpc>
              <a:defRPr/>
            </a:pPr>
            <a:r>
              <a:rPr lang="fr-FR" dirty="0">
                <a:solidFill>
                  <a:srgbClr val="5B9BD5">
                    <a:lumMod val="50000"/>
                  </a:srgbClr>
                </a:solidFill>
                <a:latin typeface="Dosis" pitchFamily="2" charset="0"/>
              </a:rPr>
              <a:t>Je ______ </a:t>
            </a:r>
            <a:r>
              <a:rPr lang="fr-FR" b="1" dirty="0">
                <a:solidFill>
                  <a:srgbClr val="5B9BD5">
                    <a:lumMod val="50000"/>
                  </a:srgbClr>
                </a:solidFill>
                <a:latin typeface="Dosis" pitchFamily="2" charset="0"/>
              </a:rPr>
              <a:t>[activité] </a:t>
            </a:r>
            <a:r>
              <a:rPr lang="fr-FR" dirty="0">
                <a:solidFill>
                  <a:srgbClr val="5B9BD5">
                    <a:lumMod val="50000"/>
                  </a:srgbClr>
                </a:solidFill>
                <a:latin typeface="Dosis" pitchFamily="2" charset="0"/>
              </a:rPr>
              <a:t>avec _____ </a:t>
            </a:r>
            <a:r>
              <a:rPr lang="fr-FR" b="1" dirty="0">
                <a:solidFill>
                  <a:srgbClr val="5B9BD5">
                    <a:lumMod val="50000"/>
                  </a:srgbClr>
                </a:solidFill>
                <a:latin typeface="Dosis" pitchFamily="2" charset="0"/>
              </a:rPr>
              <a:t>[membre de famille]. </a:t>
            </a:r>
          </a:p>
          <a:p>
            <a:pPr>
              <a:lnSpc>
                <a:spcPct val="150000"/>
              </a:lnSpc>
              <a:defRPr/>
            </a:pPr>
            <a:r>
              <a:rPr lang="fr-FR" dirty="0">
                <a:solidFill>
                  <a:srgbClr val="5B9BD5">
                    <a:lumMod val="50000"/>
                  </a:srgbClr>
                </a:solidFill>
                <a:latin typeface="Dosis" pitchFamily="2" charset="0"/>
              </a:rPr>
              <a:t>Je me sens ________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b="0" i="0" u="none" strike="noStrike" kern="1200" cap="none" spc="0" normalizeH="0" baseline="0" noProof="0" dirty="0">
                <a:ln>
                  <a:noFill/>
                </a:ln>
                <a:solidFill>
                  <a:srgbClr val="1F4E79"/>
                </a:solidFill>
                <a:effectLst/>
                <a:uLnTx/>
                <a:uFillTx/>
                <a:latin typeface="Dosis"/>
                <a:ea typeface="+mn-ea"/>
                <a:cs typeface="+mn-cs"/>
              </a:rPr>
              <a:t>Pour mon anniversaire, je veux ____________ </a:t>
            </a:r>
            <a:r>
              <a:rPr kumimoji="0" lang="fr-FR" b="1" i="0" u="none" strike="noStrike" kern="1200" cap="none" spc="0" normalizeH="0" baseline="0" noProof="0" dirty="0">
                <a:ln>
                  <a:noFill/>
                </a:ln>
                <a:solidFill>
                  <a:srgbClr val="1F4E79"/>
                </a:solidFill>
                <a:effectLst/>
                <a:uLnTx/>
                <a:uFillTx/>
                <a:latin typeface="Dosis"/>
                <a:ea typeface="+mn-ea"/>
                <a:cs typeface="+mn-cs"/>
              </a:rPr>
              <a:t>[ objet ]</a:t>
            </a:r>
            <a:r>
              <a:rPr kumimoji="0" lang="fr-FR" b="0" i="0" u="none" strike="noStrike" kern="1200" cap="none" spc="0" normalizeH="0" baseline="0" noProof="0" dirty="0">
                <a:ln>
                  <a:noFill/>
                </a:ln>
                <a:solidFill>
                  <a:srgbClr val="1F4E79"/>
                </a:solidFill>
                <a:effectLst/>
                <a:uLnTx/>
                <a:uFillTx/>
                <a:latin typeface="Dosis"/>
                <a:ea typeface="+mn-ea"/>
                <a:cs typeface="+mn-cs"/>
              </a:rPr>
              <a:t>.</a:t>
            </a:r>
          </a:p>
          <a:p>
            <a:pPr marL="0" marR="0" lvl="0" indent="0" algn="l" defTabSz="914400" rtl="0" eaLnBrk="1" fontAlgn="auto" latinLnBrk="0" hangingPunct="1">
              <a:lnSpc>
                <a:spcPct val="150000"/>
              </a:lnSpc>
              <a:spcBef>
                <a:spcPts val="0"/>
              </a:spcBef>
              <a:spcAft>
                <a:spcPts val="0"/>
              </a:spcAft>
              <a:buClrTx/>
              <a:buSzTx/>
              <a:buFontTx/>
              <a:buNone/>
              <a:tabLst/>
              <a:defRPr/>
            </a:pPr>
            <a:r>
              <a:rPr lang="fr-FR" dirty="0">
                <a:solidFill>
                  <a:srgbClr val="1F4E79"/>
                </a:solidFill>
                <a:latin typeface="Dosis"/>
              </a:rPr>
              <a:t>Je veux inviter tous mes __________ </a:t>
            </a:r>
            <a:r>
              <a:rPr lang="fr-FR" b="1" dirty="0">
                <a:solidFill>
                  <a:srgbClr val="1F4E79"/>
                </a:solidFill>
                <a:latin typeface="Dosis"/>
              </a:rPr>
              <a:t>[personnes].</a:t>
            </a:r>
            <a:endParaRPr kumimoji="0" lang="fr-FR"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8" name="Image 17">
            <a:extLst>
              <a:ext uri="{FF2B5EF4-FFF2-40B4-BE49-F238E27FC236}">
                <a16:creationId xmlns:a16="http://schemas.microsoft.com/office/drawing/2014/main" id="{257CACED-5F90-00E6-DF94-068E13570581}"/>
              </a:ext>
            </a:extLst>
          </p:cNvPr>
          <p:cNvPicPr>
            <a:picLocks noChangeAspect="1"/>
          </p:cNvPicPr>
          <p:nvPr/>
        </p:nvPicPr>
        <p:blipFill>
          <a:blip r:embed="rId4"/>
          <a:stretch>
            <a:fillRect/>
          </a:stretch>
        </p:blipFill>
        <p:spPr>
          <a:xfrm>
            <a:off x="987091" y="3611534"/>
            <a:ext cx="1409818" cy="2114727"/>
          </a:xfrm>
          <a:prstGeom prst="rect">
            <a:avLst/>
          </a:prstGeom>
        </p:spPr>
      </p:pic>
      <p:pic>
        <p:nvPicPr>
          <p:cNvPr id="19" name="Image 18">
            <a:extLst>
              <a:ext uri="{FF2B5EF4-FFF2-40B4-BE49-F238E27FC236}">
                <a16:creationId xmlns:a16="http://schemas.microsoft.com/office/drawing/2014/main" id="{7B306E55-CB04-F4F2-8D98-77CFE22FA442}"/>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74428" y="2727420"/>
            <a:ext cx="877258" cy="980062"/>
          </a:xfrm>
          <a:prstGeom prst="rect">
            <a:avLst/>
          </a:prstGeom>
        </p:spPr>
      </p:pic>
    </p:spTree>
    <p:extLst>
      <p:ext uri="{BB962C8B-B14F-4D97-AF65-F5344CB8AC3E}">
        <p14:creationId xmlns:p14="http://schemas.microsoft.com/office/powerpoint/2010/main" val="23618722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47A5-4A02-696C-DB38-FD79144237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D7FEA5CD-D86F-95B3-A564-BD1D4854C609}"/>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D19921AE-C004-ED50-128A-67DC745311A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6331F5C-492A-1FEF-FD1C-CBCF5CC5FB6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itre 1">
            <a:extLst>
              <a:ext uri="{FF2B5EF4-FFF2-40B4-BE49-F238E27FC236}">
                <a16:creationId xmlns:a16="http://schemas.microsoft.com/office/drawing/2014/main" id="{9E034C3A-DB86-0535-E3C0-442A8084289A}"/>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rPr>
              <a:t>É</a:t>
            </a:r>
            <a:r>
              <a:rPr lang="fr-FR" dirty="0">
                <a:solidFill>
                  <a:schemeClr val="tx1">
                    <a:lumMod val="65000"/>
                    <a:lumOff val="35000"/>
                  </a:schemeClr>
                </a:solidFill>
                <a:latin typeface="Dosis Medium" pitchFamily="2" charset="0"/>
              </a:rPr>
              <a:t>tape 3.  Maintenant, vous allez prendre la parole. Qui veut passer au tableau ? </a:t>
            </a:r>
          </a:p>
        </p:txBody>
      </p:sp>
      <p:sp>
        <p:nvSpPr>
          <p:cNvPr id="18" name="Rectangle : coins arrondis 17">
            <a:extLst>
              <a:ext uri="{FF2B5EF4-FFF2-40B4-BE49-F238E27FC236}">
                <a16:creationId xmlns:a16="http://schemas.microsoft.com/office/drawing/2014/main" id="{E425F85E-6F16-0B8E-2C48-7454B29F4FFC}"/>
              </a:ext>
            </a:extLst>
          </p:cNvPr>
          <p:cNvSpPr/>
          <p:nvPr/>
        </p:nvSpPr>
        <p:spPr>
          <a:xfrm>
            <a:off x="2601113"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33F4C90B-4654-6961-2104-97733B0B864E}"/>
              </a:ext>
            </a:extLst>
          </p:cNvPr>
          <p:cNvSpPr txBox="1"/>
          <p:nvPr/>
        </p:nvSpPr>
        <p:spPr>
          <a:xfrm>
            <a:off x="2859783" y="163759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20" name="Rectangle : coins arrondis 19">
            <a:extLst>
              <a:ext uri="{FF2B5EF4-FFF2-40B4-BE49-F238E27FC236}">
                <a16:creationId xmlns:a16="http://schemas.microsoft.com/office/drawing/2014/main" id="{62EF4C6C-675F-ABE7-0961-BD192490638A}"/>
              </a:ext>
            </a:extLst>
          </p:cNvPr>
          <p:cNvSpPr/>
          <p:nvPr/>
        </p:nvSpPr>
        <p:spPr>
          <a:xfrm>
            <a:off x="4321136"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5A87F4F2-4C45-C548-ACB7-EB5776B35F07}"/>
              </a:ext>
            </a:extLst>
          </p:cNvPr>
          <p:cNvSpPr txBox="1"/>
          <p:nvPr/>
        </p:nvSpPr>
        <p:spPr>
          <a:xfrm>
            <a:off x="4561954"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22" name="Rectangle : coins arrondis 21">
            <a:extLst>
              <a:ext uri="{FF2B5EF4-FFF2-40B4-BE49-F238E27FC236}">
                <a16:creationId xmlns:a16="http://schemas.microsoft.com/office/drawing/2014/main" id="{6336FA9C-0683-7145-75F2-3C0F52026351}"/>
              </a:ext>
            </a:extLst>
          </p:cNvPr>
          <p:cNvSpPr/>
          <p:nvPr/>
        </p:nvSpPr>
        <p:spPr>
          <a:xfrm>
            <a:off x="6060410" y="164867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ZoneTexte 22">
            <a:extLst>
              <a:ext uri="{FF2B5EF4-FFF2-40B4-BE49-F238E27FC236}">
                <a16:creationId xmlns:a16="http://schemas.microsoft.com/office/drawing/2014/main" id="{E0BD4AAE-0CE2-EE03-DA68-AF022AEF2B13}"/>
              </a:ext>
            </a:extLst>
          </p:cNvPr>
          <p:cNvSpPr txBox="1"/>
          <p:nvPr/>
        </p:nvSpPr>
        <p:spPr>
          <a:xfrm>
            <a:off x="6301228"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sp>
        <p:nvSpPr>
          <p:cNvPr id="3" name="ZoneTexte 2">
            <a:extLst>
              <a:ext uri="{FF2B5EF4-FFF2-40B4-BE49-F238E27FC236}">
                <a16:creationId xmlns:a16="http://schemas.microsoft.com/office/drawing/2014/main" id="{6113B056-6790-0A38-C93F-339BA57572F3}"/>
              </a:ext>
            </a:extLst>
          </p:cNvPr>
          <p:cNvSpPr txBox="1"/>
          <p:nvPr/>
        </p:nvSpPr>
        <p:spPr>
          <a:xfrm>
            <a:off x="1780433" y="2064981"/>
            <a:ext cx="6299587"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dirty="0">
                <a:solidFill>
                  <a:srgbClr val="5B9BD5">
                    <a:lumMod val="50000"/>
                  </a:srgbClr>
                </a:solidFill>
                <a:latin typeface="Dosis Medium" pitchFamily="2" charset="0"/>
              </a:rPr>
              <a:t>Présente-toi, puis parle de ta famille, de ta maison. Dis comment tu te sens et parle de ce que tu veux pour ton anniversaire.</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7" name="Rectangle : coins arrondis 6">
            <a:extLst>
              <a:ext uri="{FF2B5EF4-FFF2-40B4-BE49-F238E27FC236}">
                <a16:creationId xmlns:a16="http://schemas.microsoft.com/office/drawing/2014/main" id="{4B310EFC-E890-C916-FFF4-6846519857E2}"/>
              </a:ext>
            </a:extLst>
          </p:cNvPr>
          <p:cNvSpPr/>
          <p:nvPr/>
        </p:nvSpPr>
        <p:spPr>
          <a:xfrm>
            <a:off x="2716392" y="2908152"/>
            <a:ext cx="5678599" cy="3577873"/>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60E2008C-789D-CD92-7FB0-EA4F96A32931}"/>
              </a:ext>
            </a:extLst>
          </p:cNvPr>
          <p:cNvSpPr txBox="1"/>
          <p:nvPr/>
        </p:nvSpPr>
        <p:spPr>
          <a:xfrm>
            <a:off x="2909572" y="2966614"/>
            <a:ext cx="5506457" cy="3371436"/>
          </a:xfrm>
          <a:prstGeom prst="rect">
            <a:avLst/>
          </a:prstGeom>
          <a:noFill/>
        </p:spPr>
        <p:txBody>
          <a:bodyPr wrap="square" rtlCol="0">
            <a:spAutoFit/>
          </a:bodyPr>
          <a:lstStyle/>
          <a:p>
            <a:pPr lvl="0">
              <a:lnSpc>
                <a:spcPct val="150000"/>
              </a:lnSpc>
              <a:defRPr/>
            </a:pPr>
            <a:r>
              <a:rPr kumimoji="0" lang="fr-FR"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m’appelle _____. J’ai </a:t>
            </a:r>
            <a:r>
              <a:rPr lang="fr-FR" dirty="0">
                <a:solidFill>
                  <a:srgbClr val="5B9BD5">
                    <a:lumMod val="50000"/>
                  </a:srgbClr>
                </a:solidFill>
                <a:latin typeface="Dosis" pitchFamily="2" charset="0"/>
              </a:rPr>
              <a:t>_____</a:t>
            </a:r>
            <a:r>
              <a:rPr lang="fr-FR" b="1" dirty="0">
                <a:solidFill>
                  <a:srgbClr val="5B9BD5">
                    <a:lumMod val="50000"/>
                  </a:srgbClr>
                </a:solidFill>
                <a:latin typeface="Dosis" pitchFamily="2" charset="0"/>
              </a:rPr>
              <a:t>[ un frère / une sœur ] </a:t>
            </a:r>
            <a:r>
              <a:rPr lang="fr-FR" dirty="0">
                <a:solidFill>
                  <a:srgbClr val="5B9BD5">
                    <a:lumMod val="50000"/>
                  </a:srgbClr>
                </a:solidFill>
                <a:latin typeface="Dosis" pitchFamily="2" charset="0"/>
              </a:rPr>
              <a:t> </a:t>
            </a:r>
            <a:r>
              <a:rPr kumimoji="0" lang="fr-FR"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a:p>
            <a:pPr lvl="0">
              <a:lnSpc>
                <a:spcPct val="150000"/>
              </a:lnSpc>
              <a:defRPr/>
            </a:pPr>
            <a:r>
              <a:rPr lang="fr-FR" dirty="0">
                <a:solidFill>
                  <a:srgbClr val="5B9BD5">
                    <a:lumMod val="50000"/>
                  </a:srgbClr>
                </a:solidFill>
                <a:latin typeface="Dosis" pitchFamily="2" charset="0"/>
              </a:rPr>
              <a:t>Avec  </a:t>
            </a:r>
            <a:r>
              <a:rPr lang="fr-FR" b="1" dirty="0">
                <a:solidFill>
                  <a:srgbClr val="5B9BD5">
                    <a:lumMod val="50000"/>
                  </a:srgbClr>
                </a:solidFill>
                <a:latin typeface="Dosis" pitchFamily="2" charset="0"/>
              </a:rPr>
              <a:t>[ membre de famille ], </a:t>
            </a:r>
            <a:r>
              <a:rPr lang="fr-FR" dirty="0">
                <a:solidFill>
                  <a:srgbClr val="5B9BD5">
                    <a:lumMod val="50000"/>
                  </a:srgbClr>
                </a:solidFill>
                <a:latin typeface="Dosis" pitchFamily="2" charset="0"/>
              </a:rPr>
              <a:t>on</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 </a:t>
            </a:r>
            <a:r>
              <a:rPr lang="fr-FR" b="1" dirty="0">
                <a:solidFill>
                  <a:srgbClr val="5B9BD5">
                    <a:lumMod val="50000"/>
                  </a:srgbClr>
                </a:solidFill>
                <a:latin typeface="Dosis" pitchFamily="2" charset="0"/>
              </a:rPr>
              <a:t>[ activité ]</a:t>
            </a:r>
            <a:r>
              <a:rPr lang="fr-FR" dirty="0">
                <a:solidFill>
                  <a:srgbClr val="5B9BD5">
                    <a:lumMod val="50000"/>
                  </a:srgbClr>
                </a:solidFill>
                <a:latin typeface="Dosis" pitchFamily="2" charset="0"/>
              </a:rPr>
              <a:t>  . </a:t>
            </a:r>
          </a:p>
          <a:p>
            <a:pPr>
              <a:lnSpc>
                <a:spcPct val="150000"/>
              </a:lnSpc>
              <a:defRPr/>
            </a:pPr>
            <a:r>
              <a:rPr lang="fr-FR" dirty="0">
                <a:solidFill>
                  <a:srgbClr val="5B9BD5">
                    <a:lumMod val="50000"/>
                  </a:srgbClr>
                </a:solidFill>
                <a:latin typeface="Dosis" pitchFamily="2" charset="0"/>
              </a:rPr>
              <a:t>________ vient de ______ </a:t>
            </a:r>
            <a:r>
              <a:rPr lang="fr-FR" b="1" dirty="0">
                <a:solidFill>
                  <a:srgbClr val="5B9BD5">
                    <a:lumMod val="50000"/>
                  </a:srgbClr>
                </a:solidFill>
                <a:latin typeface="Dosis" pitchFamily="2" charset="0"/>
              </a:rPr>
              <a:t>[pièce de la maison]. </a:t>
            </a:r>
            <a:endParaRPr lang="fr-FR" dirty="0">
              <a:solidFill>
                <a:srgbClr val="5B9BD5">
                  <a:lumMod val="50000"/>
                </a:srgbClr>
              </a:solidFill>
              <a:latin typeface="Dosis" pitchFamily="2" charset="0"/>
            </a:endParaRPr>
          </a:p>
          <a:p>
            <a:pPr>
              <a:lnSpc>
                <a:spcPct val="150000"/>
              </a:lnSpc>
              <a:defRPr/>
            </a:pPr>
            <a:r>
              <a:rPr lang="fr-FR" dirty="0">
                <a:solidFill>
                  <a:srgbClr val="5B9BD5">
                    <a:lumMod val="50000"/>
                  </a:srgbClr>
                </a:solidFill>
                <a:latin typeface="Dosis" pitchFamily="2" charset="0"/>
              </a:rPr>
              <a:t>Sa chambre est</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_________ </a:t>
            </a:r>
            <a:r>
              <a:rPr lang="fr-FR" b="1" dirty="0">
                <a:solidFill>
                  <a:srgbClr val="5B9BD5">
                    <a:lumMod val="50000"/>
                  </a:srgbClr>
                </a:solidFill>
                <a:latin typeface="Dosis" pitchFamily="2" charset="0"/>
              </a:rPr>
              <a:t>[position ]</a:t>
            </a:r>
            <a:r>
              <a:rPr lang="fr-FR" dirty="0">
                <a:solidFill>
                  <a:srgbClr val="5B9BD5">
                    <a:lumMod val="50000"/>
                  </a:srgbClr>
                </a:solidFill>
                <a:latin typeface="Dosis" pitchFamily="2" charset="0"/>
              </a:rPr>
              <a:t>. </a:t>
            </a:r>
          </a:p>
          <a:p>
            <a:pPr>
              <a:lnSpc>
                <a:spcPct val="150000"/>
              </a:lnSpc>
              <a:defRPr/>
            </a:pPr>
            <a:r>
              <a:rPr lang="fr-FR" dirty="0">
                <a:solidFill>
                  <a:srgbClr val="5B9BD5">
                    <a:lumMod val="50000"/>
                  </a:srgbClr>
                </a:solidFill>
                <a:latin typeface="Dosis" pitchFamily="2" charset="0"/>
              </a:rPr>
              <a:t>Je ______ </a:t>
            </a:r>
            <a:r>
              <a:rPr lang="fr-FR" b="1" dirty="0">
                <a:solidFill>
                  <a:srgbClr val="5B9BD5">
                    <a:lumMod val="50000"/>
                  </a:srgbClr>
                </a:solidFill>
                <a:latin typeface="Dosis" pitchFamily="2" charset="0"/>
              </a:rPr>
              <a:t>[activité] </a:t>
            </a:r>
            <a:r>
              <a:rPr lang="fr-FR" dirty="0">
                <a:solidFill>
                  <a:srgbClr val="5B9BD5">
                    <a:lumMod val="50000"/>
                  </a:srgbClr>
                </a:solidFill>
                <a:latin typeface="Dosis" pitchFamily="2" charset="0"/>
              </a:rPr>
              <a:t>avec _____ </a:t>
            </a:r>
            <a:r>
              <a:rPr lang="fr-FR" b="1" dirty="0">
                <a:solidFill>
                  <a:srgbClr val="5B9BD5">
                    <a:lumMod val="50000"/>
                  </a:srgbClr>
                </a:solidFill>
                <a:latin typeface="Dosis" pitchFamily="2" charset="0"/>
              </a:rPr>
              <a:t>[membre de famille]. </a:t>
            </a:r>
          </a:p>
          <a:p>
            <a:pPr>
              <a:lnSpc>
                <a:spcPct val="150000"/>
              </a:lnSpc>
              <a:defRPr/>
            </a:pPr>
            <a:r>
              <a:rPr lang="fr-FR" dirty="0">
                <a:solidFill>
                  <a:srgbClr val="5B9BD5">
                    <a:lumMod val="50000"/>
                  </a:srgbClr>
                </a:solidFill>
                <a:latin typeface="Dosis" pitchFamily="2" charset="0"/>
              </a:rPr>
              <a:t>Je me sens ________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b="0" i="0" u="none" strike="noStrike" kern="1200" cap="none" spc="0" normalizeH="0" baseline="0" noProof="0" dirty="0">
                <a:ln>
                  <a:noFill/>
                </a:ln>
                <a:solidFill>
                  <a:srgbClr val="1F4E79"/>
                </a:solidFill>
                <a:effectLst/>
                <a:uLnTx/>
                <a:uFillTx/>
                <a:latin typeface="Dosis"/>
                <a:ea typeface="+mn-ea"/>
                <a:cs typeface="+mn-cs"/>
              </a:rPr>
              <a:t>Pour mon anniversaire, je veux ____________ </a:t>
            </a:r>
            <a:r>
              <a:rPr kumimoji="0" lang="fr-FR" b="1" i="0" u="none" strike="noStrike" kern="1200" cap="none" spc="0" normalizeH="0" baseline="0" noProof="0" dirty="0">
                <a:ln>
                  <a:noFill/>
                </a:ln>
                <a:solidFill>
                  <a:srgbClr val="1F4E79"/>
                </a:solidFill>
                <a:effectLst/>
                <a:uLnTx/>
                <a:uFillTx/>
                <a:latin typeface="Dosis"/>
                <a:ea typeface="+mn-ea"/>
                <a:cs typeface="+mn-cs"/>
              </a:rPr>
              <a:t>[ objet ]</a:t>
            </a:r>
            <a:r>
              <a:rPr kumimoji="0" lang="fr-FR" b="0" i="0" u="none" strike="noStrike" kern="1200" cap="none" spc="0" normalizeH="0" baseline="0" noProof="0" dirty="0">
                <a:ln>
                  <a:noFill/>
                </a:ln>
                <a:solidFill>
                  <a:srgbClr val="1F4E79"/>
                </a:solidFill>
                <a:effectLst/>
                <a:uLnTx/>
                <a:uFillTx/>
                <a:latin typeface="Dosis"/>
                <a:ea typeface="+mn-ea"/>
                <a:cs typeface="+mn-cs"/>
              </a:rPr>
              <a:t>.</a:t>
            </a:r>
          </a:p>
          <a:p>
            <a:pPr marL="0" marR="0" lvl="0" indent="0" algn="l" defTabSz="914400" rtl="0" eaLnBrk="1" fontAlgn="auto" latinLnBrk="0" hangingPunct="1">
              <a:lnSpc>
                <a:spcPct val="150000"/>
              </a:lnSpc>
              <a:spcBef>
                <a:spcPts val="0"/>
              </a:spcBef>
              <a:spcAft>
                <a:spcPts val="0"/>
              </a:spcAft>
              <a:buClrTx/>
              <a:buSzTx/>
              <a:buFontTx/>
              <a:buNone/>
              <a:tabLst/>
              <a:defRPr/>
            </a:pPr>
            <a:r>
              <a:rPr lang="fr-FR" dirty="0">
                <a:solidFill>
                  <a:srgbClr val="1F4E79"/>
                </a:solidFill>
                <a:latin typeface="Dosis"/>
              </a:rPr>
              <a:t>Je veux inviter tous mes __________ </a:t>
            </a:r>
            <a:r>
              <a:rPr lang="fr-FR" b="1" dirty="0">
                <a:solidFill>
                  <a:srgbClr val="1F4E79"/>
                </a:solidFill>
                <a:latin typeface="Dosis"/>
              </a:rPr>
              <a:t>[personnes].</a:t>
            </a:r>
            <a:endParaRPr kumimoji="0" lang="fr-FR"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84473029-F5FE-D4D8-9A2F-471B8D9B662C}"/>
              </a:ext>
            </a:extLst>
          </p:cNvPr>
          <p:cNvPicPr>
            <a:picLocks noChangeAspect="1"/>
          </p:cNvPicPr>
          <p:nvPr/>
        </p:nvPicPr>
        <p:blipFill>
          <a:blip r:embed="rId4"/>
          <a:stretch>
            <a:fillRect/>
          </a:stretch>
        </p:blipFill>
        <p:spPr>
          <a:xfrm>
            <a:off x="987091" y="3611534"/>
            <a:ext cx="1409818" cy="2114727"/>
          </a:xfrm>
          <a:prstGeom prst="rect">
            <a:avLst/>
          </a:prstGeom>
        </p:spPr>
      </p:pic>
      <p:pic>
        <p:nvPicPr>
          <p:cNvPr id="11" name="Image 10">
            <a:extLst>
              <a:ext uri="{FF2B5EF4-FFF2-40B4-BE49-F238E27FC236}">
                <a16:creationId xmlns:a16="http://schemas.microsoft.com/office/drawing/2014/main" id="{166C11A3-176E-BBE9-9A49-E952E871B83D}"/>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74428" y="2727420"/>
            <a:ext cx="877258" cy="980062"/>
          </a:xfrm>
          <a:prstGeom prst="rect">
            <a:avLst/>
          </a:prstGeom>
        </p:spPr>
      </p:pic>
    </p:spTree>
    <p:extLst>
      <p:ext uri="{BB962C8B-B14F-4D97-AF65-F5344CB8AC3E}">
        <p14:creationId xmlns:p14="http://schemas.microsoft.com/office/powerpoint/2010/main" val="29837458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456CA-8A22-A083-776D-AF76009840AB}"/>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957F695-81CC-B03F-F3FA-086615BBAA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3151" y="1540590"/>
            <a:ext cx="3418085" cy="5242872"/>
          </a:xfrm>
          <a:prstGeom prst="rect">
            <a:avLst/>
          </a:prstGeom>
        </p:spPr>
      </p:pic>
      <p:sp>
        <p:nvSpPr>
          <p:cNvPr id="4" name="Titre 3">
            <a:extLst>
              <a:ext uri="{FF2B5EF4-FFF2-40B4-BE49-F238E27FC236}">
                <a16:creationId xmlns:a16="http://schemas.microsoft.com/office/drawing/2014/main" id="{E6384F8A-E656-6861-497C-5F80E75BA727}"/>
              </a:ext>
            </a:extLst>
          </p:cNvPr>
          <p:cNvSpPr>
            <a:spLocks noGrp="1"/>
          </p:cNvSpPr>
          <p:nvPr>
            <p:ph type="title"/>
          </p:nvPr>
        </p:nvSpPr>
        <p:spPr/>
        <p:txBody>
          <a:bodyPr/>
          <a:lstStyle/>
          <a:p>
            <a:r>
              <a:rPr lang="fr-FR">
                <a:solidFill>
                  <a:schemeClr val="tx1">
                    <a:lumMod val="65000"/>
                    <a:lumOff val="35000"/>
                  </a:schemeClr>
                </a:solidFill>
                <a:latin typeface="Dosis Medium"/>
              </a:rPr>
              <a:t>Prenez vos livrets à la page 81. </a:t>
            </a:r>
          </a:p>
        </p:txBody>
      </p:sp>
      <p:grpSp>
        <p:nvGrpSpPr>
          <p:cNvPr id="3" name="Groupe 2">
            <a:extLst>
              <a:ext uri="{FF2B5EF4-FFF2-40B4-BE49-F238E27FC236}">
                <a16:creationId xmlns:a16="http://schemas.microsoft.com/office/drawing/2014/main" id="{5096C6A0-53A4-06E8-54E9-006BC169CA80}"/>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E8D530DF-EBD5-3D2A-FF6C-82C606FE12A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EE3D2A3-0CA6-295C-995A-476D71BB0AFC}"/>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Rectangle : coins arrondis 11">
            <a:extLst>
              <a:ext uri="{FF2B5EF4-FFF2-40B4-BE49-F238E27FC236}">
                <a16:creationId xmlns:a16="http://schemas.microsoft.com/office/drawing/2014/main" id="{8516A397-3D43-F851-04BA-D685C2342210}"/>
              </a:ext>
            </a:extLst>
          </p:cNvPr>
          <p:cNvSpPr/>
          <p:nvPr/>
        </p:nvSpPr>
        <p:spPr>
          <a:xfrm>
            <a:off x="2846717" y="4162026"/>
            <a:ext cx="3053751" cy="204549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054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5160D-BB4D-6873-84A1-D899700F4933}"/>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26C10F3B-4DB6-6449-1ADF-6B80D7EB3D77}"/>
              </a:ext>
            </a:extLst>
          </p:cNvPr>
          <p:cNvSpPr>
            <a:spLocks noGrp="1"/>
          </p:cNvSpPr>
          <p:nvPr>
            <p:ph type="title"/>
          </p:nvPr>
        </p:nvSpPr>
        <p:spPr>
          <a:xfrm>
            <a:off x="1587344" y="773895"/>
            <a:ext cx="6840000" cy="612000"/>
          </a:xfrm>
        </p:spPr>
        <p:txBody>
          <a:bodyPr>
            <a:noAutofit/>
          </a:bodyPr>
          <a:lstStyle/>
          <a:p>
            <a:r>
              <a:rPr lang="fr-FR">
                <a:solidFill>
                  <a:schemeClr val="tx1">
                    <a:lumMod val="65000"/>
                    <a:lumOff val="35000"/>
                  </a:schemeClr>
                </a:solidFill>
                <a:latin typeface="Dosis Medium"/>
              </a:rPr>
              <a:t>Maintenant, tout le monde participe. Chacun parle des membres de sa famille, de ce qu'ils sont en train de faire, des pièces de sa maison, de comment il se sent et de ce qu'il veut pour son anniversaire, comme dans les exemples.</a:t>
            </a:r>
          </a:p>
        </p:txBody>
      </p:sp>
      <p:grpSp>
        <p:nvGrpSpPr>
          <p:cNvPr id="7" name="Groupe 6">
            <a:extLst>
              <a:ext uri="{FF2B5EF4-FFF2-40B4-BE49-F238E27FC236}">
                <a16:creationId xmlns:a16="http://schemas.microsoft.com/office/drawing/2014/main" id="{9A1DD9C6-CCE4-9979-EF86-69F5A09C833D}"/>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0C8A874-BB4F-0BFB-B4D0-981CF4A20C8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A9F4F56-DDBB-9517-F987-60D8DAD22D8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C10FFF83-FEC0-DDFA-870C-4B22F6385293}"/>
              </a:ext>
            </a:extLst>
          </p:cNvPr>
          <p:cNvPicPr>
            <a:picLocks noChangeAspect="1"/>
          </p:cNvPicPr>
          <p:nvPr/>
        </p:nvPicPr>
        <p:blipFill>
          <a:blip r:embed="rId4"/>
          <a:stretch>
            <a:fillRect/>
          </a:stretch>
        </p:blipFill>
        <p:spPr>
          <a:xfrm flipH="1">
            <a:off x="5647332" y="2783758"/>
            <a:ext cx="3070841" cy="2047227"/>
          </a:xfrm>
          <a:prstGeom prst="rect">
            <a:avLst/>
          </a:prstGeom>
        </p:spPr>
      </p:pic>
      <p:pic>
        <p:nvPicPr>
          <p:cNvPr id="2" name="Image 1" descr="Une image contenant texte, Visage humain, capture d’écran, dessin humoristique&#10;&#10;Le contenu généré par l’IA peut être incorrect.">
            <a:extLst>
              <a:ext uri="{FF2B5EF4-FFF2-40B4-BE49-F238E27FC236}">
                <a16:creationId xmlns:a16="http://schemas.microsoft.com/office/drawing/2014/main" id="{0EA828CE-0C0D-0DDE-DE95-207E73CC9642}"/>
              </a:ext>
            </a:extLst>
          </p:cNvPr>
          <p:cNvPicPr>
            <a:picLocks noChangeAspect="1"/>
          </p:cNvPicPr>
          <p:nvPr/>
        </p:nvPicPr>
        <p:blipFill>
          <a:blip r:embed="rId5"/>
          <a:stretch>
            <a:fillRect/>
          </a:stretch>
        </p:blipFill>
        <p:spPr>
          <a:xfrm>
            <a:off x="661627" y="2069711"/>
            <a:ext cx="4974027" cy="3883145"/>
          </a:xfrm>
          <a:prstGeom prst="rect">
            <a:avLst/>
          </a:prstGeom>
        </p:spPr>
      </p:pic>
    </p:spTree>
    <p:extLst>
      <p:ext uri="{BB962C8B-B14F-4D97-AF65-F5344CB8AC3E}">
        <p14:creationId xmlns:p14="http://schemas.microsoft.com/office/powerpoint/2010/main" val="21831944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AF34D85D-D708-4788-5187-5AB1C191A2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0267" y="1471483"/>
            <a:ext cx="3404879" cy="5222615"/>
          </a:xfrm>
          <a:prstGeom prst="rect">
            <a:avLst/>
          </a:prstGeom>
        </p:spPr>
      </p:pic>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 À la maison, lisez et recopiez les présentations </a:t>
            </a:r>
            <a:br>
              <a:rPr lang="fr-FR" dirty="0">
                <a:solidFill>
                  <a:schemeClr val="tx1">
                    <a:lumMod val="65000"/>
                    <a:lumOff val="35000"/>
                  </a:schemeClr>
                </a:solidFill>
              </a:rPr>
            </a:br>
            <a:r>
              <a:rPr lang="fr-FR" dirty="0">
                <a:solidFill>
                  <a:schemeClr val="tx1">
                    <a:lumMod val="65000"/>
                    <a:lumOff val="35000"/>
                  </a:schemeClr>
                </a:solidFill>
              </a:rPr>
              <a:t>de Salma et Amine. </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18147" y="2261937"/>
            <a:ext cx="2225112" cy="3553537"/>
          </a:xfrm>
          <a:prstGeom prst="rect">
            <a:avLst/>
          </a:prstGeom>
        </p:spPr>
      </p:pic>
      <p:sp>
        <p:nvSpPr>
          <p:cNvPr id="3" name="Rectangle : coins arrondis 2">
            <a:extLst>
              <a:ext uri="{FF2B5EF4-FFF2-40B4-BE49-F238E27FC236}">
                <a16:creationId xmlns:a16="http://schemas.microsoft.com/office/drawing/2014/main" id="{199FA74C-E512-3F58-0669-DA7449420F72}"/>
              </a:ext>
            </a:extLst>
          </p:cNvPr>
          <p:cNvSpPr/>
          <p:nvPr/>
        </p:nvSpPr>
        <p:spPr>
          <a:xfrm>
            <a:off x="4668758" y="4027984"/>
            <a:ext cx="2863970" cy="219555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7D86C8E8-F22C-2C3F-7C4C-4F979EA56DEB}"/>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121526" y="530379"/>
            <a:ext cx="1393241" cy="1024294"/>
          </a:xfrm>
          <a:prstGeom prst="ellipse">
            <a:avLst/>
          </a:prstGeom>
        </p:spPr>
      </p:pic>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3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01599" y="1383383"/>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3" name="TextBox 6">
            <a:extLst>
              <a:ext uri="{FF2B5EF4-FFF2-40B4-BE49-F238E27FC236}">
                <a16:creationId xmlns:a16="http://schemas.microsoft.com/office/drawing/2014/main" id="{750AC4AF-65C1-0790-9725-6F2C1900FEF7}"/>
              </a:ext>
            </a:extLst>
          </p:cNvPr>
          <p:cNvSpPr txBox="1"/>
          <p:nvPr/>
        </p:nvSpPr>
        <p:spPr>
          <a:xfrm>
            <a:off x="929399" y="2078185"/>
            <a:ext cx="6945842"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lvl="1" indent="-342900" algn="just" defTabSz="1028778">
              <a:buFont typeface="Wingdings" panose="05000000000000000000" pitchFamily="2" charset="2"/>
              <a:buChar char="§"/>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lang="fr-FR" sz="1600" b="1" u="sng" dirty="0">
                <a:solidFill>
                  <a:srgbClr val="424D7B"/>
                </a:solidFill>
                <a:latin typeface="Dosis" pitchFamily="2" charset="0"/>
                <a:cs typeface="Arial" panose="020B0604020202020204" pitchFamily="34" charset="0"/>
              </a:rPr>
              <a:t>CO1 – C02– PO1 – PO2 – PO3 -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LF1 – LF2 .</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223091" y="2613392"/>
            <a:ext cx="9686431"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1-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210246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80 et de relire en silence les mots de l’activité 1.</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8" name="Image 7">
            <a:extLst>
              <a:ext uri="{FF2B5EF4-FFF2-40B4-BE49-F238E27FC236}">
                <a16:creationId xmlns:a16="http://schemas.microsoft.com/office/drawing/2014/main" id="{6E81D9CA-6E19-EC92-2A43-62347706F4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0491" y="1096802"/>
            <a:ext cx="3436632" cy="5271319"/>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D9F02-1045-52E6-A3D2-503A58CB7D7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60B10BE-744D-AFE7-8300-36A339DF635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D3250F4B-C3C4-97AC-F24F-EF24E5CB9F0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912A0391-2836-8F46-0939-083BB4B188F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1B174510-05C4-4C8E-F673-22F128067DA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EAD3974-0905-015E-0118-12D983B799BF}"/>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pitchFamily="2" charset="0"/>
                <a:ea typeface="Calibri" panose="020F0502020204030204" pitchFamily="34" charset="0"/>
                <a:cs typeface="Calibri" panose="020F0502020204030204" pitchFamily="34" charset="0"/>
              </a:rPr>
              <a:t>C01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mots de vocabulaire .</a:t>
            </a:r>
          </a:p>
        </p:txBody>
      </p:sp>
    </p:spTree>
    <p:extLst>
      <p:ext uri="{BB962C8B-B14F-4D97-AF65-F5344CB8AC3E}">
        <p14:creationId xmlns:p14="http://schemas.microsoft.com/office/powerpoint/2010/main" val="18965258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Regarde les images, écoute le mot et montre la bonne image. Je vais te dire </a:t>
            </a:r>
            <a:br>
              <a:rPr lang="fr-FR" dirty="0">
                <a:solidFill>
                  <a:schemeClr val="tx1">
                    <a:lumMod val="65000"/>
                    <a:lumOff val="35000"/>
                  </a:schemeClr>
                </a:solidFill>
              </a:rPr>
            </a:br>
            <a:r>
              <a:rPr lang="fr-FR" dirty="0">
                <a:solidFill>
                  <a:schemeClr val="tx1">
                    <a:lumMod val="65000"/>
                    <a:lumOff val="35000"/>
                  </a:schemeClr>
                </a:solidFill>
              </a:rPr>
              <a:t>cinq mots : Les parents – Sortir - Le placard – Un cadeau – Fatigué. </a:t>
            </a:r>
          </a:p>
        </p:txBody>
      </p:sp>
      <p:grpSp>
        <p:nvGrpSpPr>
          <p:cNvPr id="3" name="Groupe 2">
            <a:extLst>
              <a:ext uri="{FF2B5EF4-FFF2-40B4-BE49-F238E27FC236}">
                <a16:creationId xmlns:a16="http://schemas.microsoft.com/office/drawing/2014/main" id="{6521255E-2DF8-9383-48FD-9F72FA7A2633}"/>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D1E62064-B88C-8652-7EAA-5F9A2196D5D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439B7D-DB55-D6F8-6344-C1B14BD185C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6" name="TextBox 6">
            <a:extLst>
              <a:ext uri="{FF2B5EF4-FFF2-40B4-BE49-F238E27FC236}">
                <a16:creationId xmlns:a16="http://schemas.microsoft.com/office/drawing/2014/main" id="{C6E5E9CC-9695-A5CB-A555-C5221208915B}"/>
              </a:ext>
            </a:extLst>
          </p:cNvPr>
          <p:cNvSpPr txBox="1"/>
          <p:nvPr>
            <p:custDataLst>
              <p:tags r:id="rId1"/>
            </p:custDataLst>
          </p:nvPr>
        </p:nvSpPr>
        <p:spPr>
          <a:xfrm>
            <a:off x="1812699" y="6102000"/>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endPar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endParaRPr>
          </a:p>
        </p:txBody>
      </p:sp>
      <p:pic>
        <p:nvPicPr>
          <p:cNvPr id="10" name="Image 9" descr="Une image contenant meubles, armoire, placard, intérieur&#10;&#10;Le contenu généré par l’IA peut être incorrect.">
            <a:extLst>
              <a:ext uri="{FF2B5EF4-FFF2-40B4-BE49-F238E27FC236}">
                <a16:creationId xmlns:a16="http://schemas.microsoft.com/office/drawing/2014/main" id="{E67611DE-EA99-4772-1923-3F635B98DD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83084" y="4154609"/>
            <a:ext cx="1648931" cy="1803943"/>
          </a:xfrm>
          <a:prstGeom prst="rect">
            <a:avLst/>
          </a:prstGeom>
        </p:spPr>
      </p:pic>
      <p:pic>
        <p:nvPicPr>
          <p:cNvPr id="12" name="Image 11" descr="Une image contenant habits, garçon, Visage humain, sourire&#10;&#10;Le contenu généré par l’IA peut être incorrect.">
            <a:extLst>
              <a:ext uri="{FF2B5EF4-FFF2-40B4-BE49-F238E27FC236}">
                <a16:creationId xmlns:a16="http://schemas.microsoft.com/office/drawing/2014/main" id="{E1A8863C-16DC-F088-0F31-02754767DC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29716" y="2020142"/>
            <a:ext cx="1676834" cy="1834283"/>
          </a:xfrm>
          <a:prstGeom prst="rect">
            <a:avLst/>
          </a:prstGeom>
        </p:spPr>
      </p:pic>
      <p:pic>
        <p:nvPicPr>
          <p:cNvPr id="14" name="Image 13" descr="Une image contenant ruban, Cadeau, boîte, Souvenirs de mariage&#10;&#10;Le contenu généré par l’IA peut être incorrect.">
            <a:extLst>
              <a:ext uri="{FF2B5EF4-FFF2-40B4-BE49-F238E27FC236}">
                <a16:creationId xmlns:a16="http://schemas.microsoft.com/office/drawing/2014/main" id="{40E66729-2A01-83EF-1133-F2CFB85411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96233" y="2027284"/>
            <a:ext cx="1670136" cy="1827141"/>
          </a:xfrm>
          <a:prstGeom prst="rect">
            <a:avLst/>
          </a:prstGeom>
        </p:spPr>
      </p:pic>
      <p:pic>
        <p:nvPicPr>
          <p:cNvPr id="15" name="Image 14" descr="Une image contenant garçon, habits, dessin humoristique, Visage humain&#10;&#10;Le contenu généré par l’IA peut être incorrect.">
            <a:extLst>
              <a:ext uri="{FF2B5EF4-FFF2-40B4-BE49-F238E27FC236}">
                <a16:creationId xmlns:a16="http://schemas.microsoft.com/office/drawing/2014/main" id="{01F387EA-542F-398A-2193-CA2023BF14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4908" y="2020142"/>
            <a:ext cx="1626361" cy="1779251"/>
          </a:xfrm>
          <a:prstGeom prst="rect">
            <a:avLst/>
          </a:prstGeom>
        </p:spPr>
      </p:pic>
      <p:pic>
        <p:nvPicPr>
          <p:cNvPr id="17" name="Image 16" descr="Une image contenant porte, dessin humoristique, jouet&#10;&#10;Le contenu généré par l’IA peut être incorrect.">
            <a:extLst>
              <a:ext uri="{FF2B5EF4-FFF2-40B4-BE49-F238E27FC236}">
                <a16:creationId xmlns:a16="http://schemas.microsoft.com/office/drawing/2014/main" id="{B3E08117-BB7E-1C86-CEEB-E25925F2293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12000" y="4114362"/>
            <a:ext cx="1648932" cy="1803943"/>
          </a:xfrm>
          <a:prstGeom prst="rect">
            <a:avLst/>
          </a:prstGeom>
        </p:spPr>
      </p:pic>
    </p:spTree>
    <p:extLst>
      <p:ext uri="{BB962C8B-B14F-4D97-AF65-F5344CB8AC3E}">
        <p14:creationId xmlns:p14="http://schemas.microsoft.com/office/powerpoint/2010/main" val="311375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720D8-3AF4-F990-4E30-94E211D10E51}"/>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D7530102-7699-3DC2-D763-2769ADE5AFF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C4E11677-6153-7174-A83A-04E01EABD00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A3FB7DE-CFD0-16EA-B46F-82CE60E0FBA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B7C03C30-D14D-0C83-EC9C-A4B38C1429F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CBF53631-6F1A-764E-7092-5F41B0C367E5}"/>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pitchFamily="2" charset="0"/>
                <a:ea typeface="Calibri" panose="020F0502020204030204" pitchFamily="34" charset="0"/>
                <a:cs typeface="Calibri" panose="020F0502020204030204" pitchFamily="34" charset="0"/>
              </a:rPr>
              <a:t>C02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mots de vocabulaire.</a:t>
            </a:r>
          </a:p>
        </p:txBody>
      </p:sp>
    </p:spTree>
    <p:extLst>
      <p:ext uri="{BB962C8B-B14F-4D97-AF65-F5344CB8AC3E}">
        <p14:creationId xmlns:p14="http://schemas.microsoft.com/office/powerpoint/2010/main" val="35234524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6274A-D127-8A99-C8A4-2CB2BAB513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1DCFF77-2046-5C7E-4A49-1F4FF0803B11}"/>
              </a:ext>
            </a:extLst>
          </p:cNvPr>
          <p:cNvSpPr>
            <a:spLocks noGrp="1"/>
          </p:cNvSpPr>
          <p:nvPr>
            <p:ph type="title"/>
          </p:nvPr>
        </p:nvSpPr>
        <p:spPr/>
        <p:txBody>
          <a:bodyPr>
            <a:normAutofit fontScale="90000"/>
          </a:bodyPr>
          <a:lstStyle/>
          <a:p>
            <a:pPr lvl="0">
              <a:defRPr/>
            </a:pPr>
            <a:r>
              <a:rPr lang="fr-FR" dirty="0">
                <a:solidFill>
                  <a:schemeClr val="tx1">
                    <a:lumMod val="65000"/>
                    <a:lumOff val="35000"/>
                  </a:schemeClr>
                </a:solidFill>
              </a:rPr>
              <a:t>Regarde les images, écoute les phrases et montre les bonnes images : Sara est dans sa chambre avec sa sœur – Le garçon prend son petit-déjeuner – Le lit est à côté du placard – C’est l’anniversaire de Nour  - Sami est content.</a:t>
            </a:r>
          </a:p>
        </p:txBody>
      </p:sp>
      <p:grpSp>
        <p:nvGrpSpPr>
          <p:cNvPr id="3" name="Groupe 2">
            <a:extLst>
              <a:ext uri="{FF2B5EF4-FFF2-40B4-BE49-F238E27FC236}">
                <a16:creationId xmlns:a16="http://schemas.microsoft.com/office/drawing/2014/main" id="{3E617931-6914-B694-4318-FF0A1444B762}"/>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48A04B63-F10B-4D8A-9565-D62E6BD7F1C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8525B8-E667-09C3-F5F4-E332C2424465}"/>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extBox 6">
            <a:extLst>
              <a:ext uri="{FF2B5EF4-FFF2-40B4-BE49-F238E27FC236}">
                <a16:creationId xmlns:a16="http://schemas.microsoft.com/office/drawing/2014/main" id="{5933BCB1-B47D-C727-5ED1-9EAE52D55C82}"/>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14" name="Image 13" descr="Une image contenant meubles, lit, intérieur, mur&#10;&#10;Le contenu généré par l’IA peut être incorrect.">
            <a:extLst>
              <a:ext uri="{FF2B5EF4-FFF2-40B4-BE49-F238E27FC236}">
                <a16:creationId xmlns:a16="http://schemas.microsoft.com/office/drawing/2014/main" id="{26AEF8EF-6492-4FAE-C0FD-84CCBF8ABA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1208" y="1949044"/>
            <a:ext cx="1660114" cy="1881463"/>
          </a:xfrm>
          <a:prstGeom prst="roundRect">
            <a:avLst/>
          </a:prstGeom>
        </p:spPr>
      </p:pic>
      <p:pic>
        <p:nvPicPr>
          <p:cNvPr id="6" name="Image 5" descr="Une image contenant jouet, Jouets de bébé, intérieur, Set de jeu&#10;&#10;Le contenu généré par l’IA peut être incorrect.">
            <a:extLst>
              <a:ext uri="{FF2B5EF4-FFF2-40B4-BE49-F238E27FC236}">
                <a16:creationId xmlns:a16="http://schemas.microsoft.com/office/drawing/2014/main" id="{4F5B456C-EC4A-705C-21C1-751B36C737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64350" y="4224548"/>
            <a:ext cx="1786858" cy="1786858"/>
          </a:xfrm>
          <a:prstGeom prst="roundRect">
            <a:avLst/>
          </a:prstGeom>
        </p:spPr>
      </p:pic>
      <p:pic>
        <p:nvPicPr>
          <p:cNvPr id="10" name="Image 9">
            <a:extLst>
              <a:ext uri="{FF2B5EF4-FFF2-40B4-BE49-F238E27FC236}">
                <a16:creationId xmlns:a16="http://schemas.microsoft.com/office/drawing/2014/main" id="{D10CB30A-6E1D-BB24-60A3-7BE2E5338BFD}"/>
              </a:ext>
            </a:extLst>
          </p:cNvPr>
          <p:cNvPicPr>
            <a:picLocks noChangeAspect="1"/>
          </p:cNvPicPr>
          <p:nvPr/>
        </p:nvPicPr>
        <p:blipFill>
          <a:blip r:embed="rId7"/>
          <a:stretch>
            <a:fillRect/>
          </a:stretch>
        </p:blipFill>
        <p:spPr>
          <a:xfrm>
            <a:off x="6031626" y="2086588"/>
            <a:ext cx="2307006" cy="1759581"/>
          </a:xfrm>
          <a:prstGeom prst="roundRect">
            <a:avLst/>
          </a:prstGeom>
        </p:spPr>
      </p:pic>
      <p:pic>
        <p:nvPicPr>
          <p:cNvPr id="13" name="Image 12">
            <a:extLst>
              <a:ext uri="{FF2B5EF4-FFF2-40B4-BE49-F238E27FC236}">
                <a16:creationId xmlns:a16="http://schemas.microsoft.com/office/drawing/2014/main" id="{CB3D7146-BC5D-D5C4-36E9-DE975DE7C287}"/>
              </a:ext>
            </a:extLst>
          </p:cNvPr>
          <p:cNvPicPr>
            <a:picLocks noChangeAspect="1"/>
          </p:cNvPicPr>
          <p:nvPr/>
        </p:nvPicPr>
        <p:blipFill>
          <a:blip r:embed="rId8"/>
          <a:stretch>
            <a:fillRect/>
          </a:stretch>
        </p:blipFill>
        <p:spPr>
          <a:xfrm>
            <a:off x="900336" y="1933383"/>
            <a:ext cx="1928027" cy="1912786"/>
          </a:xfrm>
          <a:prstGeom prst="roundRect">
            <a:avLst/>
          </a:prstGeom>
        </p:spPr>
      </p:pic>
      <p:pic>
        <p:nvPicPr>
          <p:cNvPr id="19" name="Image 18">
            <a:extLst>
              <a:ext uri="{FF2B5EF4-FFF2-40B4-BE49-F238E27FC236}">
                <a16:creationId xmlns:a16="http://schemas.microsoft.com/office/drawing/2014/main" id="{A6D3C81F-2561-B27A-680A-CD113D91E63F}"/>
              </a:ext>
            </a:extLst>
          </p:cNvPr>
          <p:cNvPicPr>
            <a:picLocks noChangeAspect="1"/>
          </p:cNvPicPr>
          <p:nvPr/>
        </p:nvPicPr>
        <p:blipFill>
          <a:blip r:embed="rId9"/>
          <a:stretch>
            <a:fillRect/>
          </a:stretch>
        </p:blipFill>
        <p:spPr>
          <a:xfrm>
            <a:off x="4632327" y="4186900"/>
            <a:ext cx="2647323" cy="1824506"/>
          </a:xfrm>
          <a:prstGeom prst="roundRect">
            <a:avLst/>
          </a:prstGeom>
        </p:spPr>
      </p:pic>
    </p:spTree>
    <p:extLst>
      <p:ext uri="{BB962C8B-B14F-4D97-AF65-F5344CB8AC3E}">
        <p14:creationId xmlns:p14="http://schemas.microsoft.com/office/powerpoint/2010/main" val="3478475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0B184-B893-2D04-39AA-57A08A3627C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5A88DFF5-A993-6C1E-17BD-79F0649CF6A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D0118B-0E59-03CD-06BD-0D640A64705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C968F0CE-2AE9-B1B5-B650-5F6828B004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0231F949-7403-35F8-3E5D-12305689100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826B677A-7119-5A6D-4EDF-9B4A1F159852}"/>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P01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Produire, à l’oral, des mots de vocabulaire.</a:t>
            </a:r>
          </a:p>
        </p:txBody>
      </p:sp>
    </p:spTree>
    <p:extLst>
      <p:ext uri="{BB962C8B-B14F-4D97-AF65-F5344CB8AC3E}">
        <p14:creationId xmlns:p14="http://schemas.microsoft.com/office/powerpoint/2010/main" val="408818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8" name="Titre 1">
            <a:extLst>
              <a:ext uri="{FF2B5EF4-FFF2-40B4-BE49-F238E27FC236}">
                <a16:creationId xmlns:a16="http://schemas.microsoft.com/office/drawing/2014/main" id="{9AA80D66-A615-7526-C4BA-36101A90952E}"/>
              </a:ext>
            </a:extLst>
          </p:cNvPr>
          <p:cNvSpPr>
            <a:spLocks noGrp="1"/>
          </p:cNvSpPr>
          <p:nvPr>
            <p:ph type="title"/>
          </p:nvPr>
        </p:nvSpPr>
        <p:spPr>
          <a:xfrm>
            <a:off x="1742548" y="777795"/>
            <a:ext cx="7300257" cy="612000"/>
          </a:xfrm>
        </p:spPr>
        <p:txBody>
          <a:bodyPr>
            <a:normAutofit/>
          </a:bodyPr>
          <a:lstStyle/>
          <a:p>
            <a:r>
              <a:rPr lang="fr-FR" dirty="0">
                <a:solidFill>
                  <a:schemeClr val="tx1">
                    <a:lumMod val="65000"/>
                    <a:lumOff val="35000"/>
                  </a:schemeClr>
                </a:solidFill>
              </a:rPr>
              <a:t>Mets ton doigt sur chaque image, dis-moi le mot en français.</a:t>
            </a:r>
          </a:p>
        </p:txBody>
      </p:sp>
      <p:pic>
        <p:nvPicPr>
          <p:cNvPr id="3" name="Image 2" descr="Une image contenant Animation, Dessin animé, dessin humoristique&#10;&#10;Le contenu généré par l’IA peut être incorrect.">
            <a:extLst>
              <a:ext uri="{FF2B5EF4-FFF2-40B4-BE49-F238E27FC236}">
                <a16:creationId xmlns:a16="http://schemas.microsoft.com/office/drawing/2014/main" id="{8FBACE07-609A-360A-0BA2-63BCF7AD1B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35391" y="1946374"/>
            <a:ext cx="1519727" cy="1662592"/>
          </a:xfrm>
          <a:prstGeom prst="rect">
            <a:avLst/>
          </a:prstGeom>
        </p:spPr>
      </p:pic>
      <p:pic>
        <p:nvPicPr>
          <p:cNvPr id="5" name="Image 4" descr="Une image contenant dessert, gâteau d’anniversaire, Décoration de gâteau, produits de boulangerie&#10;&#10;Le contenu généré par l’IA peut être incorrect.">
            <a:extLst>
              <a:ext uri="{FF2B5EF4-FFF2-40B4-BE49-F238E27FC236}">
                <a16:creationId xmlns:a16="http://schemas.microsoft.com/office/drawing/2014/main" id="{3E16BB28-1146-D5CB-7540-19FB9D373D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42600" y="1946374"/>
            <a:ext cx="1519727" cy="1662592"/>
          </a:xfrm>
          <a:prstGeom prst="rect">
            <a:avLst/>
          </a:prstGeom>
        </p:spPr>
      </p:pic>
      <p:pic>
        <p:nvPicPr>
          <p:cNvPr id="7" name="Image 6" descr="Une image contenant Visage humain, garçon, habits, dessin humoristique&#10;&#10;Le contenu généré par l’IA peut être incorrect.">
            <a:extLst>
              <a:ext uri="{FF2B5EF4-FFF2-40B4-BE49-F238E27FC236}">
                <a16:creationId xmlns:a16="http://schemas.microsoft.com/office/drawing/2014/main" id="{8F96EBA6-CFD6-97D6-21AA-4A78317CD24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92676" y="3856454"/>
            <a:ext cx="1549400" cy="1695054"/>
          </a:xfrm>
          <a:prstGeom prst="rect">
            <a:avLst/>
          </a:prstGeom>
        </p:spPr>
      </p:pic>
      <p:pic>
        <p:nvPicPr>
          <p:cNvPr id="13" name="Image 12" descr="Une image contenant habits, dessin humoristique, Visage humain&#10;&#10;Le contenu généré par l’IA peut être incorrect.">
            <a:extLst>
              <a:ext uri="{FF2B5EF4-FFF2-40B4-BE49-F238E27FC236}">
                <a16:creationId xmlns:a16="http://schemas.microsoft.com/office/drawing/2014/main" id="{985A0D0C-3E61-E9A9-1FCD-0B7ED67B58A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89284" y="3856454"/>
            <a:ext cx="1549400" cy="1695054"/>
          </a:xfrm>
          <a:prstGeom prst="rect">
            <a:avLst/>
          </a:prstGeom>
        </p:spPr>
      </p:pic>
      <p:pic>
        <p:nvPicPr>
          <p:cNvPr id="15" name="Image 14" descr="Une image contenant bâtiment, fenêtre, maison, maison de poupée&#10;&#10;Le contenu généré par l’IA peut être incorrect.">
            <a:extLst>
              <a:ext uri="{FF2B5EF4-FFF2-40B4-BE49-F238E27FC236}">
                <a16:creationId xmlns:a16="http://schemas.microsoft.com/office/drawing/2014/main" id="{E7E7F82C-8C83-DD9D-E485-4337860F26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39885" y="1979613"/>
            <a:ext cx="1511952" cy="1654085"/>
          </a:xfrm>
          <a:prstGeom prst="rect">
            <a:avLst/>
          </a:prstGeom>
        </p:spPr>
      </p:pic>
    </p:spTree>
    <p:extLst>
      <p:ext uri="{BB962C8B-B14F-4D97-AF65-F5344CB8AC3E}">
        <p14:creationId xmlns:p14="http://schemas.microsoft.com/office/powerpoint/2010/main" val="8395242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D90CB-A46C-0421-1768-6A8C5E7F454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55DC10A1-A0AC-8BC2-CE31-B6863DA9A8A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93E5D2A-D11A-6FDB-9184-2E69418A651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FA7FAD-5F51-900C-A44C-7A725312B1C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F16943BB-2708-A35C-620E-0D7FD5FB61F6}"/>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FA926E54-32B6-D223-FE66-55AEC026C1C2}"/>
              </a:ext>
            </a:extLst>
          </p:cNvPr>
          <p:cNvSpPr txBox="1"/>
          <p:nvPr>
            <p:custDataLst>
              <p:tags r:id="rId1"/>
            </p:custDataLst>
          </p:nvPr>
        </p:nvSpPr>
        <p:spPr>
          <a:xfrm>
            <a:off x="726042" y="2653358"/>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Participer à un dialogue en mobilisant les actes de parole étudiés.</a:t>
            </a:r>
          </a:p>
        </p:txBody>
      </p:sp>
    </p:spTree>
    <p:extLst>
      <p:ext uri="{BB962C8B-B14F-4D97-AF65-F5344CB8AC3E}">
        <p14:creationId xmlns:p14="http://schemas.microsoft.com/office/powerpoint/2010/main" val="2673822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7EB6-8C4F-B1C5-611B-FEAD730745A9}"/>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200DBCE7-D75E-A34F-27D7-358EC8952F42}"/>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 </a:t>
            </a:r>
          </a:p>
        </p:txBody>
      </p:sp>
      <p:grpSp>
        <p:nvGrpSpPr>
          <p:cNvPr id="8" name="Groupe 7">
            <a:extLst>
              <a:ext uri="{FF2B5EF4-FFF2-40B4-BE49-F238E27FC236}">
                <a16:creationId xmlns:a16="http://schemas.microsoft.com/office/drawing/2014/main" id="{4B86BA2D-7BC1-12FD-B38B-B367E08B8934}"/>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3884C14C-BEAD-ED1B-C730-AE517B33D8B1}"/>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A78B347-0B28-CC61-CC85-1F6DB0BB5331}"/>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45C4797-5AB5-9DA1-31A4-873EC9E52408}"/>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4" name="ZoneTexte 3">
            <a:extLst>
              <a:ext uri="{FF2B5EF4-FFF2-40B4-BE49-F238E27FC236}">
                <a16:creationId xmlns:a16="http://schemas.microsoft.com/office/drawing/2014/main" id="{F5FAAA9E-4E02-5C8A-37BC-EE0BB72C16D6}"/>
              </a:ext>
            </a:extLst>
          </p:cNvPr>
          <p:cNvSpPr txBox="1"/>
          <p:nvPr/>
        </p:nvSpPr>
        <p:spPr>
          <a:xfrm>
            <a:off x="447763" y="1966901"/>
            <a:ext cx="8351775" cy="3655103"/>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Comment ça va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Est-ce que tu as des frères et sœurs ?</a:t>
            </a:r>
          </a:p>
          <a:p>
            <a:pPr marL="285750" indent="-285750">
              <a:lnSpc>
                <a:spcPct val="150000"/>
              </a:lnSpc>
              <a:buFont typeface="Arial" panose="020B0604020202020204" pitchFamily="34" charset="0"/>
              <a:buChar char="•"/>
            </a:pPr>
            <a:r>
              <a:rPr lang="fr-FR" sz="2800" b="1" dirty="0">
                <a:solidFill>
                  <a:schemeClr val="accent5">
                    <a:lumMod val="50000"/>
                  </a:schemeClr>
                </a:solidFill>
                <a:latin typeface="Dosis SemiBold" pitchFamily="2" charset="0"/>
              </a:rPr>
              <a:t>Qu’est-ce que tu fais avec tes cousins et tes cousines ?</a:t>
            </a:r>
          </a:p>
          <a:p>
            <a:pPr marL="285750" indent="-285750">
              <a:lnSpc>
                <a:spcPct val="150000"/>
              </a:lnSpc>
              <a:buFont typeface="Arial" panose="020B0604020202020204" pitchFamily="34" charset="0"/>
              <a:buChar char="•"/>
            </a:pPr>
            <a:r>
              <a:rPr lang="fr-FR" sz="2800" b="1" dirty="0">
                <a:solidFill>
                  <a:schemeClr val="accent5">
                    <a:lumMod val="50000"/>
                  </a:schemeClr>
                </a:solidFill>
                <a:latin typeface="Dosis SemiBold" pitchFamily="2" charset="0"/>
              </a:rPr>
              <a:t>Dans ta maison, où est la salle de bain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Qu’est-ce que tu veux pour ton anniversaire ?</a:t>
            </a:r>
            <a:endParaRPr kumimoji="0" lang="fr-MA" sz="2800" b="0"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fr-FR"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0470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90033-E638-786C-00CC-A31433EBD847}"/>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E16EE71-3DDD-96B4-8793-4BF7BEAA63AE}"/>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D1673BCB-433D-54FF-BFC1-63DD381B4AA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F96180E-C427-5328-05F2-EED385AF341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F98D96-60B8-ECFE-94C9-1AD66E43C99B}"/>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TextBox 6">
            <a:extLst>
              <a:ext uri="{FF2B5EF4-FFF2-40B4-BE49-F238E27FC236}">
                <a16:creationId xmlns:a16="http://schemas.microsoft.com/office/drawing/2014/main" id="{47D36ACF-37DA-2FC7-8955-9E9979496761}"/>
              </a:ext>
            </a:extLst>
          </p:cNvPr>
          <p:cNvSpPr txBox="1"/>
          <p:nvPr>
            <p:custDataLst>
              <p:tags r:id="rId1"/>
            </p:custDataLst>
          </p:nvPr>
        </p:nvSpPr>
        <p:spPr>
          <a:xfrm>
            <a:off x="862770" y="2618412"/>
            <a:ext cx="7095864"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P03</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Prendre la parole pour parler de ma famille et de ma maison.</a:t>
            </a:r>
          </a:p>
        </p:txBody>
      </p:sp>
    </p:spTree>
    <p:extLst>
      <p:ext uri="{BB962C8B-B14F-4D97-AF65-F5344CB8AC3E}">
        <p14:creationId xmlns:p14="http://schemas.microsoft.com/office/powerpoint/2010/main" val="4177258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8" name="Groupe 7">
            <a:extLst>
              <a:ext uri="{FF2B5EF4-FFF2-40B4-BE49-F238E27FC236}">
                <a16:creationId xmlns:a16="http://schemas.microsoft.com/office/drawing/2014/main" id="{21378CFD-C034-4418-944D-6095B6D342F6}"/>
              </a:ext>
            </a:extLst>
          </p:cNvPr>
          <p:cNvGrpSpPr/>
          <p:nvPr/>
        </p:nvGrpSpPr>
        <p:grpSpPr>
          <a:xfrm>
            <a:off x="3205057" y="2883965"/>
            <a:ext cx="2230032" cy="2839474"/>
            <a:chOff x="3029352" y="3081840"/>
            <a:chExt cx="2617338" cy="3346470"/>
          </a:xfrm>
        </p:grpSpPr>
        <p:pic>
          <p:nvPicPr>
            <p:cNvPr id="3" name="Image 2">
              <a:extLst>
                <a:ext uri="{FF2B5EF4-FFF2-40B4-BE49-F238E27FC236}">
                  <a16:creationId xmlns:a16="http://schemas.microsoft.com/office/drawing/2014/main" id="{8D98087D-9127-FE94-A9A4-EA19F6CFB275}"/>
                </a:ext>
              </a:extLst>
            </p:cNvPr>
            <p:cNvPicPr>
              <a:picLocks noChangeAspect="1"/>
            </p:cNvPicPr>
            <p:nvPr/>
          </p:nvPicPr>
          <p:blipFill>
            <a:blip r:embed="rId4"/>
            <a:stretch>
              <a:fillRect/>
            </a:stretch>
          </p:blipFill>
          <p:spPr>
            <a:xfrm>
              <a:off x="3820782" y="3689448"/>
              <a:ext cx="1825908" cy="2738862"/>
            </a:xfrm>
            <a:prstGeom prst="rect">
              <a:avLst/>
            </a:prstGeom>
          </p:spPr>
        </p:pic>
        <p:pic>
          <p:nvPicPr>
            <p:cNvPr id="5" name="Image 4">
              <a:extLst>
                <a:ext uri="{FF2B5EF4-FFF2-40B4-BE49-F238E27FC236}">
                  <a16:creationId xmlns:a16="http://schemas.microsoft.com/office/drawing/2014/main" id="{0D7A1219-85ED-CF98-3D23-A62C8908DBE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029352" y="3081840"/>
              <a:ext cx="938876" cy="1048901"/>
            </a:xfrm>
            <a:prstGeom prst="rect">
              <a:avLst/>
            </a:prstGeom>
          </p:spPr>
        </p:pic>
      </p:grpSp>
      <p:sp>
        <p:nvSpPr>
          <p:cNvPr id="17" name="Titre 1">
            <a:extLst>
              <a:ext uri="{FF2B5EF4-FFF2-40B4-BE49-F238E27FC236}">
                <a16:creationId xmlns:a16="http://schemas.microsoft.com/office/drawing/2014/main" id="{8E130A73-E7BC-1D79-63C8-F44A538BCB3A}"/>
              </a:ext>
            </a:extLst>
          </p:cNvPr>
          <p:cNvSpPr>
            <a:spLocks noGrp="1"/>
          </p:cNvSpPr>
          <p:nvPr>
            <p:ph type="title"/>
          </p:nvPr>
        </p:nvSpPr>
        <p:spPr>
          <a:xfrm>
            <a:off x="1653441" y="777795"/>
            <a:ext cx="7253696" cy="612000"/>
          </a:xfrm>
        </p:spPr>
        <p:txBody>
          <a:bodyPr>
            <a:normAutofit fontScale="90000"/>
          </a:bodyPr>
          <a:lstStyle/>
          <a:p>
            <a:r>
              <a:rPr lang="fr-FR" dirty="0">
                <a:solidFill>
                  <a:schemeClr val="tx1">
                    <a:lumMod val="65000"/>
                    <a:lumOff val="35000"/>
                  </a:schemeClr>
                </a:solidFill>
              </a:rPr>
              <a:t>Présente-toi, puis parle de ta famille, de ta maison. Dis comment tu te sens et parle de ce que tu veux pour ton anniversaire. Tu dois dire 5 phrases. </a:t>
            </a:r>
            <a:r>
              <a:rPr lang="fr-FR" i="1" dirty="0">
                <a:solidFill>
                  <a:schemeClr val="tx1">
                    <a:lumMod val="65000"/>
                    <a:lumOff val="35000"/>
                  </a:schemeClr>
                </a:solidFill>
              </a:rPr>
              <a:t>Expliquer la consigne avec la langue de l’apprenant.</a:t>
            </a:r>
            <a:endParaRPr lang="fr-FR" i="1" dirty="0">
              <a:solidFill>
                <a:schemeClr val="tx1">
                  <a:lumMod val="65000"/>
                  <a:lumOff val="35000"/>
                </a:schemeClr>
              </a:solidFill>
              <a:latin typeface="Dosis Medium" pitchFamily="2" charset="0"/>
            </a:endParaRPr>
          </a:p>
        </p:txBody>
      </p:sp>
      <p:sp>
        <p:nvSpPr>
          <p:cNvPr id="7" name="Rectangle 6">
            <a:extLst>
              <a:ext uri="{FF2B5EF4-FFF2-40B4-BE49-F238E27FC236}">
                <a16:creationId xmlns:a16="http://schemas.microsoft.com/office/drawing/2014/main" id="{35564C76-30BA-4748-A411-1520C2C88262}"/>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039772D5-B770-A7C4-5694-4B6C07E1D40B}"/>
              </a:ext>
            </a:extLst>
          </p:cNvPr>
          <p:cNvSpPr txBox="1"/>
          <p:nvPr/>
        </p:nvSpPr>
        <p:spPr>
          <a:xfrm>
            <a:off x="1507437" y="1905349"/>
            <a:ext cx="6299587"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18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Présente-toi, puis parle de ta famille, de ta maison. Dis comment tu te sens et parle de ce que tu veux pour ton anniversaire.</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143442968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81489" y="3110113"/>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correctement.</a:t>
            </a:r>
          </a:p>
        </p:txBody>
      </p:sp>
    </p:spTree>
    <p:extLst>
      <p:ext uri="{BB962C8B-B14F-4D97-AF65-F5344CB8AC3E}">
        <p14:creationId xmlns:p14="http://schemas.microsoft.com/office/powerpoint/2010/main" val="19150033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5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sp>
        <p:nvSpPr>
          <p:cNvPr id="2" name="ZoneTexte 1">
            <a:extLst>
              <a:ext uri="{FF2B5EF4-FFF2-40B4-BE49-F238E27FC236}">
                <a16:creationId xmlns:a16="http://schemas.microsoft.com/office/drawing/2014/main" id="{E143BB96-0638-D05A-01B2-CC785C0AEFA6}"/>
              </a:ext>
            </a:extLst>
          </p:cNvPr>
          <p:cNvSpPr txBox="1"/>
          <p:nvPr/>
        </p:nvSpPr>
        <p:spPr>
          <a:xfrm>
            <a:off x="200846" y="2625217"/>
            <a:ext cx="8199009" cy="1950534"/>
          </a:xfrm>
          <a:prstGeom prst="rect">
            <a:avLst/>
          </a:prstGeom>
          <a:noFill/>
        </p:spPr>
        <p:txBody>
          <a:bodyPr wrap="square" rtlCol="0">
            <a:spAutoFit/>
          </a:bodyPr>
          <a:lstStyle/>
          <a:p>
            <a:pPr lvl="0" algn="ctr">
              <a:lnSpc>
                <a:spcPct val="150000"/>
              </a:lnSpc>
              <a:defRPr/>
            </a:pPr>
            <a:r>
              <a:rPr lang="fr-FR" sz="2800" b="1" dirty="0">
                <a:ln w="0"/>
                <a:solidFill>
                  <a:srgbClr val="424D7B"/>
                </a:solidFill>
                <a:latin typeface="Dosis SemiBold" pitchFamily="2" charset="0"/>
              </a:rPr>
              <a:t>       coccinelle            chien            coq           poussin</a:t>
            </a:r>
          </a:p>
          <a:p>
            <a:pPr lvl="0" algn="ctr">
              <a:lnSpc>
                <a:spcPct val="150000"/>
              </a:lnSpc>
              <a:defRPr/>
            </a:pPr>
            <a:r>
              <a:rPr lang="fr-FR" sz="2800" b="1" dirty="0">
                <a:ln w="0"/>
                <a:solidFill>
                  <a:srgbClr val="424D7B"/>
                </a:solidFill>
                <a:latin typeface="Dosis SemiBold" pitchFamily="2" charset="0"/>
              </a:rPr>
              <a:t>champignon       photo          œuf         vase   </a:t>
            </a:r>
          </a:p>
          <a:p>
            <a:pPr lvl="0" algn="ctr">
              <a:lnSpc>
                <a:spcPct val="150000"/>
              </a:lnSpc>
              <a:defRPr/>
            </a:pPr>
            <a:r>
              <a:rPr lang="fr-FR" sz="2800" b="1" dirty="0">
                <a:ln w="0"/>
                <a:solidFill>
                  <a:srgbClr val="424D7B"/>
                </a:solidFill>
                <a:latin typeface="Dosis SemiBold" pitchFamily="2" charset="0"/>
              </a:rPr>
              <a:t>chaise           neuf         hibou         pourquoi   </a:t>
            </a:r>
            <a:endParaRPr lang="fr-FR" sz="2800" b="1" dirty="0">
              <a:ln w="0"/>
              <a:solidFill>
                <a:srgbClr val="00ACA4"/>
              </a:solidFill>
              <a:latin typeface="Dosis SemiBold" pitchFamily="2" charset="0"/>
            </a:endParaRPr>
          </a:p>
        </p:txBody>
      </p:sp>
    </p:spTree>
    <p:extLst>
      <p:ext uri="{BB962C8B-B14F-4D97-AF65-F5344CB8AC3E}">
        <p14:creationId xmlns:p14="http://schemas.microsoft.com/office/powerpoint/2010/main" val="3195323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phrases correctement et avec fluidité.</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7EB6-8C4F-B1C5-611B-FEAD730745A9}"/>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200DBCE7-D75E-A34F-27D7-358EC8952F42}"/>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correctement et avec fluidité.</a:t>
            </a:r>
          </a:p>
        </p:txBody>
      </p:sp>
      <p:grpSp>
        <p:nvGrpSpPr>
          <p:cNvPr id="8" name="Groupe 7">
            <a:extLst>
              <a:ext uri="{FF2B5EF4-FFF2-40B4-BE49-F238E27FC236}">
                <a16:creationId xmlns:a16="http://schemas.microsoft.com/office/drawing/2014/main" id="{4B86BA2D-7BC1-12FD-B38B-B367E08B8934}"/>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3884C14C-BEAD-ED1B-C730-AE517B33D8B1}"/>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A78B347-0B28-CC61-CC85-1F6DB0BB5331}"/>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TextBox 6">
            <a:extLst>
              <a:ext uri="{FF2B5EF4-FFF2-40B4-BE49-F238E27FC236}">
                <a16:creationId xmlns:a16="http://schemas.microsoft.com/office/drawing/2014/main" id="{AD598027-3405-1CD4-850B-95F8E0CBDCF4}"/>
              </a:ext>
            </a:extLst>
          </p:cNvPr>
          <p:cNvSpPr txBox="1"/>
          <p:nvPr>
            <p:custDataLst>
              <p:tags r:id="rId1"/>
            </p:custDataLst>
          </p:nvPr>
        </p:nvSpPr>
        <p:spPr>
          <a:xfrm>
            <a:off x="1243975" y="2619267"/>
            <a:ext cx="7788166" cy="1211870"/>
          </a:xfrm>
          <a:prstGeom prst="rect">
            <a:avLst/>
          </a:prstGeom>
        </p:spPr>
        <p:txBody>
          <a:bodyPr wrap="square" lIns="0" tIns="0" rIns="0" bIns="0" rtlCol="0" anchor="t">
            <a:spAutoFit/>
          </a:bodyPr>
          <a:lstStyle/>
          <a:p>
            <a:pPr marL="457200" lvl="0" indent="-457200">
              <a:lnSpc>
                <a:spcPct val="150000"/>
              </a:lnSpc>
              <a:buFont typeface="Arial" panose="020B0604020202020204" pitchFamily="34" charset="0"/>
              <a:buChar char="•"/>
              <a:defRPr/>
            </a:pPr>
            <a:r>
              <a:rPr lang="fr-FR" sz="2800" b="1" dirty="0">
                <a:solidFill>
                  <a:srgbClr val="565F88"/>
                </a:solidFill>
                <a:latin typeface="Dosis SemiBold" pitchFamily="2" charset="0"/>
              </a:rPr>
              <a:t>Je prends le petit-déjeuner avec mon frère.</a:t>
            </a:r>
          </a:p>
          <a:p>
            <a:pPr marL="457200" indent="-457200">
              <a:lnSpc>
                <a:spcPct val="150000"/>
              </a:lnSpc>
              <a:buFont typeface="Arial" panose="020B0604020202020204" pitchFamily="34" charset="0"/>
              <a:buChar char="•"/>
              <a:defRPr/>
            </a:pPr>
            <a:r>
              <a:rPr lang="fr-FR" sz="2800" b="1" dirty="0" err="1">
                <a:solidFill>
                  <a:srgbClr val="565F88"/>
                </a:solidFill>
                <a:latin typeface="Dosis SemiBold" pitchFamily="2" charset="0"/>
              </a:rPr>
              <a:t>Majd</a:t>
            </a:r>
            <a:r>
              <a:rPr lang="fr-FR" sz="2800" b="1" dirty="0">
                <a:solidFill>
                  <a:srgbClr val="565F88"/>
                </a:solidFill>
                <a:latin typeface="Dosis SemiBold" pitchFamily="2" charset="0"/>
              </a:rPr>
              <a:t> s’amuse avec ses cousins. </a:t>
            </a:r>
          </a:p>
        </p:txBody>
      </p:sp>
      <p:sp>
        <p:nvSpPr>
          <p:cNvPr id="3" name="TextBox 6">
            <a:extLst>
              <a:ext uri="{FF2B5EF4-FFF2-40B4-BE49-F238E27FC236}">
                <a16:creationId xmlns:a16="http://schemas.microsoft.com/office/drawing/2014/main" id="{C23283F7-8054-3E9F-0C28-BD1DDFFF66CA}"/>
              </a:ext>
            </a:extLst>
          </p:cNvPr>
          <p:cNvSpPr txBox="1"/>
          <p:nvPr>
            <p:custDataLst>
              <p:tags r:id="rId2"/>
            </p:custDataLst>
          </p:nvPr>
        </p:nvSpPr>
        <p:spPr>
          <a:xfrm>
            <a:off x="4842362" y="5382645"/>
            <a:ext cx="4077049" cy="507831"/>
          </a:xfrm>
          <a:prstGeom prst="rect">
            <a:avLst/>
          </a:prstGeom>
        </p:spPr>
        <p:txBody>
          <a:bodyPr wrap="square" lIns="0" tIns="0" rIns="0" bIns="0" rtlCol="0" anchor="t">
            <a:spAutoFit/>
          </a:bodyPr>
          <a:lstStyle/>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4 points ( 2 points par phrase)</a:t>
            </a:r>
          </a:p>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6  points ( 0,5 par mot)</a:t>
            </a:r>
          </a:p>
        </p:txBody>
      </p:sp>
    </p:spTree>
    <p:extLst>
      <p:ext uri="{BB962C8B-B14F-4D97-AF65-F5344CB8AC3E}">
        <p14:creationId xmlns:p14="http://schemas.microsoft.com/office/powerpoint/2010/main" val="574258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585458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8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6306</TotalTime>
  <Words>1965</Words>
  <Application>Microsoft Office PowerPoint</Application>
  <PresentationFormat>Affichage à l'écran (4:3)</PresentationFormat>
  <Paragraphs>242</Paragraphs>
  <Slides>61</Slides>
  <Notes>1</Notes>
  <HiddenSlides>0</HiddenSlides>
  <MMClips>5</MMClips>
  <ScaleCrop>false</ScaleCrop>
  <HeadingPairs>
    <vt:vector size="6" baseType="variant">
      <vt:variant>
        <vt:lpstr>Polices utilisées</vt:lpstr>
      </vt:variant>
      <vt:variant>
        <vt:i4>10</vt:i4>
      </vt:variant>
      <vt:variant>
        <vt:lpstr>Thème</vt:lpstr>
      </vt:variant>
      <vt:variant>
        <vt:i4>12</vt:i4>
      </vt:variant>
      <vt:variant>
        <vt:lpstr>Titres des diapositives</vt:lpstr>
      </vt:variant>
      <vt:variant>
        <vt:i4>61</vt:i4>
      </vt:variant>
    </vt:vector>
  </HeadingPairs>
  <TitlesOfParts>
    <vt:vector size="83" baseType="lpstr">
      <vt:lpstr>Aptos Display</vt:lpstr>
      <vt:lpstr>Dosis Medium</vt:lpstr>
      <vt:lpstr>Aptos</vt:lpstr>
      <vt:lpstr>Mistral</vt:lpstr>
      <vt:lpstr>Wingdings</vt:lpstr>
      <vt:lpstr>Calibri</vt:lpstr>
      <vt:lpstr>Arial</vt:lpstr>
      <vt:lpstr>Dosis</vt:lpstr>
      <vt:lpstr>Dosis SemiBold</vt:lpstr>
      <vt:lpstr>Dosis ExtraBold</vt:lpstr>
      <vt:lpstr>2_Conception personnalisée</vt:lpstr>
      <vt:lpstr>00_Env-Enseignant</vt:lpstr>
      <vt:lpstr>5_New Voc_01-Livret</vt:lpstr>
      <vt:lpstr>1_Révision</vt:lpstr>
      <vt:lpstr>Révision</vt:lpstr>
      <vt:lpstr>3_Conception personnalisée</vt:lpstr>
      <vt:lpstr>Vocab_04- Entrainement livret</vt:lpstr>
      <vt:lpstr>Thème Office</vt:lpstr>
      <vt:lpstr>2_Env-Enseignant</vt:lpstr>
      <vt:lpstr>2_Révision</vt:lpstr>
      <vt:lpstr>6_New Voc_01-Livret</vt:lpstr>
      <vt:lpstr>8_New Voc_01-Livret</vt:lpstr>
      <vt:lpstr>Présentation PowerPoint</vt:lpstr>
      <vt:lpstr>Il convient de lancer le mode diaporama pour la diffusion de la leçon en classe</vt:lpstr>
      <vt:lpstr>Pictogrammes</vt:lpstr>
      <vt:lpstr>Contenu de la semaine </vt:lpstr>
      <vt:lpstr>Organisation de la semaine 5</vt:lpstr>
      <vt:lpstr>Plan de la séance 1</vt:lpstr>
      <vt:lpstr>Présentation PowerPoint</vt:lpstr>
      <vt:lpstr>Bonjour les enfants. Aujourd’hui, nous allons commencer une nouvelle séance de révision. Soyez attentifs.</vt:lpstr>
      <vt:lpstr>Maintenant, c’est l’activité des questions en rafales. Je vais désigner des élèves  au hasard pour répondre. Tenez-vous prêts. </vt:lpstr>
      <vt:lpstr>Est-ce que tu as une sœur ? </vt:lpstr>
      <vt:lpstr>Est-ce que tu as un frère ? </vt:lpstr>
      <vt:lpstr>Est-ce que tu as un cousin ?</vt:lpstr>
      <vt:lpstr>Est-ce que tu as une cousine ?</vt:lpstr>
      <vt:lpstr>Qu'est-ce que tu fais avec ton frère ou ta sœur ?</vt:lpstr>
      <vt:lpstr>Qu'est-ce que tu fais avec ton cousin ou ta cousine  ?</vt:lpstr>
      <vt:lpstr>Qu’est-ce que tu fais avec tes parents ?</vt:lpstr>
      <vt:lpstr>Où est ta sœur ?</vt:lpstr>
      <vt:lpstr>Où est ton frère ?</vt:lpstr>
      <vt:lpstr>Où sont tes parents ?</vt:lpstr>
      <vt:lpstr>Quelles sont les pièces de ta maison ?</vt:lpstr>
      <vt:lpstr>Où est la cuisine ?</vt:lpstr>
      <vt:lpstr>Où est la salle de bain ?</vt:lpstr>
      <vt:lpstr>Où est le placard ?</vt:lpstr>
      <vt:lpstr>Comment tu te sens ?</vt:lpstr>
      <vt:lpstr>Comment se sent la fille ?</vt:lpstr>
      <vt:lpstr>Comment se sent le garçon ?</vt:lpstr>
      <vt:lpstr>Comment se sent la fille ?</vt:lpstr>
      <vt:lpstr>Comment se sent le garçon ?</vt:lpstr>
      <vt:lpstr>Qu’est-ce que tu veux pour ton anniversaire ?</vt:lpstr>
      <vt:lpstr>Qui est-ce que tu peux inviter pour ta fête ?</vt:lpstr>
      <vt:lpstr>Prenez vos livrets à la page 81.</vt:lpstr>
      <vt:lpstr>Maintenant, tout le monde participe. Chacun pose à l’autre les questions suivantes :</vt:lpstr>
      <vt:lpstr>Plan de la séance</vt:lpstr>
      <vt:lpstr>Maintenant, vous allez prendre la parole pour parler des membres de votre famille, de ce qu'ils sont en train de faire, des pièces de votre maison, de comment vous vous sentez et de ce que vous voulez pour votre anniversaire.</vt:lpstr>
      <vt:lpstr>Étape 1. Je vais vous expliquer la situation. </vt:lpstr>
      <vt:lpstr>Étape 2.  Chacun réfléchit silencieusement à ce qu’il va dire dans sa prise de parole.</vt:lpstr>
      <vt:lpstr>Étape 3.  Maintenant, vous allez prendre la parole. Qui veut passer au tableau ? </vt:lpstr>
      <vt:lpstr>Prenez vos livrets à la page 81. </vt:lpstr>
      <vt:lpstr>Maintenant, tout le monde participe. Chacun parle des membres de sa famille, de ce qu'ils sont en train de faire, des pièces de sa maison, de comment il se sent et de ce qu'il veut pour son anniversaire, comme dans les exemples.</vt:lpstr>
      <vt:lpstr>La séance d’aujourd’hui est terminée. À la maison, lisez et recopiez les présentations  de Salma et Amine. </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écoute le mot et montre la bonne image. Je vais te dire  cinq mots : Les parents – Sortir - Le placard – Un cadeau – Fatigué. </vt:lpstr>
      <vt:lpstr>Présentation PowerPoint</vt:lpstr>
      <vt:lpstr>Regarde les images, écoute les phrases et montre les bonnes images : Sara est dans sa chambre avec sa sœur – Le garçon prend son petit-déjeuner – Le lit est à côté du placard – C’est l’anniversaire de Nour  - Sami est content.</vt:lpstr>
      <vt:lpstr>Présentation PowerPoint</vt:lpstr>
      <vt:lpstr>Mets ton doigt sur chaque image, dis-moi le mot en français.</vt:lpstr>
      <vt:lpstr>Présentation PowerPoint</vt:lpstr>
      <vt:lpstr>Je vais te poser des questions et tu dois répondre correctement. </vt:lpstr>
      <vt:lpstr>Présentation PowerPoint</vt:lpstr>
      <vt:lpstr>Présente-toi, puis parle de ta famille, de ta maison. Dis comment tu te sens et parle de ce que tu veux pour ton anniversaire. Tu dois dire 5 phrases. Expliquer la consigne avec la langue de l’apprenant.</vt:lpstr>
      <vt:lpstr>Présentation PowerPoint</vt:lpstr>
      <vt:lpstr>Je vais te montrer des mots et tu dois les lire. L’enseignant choisit 5 mots.</vt:lpstr>
      <vt:lpstr>Présentation PowerPoint</vt:lpstr>
      <vt:lpstr>Lis les  phrases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226</cp:revision>
  <cp:lastPrinted>2025-08-13T10:11:39Z</cp:lastPrinted>
  <dcterms:created xsi:type="dcterms:W3CDTF">2025-08-01T12:31:49Z</dcterms:created>
  <dcterms:modified xsi:type="dcterms:W3CDTF">2026-03-02T20:22:13Z</dcterms:modified>
</cp:coreProperties>
</file>