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753" r:id="rId7"/>
    <p:sldMasterId id="2147483867" r:id="rId8"/>
    <p:sldMasterId id="2147483895" r:id="rId9"/>
    <p:sldMasterId id="2147483993" r:id="rId10"/>
    <p:sldMasterId id="2147484007" r:id="rId11"/>
    <p:sldMasterId id="2147484012" r:id="rId12"/>
  </p:sldMasterIdLst>
  <p:notesMasterIdLst>
    <p:notesMasterId r:id="rId88"/>
  </p:notesMasterIdLst>
  <p:handoutMasterIdLst>
    <p:handoutMasterId r:id="rId89"/>
  </p:handoutMasterIdLst>
  <p:sldIdLst>
    <p:sldId id="256" r:id="rId13"/>
    <p:sldId id="1029" r:id="rId14"/>
    <p:sldId id="915" r:id="rId15"/>
    <p:sldId id="1051" r:id="rId16"/>
    <p:sldId id="1308" r:id="rId17"/>
    <p:sldId id="1000" r:id="rId18"/>
    <p:sldId id="1146" r:id="rId19"/>
    <p:sldId id="841" r:id="rId20"/>
    <p:sldId id="940" r:id="rId21"/>
    <p:sldId id="1262" r:id="rId22"/>
    <p:sldId id="1263" r:id="rId23"/>
    <p:sldId id="1264" r:id="rId24"/>
    <p:sldId id="1265" r:id="rId25"/>
    <p:sldId id="1266" r:id="rId26"/>
    <p:sldId id="1063" r:id="rId27"/>
    <p:sldId id="1267" r:id="rId28"/>
    <p:sldId id="1268" r:id="rId29"/>
    <p:sldId id="1269" r:id="rId30"/>
    <p:sldId id="1270" r:id="rId31"/>
    <p:sldId id="1271" r:id="rId32"/>
    <p:sldId id="1277" r:id="rId33"/>
    <p:sldId id="1278" r:id="rId34"/>
    <p:sldId id="1283" r:id="rId35"/>
    <p:sldId id="1284" r:id="rId36"/>
    <p:sldId id="1174" r:id="rId37"/>
    <p:sldId id="1167" r:id="rId38"/>
    <p:sldId id="1279" r:id="rId39"/>
    <p:sldId id="1280" r:id="rId40"/>
    <p:sldId id="1124" r:id="rId41"/>
    <p:sldId id="1186" r:id="rId42"/>
    <p:sldId id="1282" r:id="rId43"/>
    <p:sldId id="1281" r:id="rId44"/>
    <p:sldId id="1229" r:id="rId45"/>
    <p:sldId id="1209" r:id="rId46"/>
    <p:sldId id="1272" r:id="rId47"/>
    <p:sldId id="1211" r:id="rId48"/>
    <p:sldId id="1273" r:id="rId49"/>
    <p:sldId id="1213" r:id="rId50"/>
    <p:sldId id="1274" r:id="rId51"/>
    <p:sldId id="1215" r:id="rId52"/>
    <p:sldId id="1250" r:id="rId53"/>
    <p:sldId id="1217" r:id="rId54"/>
    <p:sldId id="1251" r:id="rId55"/>
    <p:sldId id="1219" r:id="rId56"/>
    <p:sldId id="1275" r:id="rId57"/>
    <p:sldId id="1221" r:id="rId58"/>
    <p:sldId id="1276" r:id="rId59"/>
    <p:sldId id="1225" r:id="rId60"/>
    <p:sldId id="1261" r:id="rId61"/>
    <p:sldId id="1008" r:id="rId62"/>
    <p:sldId id="645" r:id="rId63"/>
    <p:sldId id="924" r:id="rId64"/>
    <p:sldId id="925" r:id="rId65"/>
    <p:sldId id="1285" r:id="rId66"/>
    <p:sldId id="1286" r:id="rId67"/>
    <p:sldId id="1287" r:id="rId68"/>
    <p:sldId id="1288" r:id="rId69"/>
    <p:sldId id="1289" r:id="rId70"/>
    <p:sldId id="1147" r:id="rId71"/>
    <p:sldId id="1292" r:id="rId72"/>
    <p:sldId id="1293" r:id="rId73"/>
    <p:sldId id="1294" r:id="rId74"/>
    <p:sldId id="1295" r:id="rId75"/>
    <p:sldId id="1305" r:id="rId76"/>
    <p:sldId id="1297" r:id="rId77"/>
    <p:sldId id="1303" r:id="rId78"/>
    <p:sldId id="1299" r:id="rId79"/>
    <p:sldId id="1304" r:id="rId80"/>
    <p:sldId id="1309" r:id="rId81"/>
    <p:sldId id="1306" r:id="rId82"/>
    <p:sldId id="1307" r:id="rId83"/>
    <p:sldId id="1290" r:id="rId84"/>
    <p:sldId id="1291" r:id="rId85"/>
    <p:sldId id="1296" r:id="rId86"/>
    <p:sldId id="1302" r:id="rId87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D6EC"/>
    <a:srgbClr val="9EE0F4"/>
    <a:srgbClr val="E6F3FA"/>
    <a:srgbClr val="565F88"/>
    <a:srgbClr val="CEE2E8"/>
    <a:srgbClr val="424D7B"/>
    <a:srgbClr val="D45469"/>
    <a:srgbClr val="00ACA4"/>
    <a:srgbClr val="94C0CD"/>
    <a:srgbClr val="95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47D34E-58F9-4606-82EB-4EBBDA9CFF30}" v="2" dt="2026-02-26T12:09:00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9" autoAdjust="0"/>
    <p:restoredTop sz="94660"/>
  </p:normalViewPr>
  <p:slideViewPr>
    <p:cSldViewPr snapToGrid="0">
      <p:cViewPr varScale="1">
        <p:scale>
          <a:sx n="73" d="100"/>
          <a:sy n="73" d="100"/>
        </p:scale>
        <p:origin x="89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handoutMaster" Target="handoutMasters/handout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2-18T23:24:33.633" v="4844" actId="1076"/>
      <pc:docMkLst>
        <pc:docMk/>
      </pc:docMkLst>
      <pc:sldChg chg="delSp mod">
        <pc:chgData name="Jalila El Baraka" userId="ea93c961-285f-4edc-9e51-dff84fc1dbdc" providerId="ADAL" clId="{57C2819A-E835-47AA-9356-3BB7B51E441F}" dt="2026-02-18T21:02:36.005" v="2968" actId="478"/>
        <pc:sldMkLst>
          <pc:docMk/>
          <pc:sldMk cId="1846773998" sldId="256"/>
        </pc:sldMkLst>
      </pc:sldChg>
      <pc:sldChg chg="addSp delSp modSp mod">
        <pc:chgData name="Jalila El Baraka" userId="ea93c961-285f-4edc-9e51-dff84fc1dbdc" providerId="ADAL" clId="{57C2819A-E835-47AA-9356-3BB7B51E441F}" dt="2026-02-18T23:21:28.927" v="4813" actId="166"/>
        <pc:sldMkLst>
          <pc:docMk/>
          <pc:sldMk cId="613695729" sldId="645"/>
        </pc:sldMkLst>
        <pc:spChg chg="mod ord">
          <ac:chgData name="Jalila El Baraka" userId="ea93c961-285f-4edc-9e51-dff84fc1dbdc" providerId="ADAL" clId="{57C2819A-E835-47AA-9356-3BB7B51E441F}" dt="2026-02-18T23:21:28.927" v="4813" actId="166"/>
          <ac:spMkLst>
            <pc:docMk/>
            <pc:sldMk cId="613695729" sldId="645"/>
            <ac:spMk id="6" creationId="{456DC084-3CBA-31AA-8BE4-92E4B8767C28}"/>
          </ac:spMkLst>
        </pc:spChg>
        <pc:spChg chg="mod">
          <ac:chgData name="Jalila El Baraka" userId="ea93c961-285f-4edc-9e51-dff84fc1dbdc" providerId="ADAL" clId="{57C2819A-E835-47AA-9356-3BB7B51E441F}" dt="2026-02-18T23:19:54.140" v="4798" actId="20577"/>
          <ac:spMkLst>
            <pc:docMk/>
            <pc:sldMk cId="613695729" sldId="645"/>
            <ac:spMk id="8" creationId="{230A86AB-BFB2-6904-BF28-51993985EA66}"/>
          </ac:spMkLst>
        </pc:spChg>
        <pc:picChg chg="add mod">
          <ac:chgData name="Jalila El Baraka" userId="ea93c961-285f-4edc-9e51-dff84fc1dbdc" providerId="ADAL" clId="{57C2819A-E835-47AA-9356-3BB7B51E441F}" dt="2026-02-18T23:21:22.398" v="4812" actId="14100"/>
          <ac:picMkLst>
            <pc:docMk/>
            <pc:sldMk cId="613695729" sldId="645"/>
            <ac:picMk id="4" creationId="{810C7935-6B15-1F03-4A77-04E08C22BE3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1:08:34.502" v="2995"/>
        <pc:sldMkLst>
          <pc:docMk/>
          <pc:sldMk cId="3994795790" sldId="841"/>
        </pc:sldMkLst>
        <pc:picChg chg="add mod">
          <ac:chgData name="Jalila El Baraka" userId="ea93c961-285f-4edc-9e51-dff84fc1dbdc" providerId="ADAL" clId="{57C2819A-E835-47AA-9356-3BB7B51E441F}" dt="2026-02-18T21:08:34.502" v="2995"/>
          <ac:picMkLst>
            <pc:docMk/>
            <pc:sldMk cId="3994795790" sldId="841"/>
            <ac:picMk id="2" creationId="{09C6F04E-C094-5F62-8734-DB495ADED9D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21:42.444" v="4817" actId="1076"/>
        <pc:sldMkLst>
          <pc:docMk/>
          <pc:sldMk cId="3471369106" sldId="925"/>
        </pc:sldMkLst>
        <pc:picChg chg="add mod">
          <ac:chgData name="Jalila El Baraka" userId="ea93c961-285f-4edc-9e51-dff84fc1dbdc" providerId="ADAL" clId="{57C2819A-E835-47AA-9356-3BB7B51E441F}" dt="2026-02-18T23:21:42.444" v="4817" actId="1076"/>
          <ac:picMkLst>
            <pc:docMk/>
            <pc:sldMk cId="3471369106" sldId="925"/>
            <ac:picMk id="10" creationId="{68032FD5-F0AA-4D33-E9CB-5D8D0BC756D8}"/>
          </ac:picMkLst>
        </pc:picChg>
      </pc:sldChg>
      <pc:sldChg chg="add">
        <pc:chgData name="Jalila El Baraka" userId="ea93c961-285f-4edc-9e51-dff84fc1dbdc" providerId="ADAL" clId="{57C2819A-E835-47AA-9356-3BB7B51E441F}" dt="2026-02-18T21:06:01.265" v="2975"/>
        <pc:sldMkLst>
          <pc:docMk/>
          <pc:sldMk cId="253350567" sldId="940"/>
        </pc:sldMkLst>
      </pc:sldChg>
      <pc:sldChg chg="addSp delSp modSp mod setBg">
        <pc:chgData name="Jalila El Baraka" userId="ea93c961-285f-4edc-9e51-dff84fc1dbdc" providerId="ADAL" clId="{57C2819A-E835-47AA-9356-3BB7B51E441F}" dt="2026-02-18T23:24:33.633" v="4844" actId="1076"/>
        <pc:sldMkLst>
          <pc:docMk/>
          <pc:sldMk cId="927905845" sldId="1051"/>
        </pc:sldMkLst>
      </pc:sldChg>
      <pc:sldChg chg="add del">
        <pc:chgData name="Jalila El Baraka" userId="ea93c961-285f-4edc-9e51-dff84fc1dbdc" providerId="ADAL" clId="{57C2819A-E835-47AA-9356-3BB7B51E441F}" dt="2026-02-18T21:16:04.948" v="3034"/>
        <pc:sldMkLst>
          <pc:docMk/>
          <pc:sldMk cId="2461311806" sldId="1063"/>
        </pc:sldMkLst>
      </pc:sldChg>
      <pc:sldChg chg="addSp delSp modSp mod">
        <pc:chgData name="Jalila El Baraka" userId="ea93c961-285f-4edc-9e51-dff84fc1dbdc" providerId="ADAL" clId="{57C2819A-E835-47AA-9356-3BB7B51E441F}" dt="2026-02-18T22:17:36.688" v="3937" actId="20577"/>
        <pc:sldMkLst>
          <pc:docMk/>
          <pc:sldMk cId="429429812" sldId="1167"/>
        </pc:sldMkLst>
        <pc:picChg chg="add mod">
          <ac:chgData name="Jalila El Baraka" userId="ea93c961-285f-4edc-9e51-dff84fc1dbdc" providerId="ADAL" clId="{57C2819A-E835-47AA-9356-3BB7B51E441F}" dt="2026-02-18T21:44:02.501" v="3140" actId="14100"/>
          <ac:picMkLst>
            <pc:docMk/>
            <pc:sldMk cId="429429812" sldId="1167"/>
            <ac:picMk id="4" creationId="{8D113128-6EE5-AF4C-ACE4-ED228F3A8465}"/>
          </ac:picMkLst>
        </pc:picChg>
        <pc:picChg chg="add mod">
          <ac:chgData name="Jalila El Baraka" userId="ea93c961-285f-4edc-9e51-dff84fc1dbdc" providerId="ADAL" clId="{57C2819A-E835-47AA-9356-3BB7B51E441F}" dt="2026-02-18T21:44:30.374" v="3144" actId="14100"/>
          <ac:picMkLst>
            <pc:docMk/>
            <pc:sldMk cId="429429812" sldId="1167"/>
            <ac:picMk id="5" creationId="{82A58F1C-DBB2-584F-BB3C-673F7C4940BE}"/>
          </ac:picMkLst>
        </pc:picChg>
        <pc:picChg chg="add mod">
          <ac:chgData name="Jalila El Baraka" userId="ea93c961-285f-4edc-9e51-dff84fc1dbdc" providerId="ADAL" clId="{57C2819A-E835-47AA-9356-3BB7B51E441F}" dt="2026-02-18T21:50:30.145" v="3279" actId="14100"/>
          <ac:picMkLst>
            <pc:docMk/>
            <pc:sldMk cId="429429812" sldId="1167"/>
            <ac:picMk id="6" creationId="{DCCB468C-AD1D-AE49-E740-840FBC9B68D6}"/>
          </ac:picMkLst>
        </pc:picChg>
        <pc:picChg chg="add mod">
          <ac:chgData name="Jalila El Baraka" userId="ea93c961-285f-4edc-9e51-dff84fc1dbdc" providerId="ADAL" clId="{57C2819A-E835-47AA-9356-3BB7B51E441F}" dt="2026-02-18T21:51:49.388" v="3283" actId="1076"/>
          <ac:picMkLst>
            <pc:docMk/>
            <pc:sldMk cId="429429812" sldId="1167"/>
            <ac:picMk id="7" creationId="{69A51E23-9778-ED15-AAA8-60F57CB4E45C}"/>
          </ac:picMkLst>
        </pc:picChg>
        <pc:picChg chg="add mod">
          <ac:chgData name="Jalila El Baraka" userId="ea93c961-285f-4edc-9e51-dff84fc1dbdc" providerId="ADAL" clId="{57C2819A-E835-47AA-9356-3BB7B51E441F}" dt="2026-02-18T22:00:49.573" v="3612" actId="14100"/>
          <ac:picMkLst>
            <pc:docMk/>
            <pc:sldMk cId="429429812" sldId="1167"/>
            <ac:picMk id="8" creationId="{DE154438-1ED1-72C3-2CD5-CDBD4340F0D6}"/>
          </ac:picMkLst>
        </pc:picChg>
        <pc:picChg chg="add mod">
          <ac:chgData name="Jalila El Baraka" userId="ea93c961-285f-4edc-9e51-dff84fc1dbdc" providerId="ADAL" clId="{57C2819A-E835-47AA-9356-3BB7B51E441F}" dt="2026-02-18T22:01:02.536" v="3615" actId="14100"/>
          <ac:picMkLst>
            <pc:docMk/>
            <pc:sldMk cId="429429812" sldId="1167"/>
            <ac:picMk id="9" creationId="{D45180FD-E39C-0D6C-431C-C61D665E5C5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2:19:50.179" v="3962" actId="1076"/>
        <pc:sldMkLst>
          <pc:docMk/>
          <pc:sldMk cId="1481235126" sldId="1186"/>
        </pc:sldMkLst>
        <pc:picChg chg="add mod">
          <ac:chgData name="Jalila El Baraka" userId="ea93c961-285f-4edc-9e51-dff84fc1dbdc" providerId="ADAL" clId="{57C2819A-E835-47AA-9356-3BB7B51E441F}" dt="2026-02-18T21:52:42.711" v="3293" actId="1076"/>
          <ac:picMkLst>
            <pc:docMk/>
            <pc:sldMk cId="1481235126" sldId="1186"/>
            <ac:picMk id="6" creationId="{A1E0B1FD-E084-6553-7B57-E9023E0FC532}"/>
          </ac:picMkLst>
        </pc:picChg>
        <pc:picChg chg="add mod">
          <ac:chgData name="Jalila El Baraka" userId="ea93c961-285f-4edc-9e51-dff84fc1dbdc" providerId="ADAL" clId="{57C2819A-E835-47AA-9356-3BB7B51E441F}" dt="2026-02-18T22:01:57.784" v="3622" actId="1076"/>
          <ac:picMkLst>
            <pc:docMk/>
            <pc:sldMk cId="1481235126" sldId="1186"/>
            <ac:picMk id="8" creationId="{603ADB66-C825-EC84-BA16-450FDE4FCDA6}"/>
          </ac:picMkLst>
        </pc:picChg>
        <pc:picChg chg="add mod">
          <ac:chgData name="Jalila El Baraka" userId="ea93c961-285f-4edc-9e51-dff84fc1dbdc" providerId="ADAL" clId="{57C2819A-E835-47AA-9356-3BB7B51E441F}" dt="2026-02-18T22:01:56.151" v="3621" actId="1076"/>
          <ac:picMkLst>
            <pc:docMk/>
            <pc:sldMk cId="1481235126" sldId="1186"/>
            <ac:picMk id="9" creationId="{A20FC980-4AD8-DFD7-F9D1-B62A34576A10}"/>
          </ac:picMkLst>
        </pc:picChg>
        <pc:picChg chg="add mod">
          <ac:chgData name="Jalila El Baraka" userId="ea93c961-285f-4edc-9e51-dff84fc1dbdc" providerId="ADAL" clId="{57C2819A-E835-47AA-9356-3BB7B51E441F}" dt="2026-02-18T21:52:39.308" v="3292" actId="1076"/>
          <ac:picMkLst>
            <pc:docMk/>
            <pc:sldMk cId="1481235126" sldId="1186"/>
            <ac:picMk id="17" creationId="{B97B750F-C7E3-D25B-6DA0-922BD6B6308E}"/>
          </ac:picMkLst>
        </pc:picChg>
        <pc:picChg chg="add mod">
          <ac:chgData name="Jalila El Baraka" userId="ea93c961-285f-4edc-9e51-dff84fc1dbdc" providerId="ADAL" clId="{57C2819A-E835-47AA-9356-3BB7B51E441F}" dt="2026-02-18T22:01:38.393" v="3618" actId="14100"/>
          <ac:picMkLst>
            <pc:docMk/>
            <pc:sldMk cId="1481235126" sldId="1186"/>
            <ac:picMk id="18" creationId="{60049221-EAA4-895F-2EF0-D704241556B0}"/>
          </ac:picMkLst>
        </pc:picChg>
        <pc:picChg chg="add mod">
          <ac:chgData name="Jalila El Baraka" userId="ea93c961-285f-4edc-9e51-dff84fc1dbdc" providerId="ADAL" clId="{57C2819A-E835-47AA-9356-3BB7B51E441F}" dt="2026-02-18T22:02:01.848" v="3624" actId="14100"/>
          <ac:picMkLst>
            <pc:docMk/>
            <pc:sldMk cId="1481235126" sldId="1186"/>
            <ac:picMk id="19" creationId="{B833E8BC-93BF-C2FC-F557-24A927C8C48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1:49:18.523" v="3276" actId="20577"/>
        <pc:sldMkLst>
          <pc:docMk/>
          <pc:sldMk cId="621462727" sldId="1209"/>
        </pc:sldMkLst>
        <pc:spChg chg="add mod">
          <ac:chgData name="Jalila El Baraka" userId="ea93c961-285f-4edc-9e51-dff84fc1dbdc" providerId="ADAL" clId="{57C2819A-E835-47AA-9356-3BB7B51E441F}" dt="2026-02-18T21:49:18.523" v="3276" actId="20577"/>
          <ac:spMkLst>
            <pc:docMk/>
            <pc:sldMk cId="621462727" sldId="1209"/>
            <ac:spMk id="8" creationId="{0F88AE37-EA02-CEA0-2D8B-ECEE34175D65}"/>
          </ac:spMkLst>
        </pc:spChg>
        <pc:spChg chg="mod">
          <ac:chgData name="Jalila El Baraka" userId="ea93c961-285f-4edc-9e51-dff84fc1dbdc" providerId="ADAL" clId="{57C2819A-E835-47AA-9356-3BB7B51E441F}" dt="2026-02-18T21:49:12.273" v="3259" actId="1076"/>
          <ac:spMkLst>
            <pc:docMk/>
            <pc:sldMk cId="621462727" sldId="1209"/>
            <ac:spMk id="12" creationId="{1E5A2989-FF72-5E38-68E2-C8F461202C1B}"/>
          </ac:spMkLst>
        </pc:spChg>
        <pc:spChg chg="mod ord">
          <ac:chgData name="Jalila El Baraka" userId="ea93c961-285f-4edc-9e51-dff84fc1dbdc" providerId="ADAL" clId="{57C2819A-E835-47AA-9356-3BB7B51E441F}" dt="2026-02-18T21:47:50.645" v="3228" actId="14100"/>
          <ac:spMkLst>
            <pc:docMk/>
            <pc:sldMk cId="621462727" sldId="1209"/>
            <ac:spMk id="17" creationId="{F3C7EA43-0830-4090-F0D4-4CAE633E5F82}"/>
          </ac:spMkLst>
        </pc:spChg>
        <pc:picChg chg="add mod">
          <ac:chgData name="Jalila El Baraka" userId="ea93c961-285f-4edc-9e51-dff84fc1dbdc" providerId="ADAL" clId="{57C2819A-E835-47AA-9356-3BB7B51E441F}" dt="2026-02-18T21:49:08.426" v="3258" actId="1076"/>
          <ac:picMkLst>
            <pc:docMk/>
            <pc:sldMk cId="621462727" sldId="1209"/>
            <ac:picMk id="3" creationId="{7F4C70DF-938A-6395-7CC2-4582586F2743}"/>
          </ac:picMkLst>
        </pc:picChg>
        <pc:picChg chg="add mod">
          <ac:chgData name="Jalila El Baraka" userId="ea93c961-285f-4edc-9e51-dff84fc1dbdc" providerId="ADAL" clId="{57C2819A-E835-47AA-9356-3BB7B51E441F}" dt="2026-02-18T21:48:50.094" v="3254" actId="14100"/>
          <ac:picMkLst>
            <pc:docMk/>
            <pc:sldMk cId="621462727" sldId="1209"/>
            <ac:picMk id="4" creationId="{FCD56F47-A594-BCDC-6F6F-677E5D0FA7F3}"/>
          </ac:picMkLst>
        </pc:picChg>
        <pc:picChg chg="add mod">
          <ac:chgData name="Jalila El Baraka" userId="ea93c961-285f-4edc-9e51-dff84fc1dbdc" providerId="ADAL" clId="{57C2819A-E835-47AA-9356-3BB7B51E441F}" dt="2026-02-18T21:48:46.191" v="3253" actId="1076"/>
          <ac:picMkLst>
            <pc:docMk/>
            <pc:sldMk cId="621462727" sldId="1209"/>
            <ac:picMk id="5" creationId="{A8DB2F0A-C4B7-AFAE-DF82-E08A1D23CFD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2:41:15.705" v="3965" actId="108"/>
        <pc:sldMkLst>
          <pc:docMk/>
          <pc:sldMk cId="2162261238" sldId="1211"/>
        </pc:sldMkLst>
        <pc:spChg chg="add mod">
          <ac:chgData name="Jalila El Baraka" userId="ea93c961-285f-4edc-9e51-dff84fc1dbdc" providerId="ADAL" clId="{57C2819A-E835-47AA-9356-3BB7B51E441F}" dt="2026-02-18T22:41:15.705" v="3965" actId="108"/>
          <ac:spMkLst>
            <pc:docMk/>
            <pc:sldMk cId="2162261238" sldId="1211"/>
            <ac:spMk id="8" creationId="{EFEB726A-AFAD-6CFF-0A07-6596572AB5D6}"/>
          </ac:spMkLst>
        </pc:spChg>
        <pc:spChg chg="mod">
          <ac:chgData name="Jalila El Baraka" userId="ea93c961-285f-4edc-9e51-dff84fc1dbdc" providerId="ADAL" clId="{57C2819A-E835-47AA-9356-3BB7B51E441F}" dt="2026-02-18T22:41:05.685" v="3963" actId="108"/>
          <ac:spMkLst>
            <pc:docMk/>
            <pc:sldMk cId="2162261238" sldId="1211"/>
            <ac:spMk id="14" creationId="{426641F1-D4A5-89C0-092C-8EE19ED9FB30}"/>
          </ac:spMkLst>
        </pc:spChg>
        <pc:spChg chg="mod">
          <ac:chgData name="Jalila El Baraka" userId="ea93c961-285f-4edc-9e51-dff84fc1dbdc" providerId="ADAL" clId="{57C2819A-E835-47AA-9356-3BB7B51E441F}" dt="2026-02-18T21:58:47.732" v="3513" actId="14100"/>
          <ac:spMkLst>
            <pc:docMk/>
            <pc:sldMk cId="2162261238" sldId="1211"/>
            <ac:spMk id="15" creationId="{5AB19D83-3EFE-696C-6716-74B6D984CC6B}"/>
          </ac:spMkLst>
        </pc:spChg>
        <pc:picChg chg="add mod">
          <ac:chgData name="Jalila El Baraka" userId="ea93c961-285f-4edc-9e51-dff84fc1dbdc" providerId="ADAL" clId="{57C2819A-E835-47AA-9356-3BB7B51E441F}" dt="2026-02-18T21:58:50.902" v="3514" actId="1076"/>
          <ac:picMkLst>
            <pc:docMk/>
            <pc:sldMk cId="2162261238" sldId="1211"/>
            <ac:picMk id="4" creationId="{77675A1C-8224-C139-88A1-5E71F245FF4C}"/>
          </ac:picMkLst>
        </pc:picChg>
        <pc:picChg chg="add mod">
          <ac:chgData name="Jalila El Baraka" userId="ea93c961-285f-4edc-9e51-dff84fc1dbdc" providerId="ADAL" clId="{57C2819A-E835-47AA-9356-3BB7B51E441F}" dt="2026-02-18T21:58:11.370" v="3483" actId="1076"/>
          <ac:picMkLst>
            <pc:docMk/>
            <pc:sldMk cId="2162261238" sldId="1211"/>
            <ac:picMk id="7" creationId="{20F3DCCE-1A49-B7D1-5B93-5E4C09A15E9B}"/>
          </ac:picMkLst>
        </pc:picChg>
        <pc:picChg chg="add mod">
          <ac:chgData name="Jalila El Baraka" userId="ea93c961-285f-4edc-9e51-dff84fc1dbdc" providerId="ADAL" clId="{57C2819A-E835-47AA-9356-3BB7B51E441F}" dt="2026-02-18T21:58:36.409" v="3492" actId="14100"/>
          <ac:picMkLst>
            <pc:docMk/>
            <pc:sldMk cId="2162261238" sldId="1211"/>
            <ac:picMk id="13" creationId="{157F6E68-92CB-FA18-DA61-FF5AB43FABE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2:10:31.353" v="3766" actId="20577"/>
        <pc:sldMkLst>
          <pc:docMk/>
          <pc:sldMk cId="580384191" sldId="1213"/>
        </pc:sldMkLst>
        <pc:spChg chg="mod">
          <ac:chgData name="Jalila El Baraka" userId="ea93c961-285f-4edc-9e51-dff84fc1dbdc" providerId="ADAL" clId="{57C2819A-E835-47AA-9356-3BB7B51E441F}" dt="2026-02-18T22:10:28.569" v="3759" actId="1076"/>
          <ac:spMkLst>
            <pc:docMk/>
            <pc:sldMk cId="580384191" sldId="1213"/>
            <ac:spMk id="11" creationId="{86185ED9-3A98-63A6-3131-AC435B3A8B4D}"/>
          </ac:spMkLst>
        </pc:spChg>
        <pc:spChg chg="mod">
          <ac:chgData name="Jalila El Baraka" userId="ea93c961-285f-4edc-9e51-dff84fc1dbdc" providerId="ADAL" clId="{57C2819A-E835-47AA-9356-3BB7B51E441F}" dt="2026-02-18T22:10:16.408" v="3744" actId="14100"/>
          <ac:spMkLst>
            <pc:docMk/>
            <pc:sldMk cId="580384191" sldId="1213"/>
            <ac:spMk id="12" creationId="{95BF0FAA-F570-2712-2E3B-3861FAC66F0D}"/>
          </ac:spMkLst>
        </pc:spChg>
        <pc:spChg chg="mod">
          <ac:chgData name="Jalila El Baraka" userId="ea93c961-285f-4edc-9e51-dff84fc1dbdc" providerId="ADAL" clId="{57C2819A-E835-47AA-9356-3BB7B51E441F}" dt="2026-02-18T22:10:31.353" v="3766" actId="20577"/>
          <ac:spMkLst>
            <pc:docMk/>
            <pc:sldMk cId="580384191" sldId="1213"/>
            <ac:spMk id="15" creationId="{7960BEB0-117F-A091-C454-D750F242A4F5}"/>
          </ac:spMkLst>
        </pc:spChg>
        <pc:picChg chg="add mod">
          <ac:chgData name="Jalila El Baraka" userId="ea93c961-285f-4edc-9e51-dff84fc1dbdc" providerId="ADAL" clId="{57C2819A-E835-47AA-9356-3BB7B51E441F}" dt="2026-02-18T22:09:36.384" v="3722" actId="1076"/>
          <ac:picMkLst>
            <pc:docMk/>
            <pc:sldMk cId="580384191" sldId="1213"/>
            <ac:picMk id="3" creationId="{B0B0097C-D2CD-47FF-1A29-1925302106E9}"/>
          </ac:picMkLst>
        </pc:picChg>
        <pc:picChg chg="add mod">
          <ac:chgData name="Jalila El Baraka" userId="ea93c961-285f-4edc-9e51-dff84fc1dbdc" providerId="ADAL" clId="{57C2819A-E835-47AA-9356-3BB7B51E441F}" dt="2026-02-18T22:09:45.219" v="3725" actId="1076"/>
          <ac:picMkLst>
            <pc:docMk/>
            <pc:sldMk cId="580384191" sldId="1213"/>
            <ac:picMk id="4" creationId="{21202081-A146-D59A-EE19-D621CDE8DCCA}"/>
          </ac:picMkLst>
        </pc:picChg>
        <pc:picChg chg="add mod">
          <ac:chgData name="Jalila El Baraka" userId="ea93c961-285f-4edc-9e51-dff84fc1dbdc" providerId="ADAL" clId="{57C2819A-E835-47AA-9356-3BB7B51E441F}" dt="2026-02-18T22:10:07.812" v="3729" actId="14100"/>
          <ac:picMkLst>
            <pc:docMk/>
            <pc:sldMk cId="580384191" sldId="1213"/>
            <ac:picMk id="5" creationId="{B74C173F-87F2-E149-5548-E6612CFE5F0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07:52.796" v="4633" actId="166"/>
        <pc:sldMkLst>
          <pc:docMk/>
          <pc:sldMk cId="4139890870" sldId="1215"/>
        </pc:sldMkLst>
        <pc:spChg chg="add mod">
          <ac:chgData name="Jalila El Baraka" userId="ea93c961-285f-4edc-9e51-dff84fc1dbdc" providerId="ADAL" clId="{57C2819A-E835-47AA-9356-3BB7B51E441F}" dt="2026-02-18T22:42:56.696" v="4016" actId="1076"/>
          <ac:spMkLst>
            <pc:docMk/>
            <pc:sldMk cId="4139890870" sldId="1215"/>
            <ac:spMk id="5" creationId="{5B481346-0142-A0B5-0B02-3E706237A89F}"/>
          </ac:spMkLst>
        </pc:spChg>
        <pc:spChg chg="mod ord">
          <ac:chgData name="Jalila El Baraka" userId="ea93c961-285f-4edc-9e51-dff84fc1dbdc" providerId="ADAL" clId="{57C2819A-E835-47AA-9356-3BB7B51E441F}" dt="2026-02-18T23:07:52.796" v="4633" actId="166"/>
          <ac:spMkLst>
            <pc:docMk/>
            <pc:sldMk cId="4139890870" sldId="1215"/>
            <ac:spMk id="12" creationId="{49A40C16-C0BE-B798-F280-46690EEA0369}"/>
          </ac:spMkLst>
        </pc:spChg>
        <pc:spChg chg="mod">
          <ac:chgData name="Jalila El Baraka" userId="ea93c961-285f-4edc-9e51-dff84fc1dbdc" providerId="ADAL" clId="{57C2819A-E835-47AA-9356-3BB7B51E441F}" dt="2026-02-18T22:42:39.594" v="4006" actId="1076"/>
          <ac:spMkLst>
            <pc:docMk/>
            <pc:sldMk cId="4139890870" sldId="1215"/>
            <ac:spMk id="15" creationId="{00A7F9CF-3382-65D7-D0FC-E17ADDC4D5D9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2-18T23:09:39.769" v="4642" actId="20577"/>
        <pc:sldMkLst>
          <pc:docMk/>
          <pc:sldMk cId="852828192" sldId="1217"/>
        </pc:sldMkLst>
        <pc:spChg chg="add mod">
          <ac:chgData name="Jalila El Baraka" userId="ea93c961-285f-4edc-9e51-dff84fc1dbdc" providerId="ADAL" clId="{57C2819A-E835-47AA-9356-3BB7B51E441F}" dt="2026-02-18T22:44:24.794" v="4103" actId="20577"/>
          <ac:spMkLst>
            <pc:docMk/>
            <pc:sldMk cId="852828192" sldId="1217"/>
            <ac:spMk id="3" creationId="{CA419D00-7738-5B2F-F81D-92E2814227B0}"/>
          </ac:spMkLst>
        </pc:spChg>
        <pc:spChg chg="mod">
          <ac:chgData name="Jalila El Baraka" userId="ea93c961-285f-4edc-9e51-dff84fc1dbdc" providerId="ADAL" clId="{57C2819A-E835-47AA-9356-3BB7B51E441F}" dt="2026-02-18T23:09:39.769" v="4642" actId="20577"/>
          <ac:spMkLst>
            <pc:docMk/>
            <pc:sldMk cId="852828192" sldId="1217"/>
            <ac:spMk id="12" creationId="{A649320F-45D6-401E-2F2B-6486CE277B43}"/>
          </ac:spMkLst>
        </pc:spChg>
        <pc:spChg chg="mod">
          <ac:chgData name="Jalila El Baraka" userId="ea93c961-285f-4edc-9e51-dff84fc1dbdc" providerId="ADAL" clId="{57C2819A-E835-47AA-9356-3BB7B51E441F}" dt="2026-02-18T22:44:14.943" v="4095" actId="20577"/>
          <ac:spMkLst>
            <pc:docMk/>
            <pc:sldMk cId="852828192" sldId="1217"/>
            <ac:spMk id="15" creationId="{EC3B7521-BBCE-4FF8-F0BD-B5ECA43CB199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8T22:54:45.117" v="4288" actId="20577"/>
        <pc:sldMkLst>
          <pc:docMk/>
          <pc:sldMk cId="2854542812" sldId="1219"/>
        </pc:sldMkLst>
        <pc:spChg chg="add mod">
          <ac:chgData name="Jalila El Baraka" userId="ea93c961-285f-4edc-9e51-dff84fc1dbdc" providerId="ADAL" clId="{57C2819A-E835-47AA-9356-3BB7B51E441F}" dt="2026-02-18T22:54:45.117" v="4288" actId="20577"/>
          <ac:spMkLst>
            <pc:docMk/>
            <pc:sldMk cId="2854542812" sldId="1219"/>
            <ac:spMk id="11" creationId="{C281BD0B-0868-08C3-EF18-7D0A23C6ADBD}"/>
          </ac:spMkLst>
        </pc:spChg>
        <pc:spChg chg="mod">
          <ac:chgData name="Jalila El Baraka" userId="ea93c961-285f-4edc-9e51-dff84fc1dbdc" providerId="ADAL" clId="{57C2819A-E835-47AA-9356-3BB7B51E441F}" dt="2026-02-18T22:51:00.953" v="4251" actId="20577"/>
          <ac:spMkLst>
            <pc:docMk/>
            <pc:sldMk cId="2854542812" sldId="1219"/>
            <ac:spMk id="12" creationId="{D1178E3B-34AF-AC67-16A8-FB471E4D656F}"/>
          </ac:spMkLst>
        </pc:spChg>
        <pc:spChg chg="mod">
          <ac:chgData name="Jalila El Baraka" userId="ea93c961-285f-4edc-9e51-dff84fc1dbdc" providerId="ADAL" clId="{57C2819A-E835-47AA-9356-3BB7B51E441F}" dt="2026-02-18T22:52:56.228" v="4270" actId="1076"/>
          <ac:spMkLst>
            <pc:docMk/>
            <pc:sldMk cId="2854542812" sldId="1219"/>
            <ac:spMk id="15" creationId="{6A3B2964-6CC2-4108-F3F6-EF29F2658592}"/>
          </ac:spMkLst>
        </pc:spChg>
        <pc:picChg chg="add mod">
          <ac:chgData name="Jalila El Baraka" userId="ea93c961-285f-4edc-9e51-dff84fc1dbdc" providerId="ADAL" clId="{57C2819A-E835-47AA-9356-3BB7B51E441F}" dt="2026-02-18T22:54:16.514" v="4275" actId="1076"/>
          <ac:picMkLst>
            <pc:docMk/>
            <pc:sldMk cId="2854542812" sldId="1219"/>
            <ac:picMk id="5" creationId="{CE71CF05-C543-9DA8-2BAA-98DE5FBD3DE2}"/>
          </ac:picMkLst>
        </pc:picChg>
        <pc:picChg chg="add mod">
          <ac:chgData name="Jalila El Baraka" userId="ea93c961-285f-4edc-9e51-dff84fc1dbdc" providerId="ADAL" clId="{57C2819A-E835-47AA-9356-3BB7B51E441F}" dt="2026-02-18T22:51:35.834" v="4269" actId="14100"/>
          <ac:picMkLst>
            <pc:docMk/>
            <pc:sldMk cId="2854542812" sldId="1219"/>
            <ac:picMk id="9" creationId="{FA406397-C026-3904-C7FF-3BB1C10E496F}"/>
          </ac:picMkLst>
        </pc:picChg>
        <pc:picChg chg="add mod">
          <ac:chgData name="Jalila El Baraka" userId="ea93c961-285f-4edc-9e51-dff84fc1dbdc" providerId="ADAL" clId="{57C2819A-E835-47AA-9356-3BB7B51E441F}" dt="2026-02-18T22:54:19.371" v="4276" actId="14100"/>
          <ac:picMkLst>
            <pc:docMk/>
            <pc:sldMk cId="2854542812" sldId="1219"/>
            <ac:picMk id="10" creationId="{3024FDA2-C6B6-01BF-AED5-CBBFF9FE95A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04:54.401" v="4511" actId="1076"/>
        <pc:sldMkLst>
          <pc:docMk/>
          <pc:sldMk cId="1382032982" sldId="1221"/>
        </pc:sldMkLst>
        <pc:spChg chg="mod">
          <ac:chgData name="Jalila El Baraka" userId="ea93c961-285f-4edc-9e51-dff84fc1dbdc" providerId="ADAL" clId="{57C2819A-E835-47AA-9356-3BB7B51E441F}" dt="2026-02-18T23:04:00.035" v="4494" actId="313"/>
          <ac:spMkLst>
            <pc:docMk/>
            <pc:sldMk cId="1382032982" sldId="1221"/>
            <ac:spMk id="9" creationId="{45CCF2EB-A673-E99F-A105-988D3E1CC8A7}"/>
          </ac:spMkLst>
        </pc:spChg>
        <pc:spChg chg="mod">
          <ac:chgData name="Jalila El Baraka" userId="ea93c961-285f-4edc-9e51-dff84fc1dbdc" providerId="ADAL" clId="{57C2819A-E835-47AA-9356-3BB7B51E441F}" dt="2026-02-18T23:03:55.157" v="4493" actId="20577"/>
          <ac:spMkLst>
            <pc:docMk/>
            <pc:sldMk cId="1382032982" sldId="1221"/>
            <ac:spMk id="12" creationId="{7BA5431A-10E9-BDDD-65F0-2A3C83B7C4A1}"/>
          </ac:spMkLst>
        </pc:spChg>
        <pc:spChg chg="mod">
          <ac:chgData name="Jalila El Baraka" userId="ea93c961-285f-4edc-9e51-dff84fc1dbdc" providerId="ADAL" clId="{57C2819A-E835-47AA-9356-3BB7B51E441F}" dt="2026-02-18T23:04:54.401" v="4511" actId="1076"/>
          <ac:spMkLst>
            <pc:docMk/>
            <pc:sldMk cId="1382032982" sldId="1221"/>
            <ac:spMk id="15" creationId="{ABBEEF01-2CED-BD22-A974-43A555274A7D}"/>
          </ac:spMkLst>
        </pc:spChg>
        <pc:picChg chg="add mod">
          <ac:chgData name="Jalila El Baraka" userId="ea93c961-285f-4edc-9e51-dff84fc1dbdc" providerId="ADAL" clId="{57C2819A-E835-47AA-9356-3BB7B51E441F}" dt="2026-02-18T23:03:21.267" v="4450" actId="1076"/>
          <ac:picMkLst>
            <pc:docMk/>
            <pc:sldMk cId="1382032982" sldId="1221"/>
            <ac:picMk id="5" creationId="{24CBC5D8-D63B-B254-73EC-DBAAF2B856CF}"/>
          </ac:picMkLst>
        </pc:picChg>
        <pc:picChg chg="add mod">
          <ac:chgData name="Jalila El Baraka" userId="ea93c961-285f-4edc-9e51-dff84fc1dbdc" providerId="ADAL" clId="{57C2819A-E835-47AA-9356-3BB7B51E441F}" dt="2026-02-18T23:04:43.415" v="4508" actId="1076"/>
          <ac:picMkLst>
            <pc:docMk/>
            <pc:sldMk cId="1382032982" sldId="1221"/>
            <ac:picMk id="10" creationId="{0F7CE107-4BB5-A862-5AD6-EE971406AAC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12:47.492" v="4678" actId="478"/>
        <pc:sldMkLst>
          <pc:docMk/>
          <pc:sldMk cId="1621044820" sldId="1225"/>
        </pc:sldMkLst>
        <pc:spChg chg="add mod">
          <ac:chgData name="Jalila El Baraka" userId="ea93c961-285f-4edc-9e51-dff84fc1dbdc" providerId="ADAL" clId="{57C2819A-E835-47AA-9356-3BB7B51E441F}" dt="2026-02-18T23:12:45.384" v="4677" actId="20577"/>
          <ac:spMkLst>
            <pc:docMk/>
            <pc:sldMk cId="1621044820" sldId="1225"/>
            <ac:spMk id="5" creationId="{029E9459-626A-E1BA-7D6B-45FDCB3929CB}"/>
          </ac:spMkLst>
        </pc:spChg>
        <pc:spChg chg="mod">
          <ac:chgData name="Jalila El Baraka" userId="ea93c961-285f-4edc-9e51-dff84fc1dbdc" providerId="ADAL" clId="{57C2819A-E835-47AA-9356-3BB7B51E441F}" dt="2026-02-18T23:12:26.963" v="4660" actId="20577"/>
          <ac:spMkLst>
            <pc:docMk/>
            <pc:sldMk cId="1621044820" sldId="1225"/>
            <ac:spMk id="12" creationId="{AC7B9F46-7E1E-8868-2583-95950A678879}"/>
          </ac:spMkLst>
        </pc:spChg>
        <pc:spChg chg="mod">
          <ac:chgData name="Jalila El Baraka" userId="ea93c961-285f-4edc-9e51-dff84fc1dbdc" providerId="ADAL" clId="{57C2819A-E835-47AA-9356-3BB7B51E441F}" dt="2026-02-18T23:12:34.813" v="4668" actId="20577"/>
          <ac:spMkLst>
            <pc:docMk/>
            <pc:sldMk cId="1621044820" sldId="1225"/>
            <ac:spMk id="15" creationId="{4A6A77EA-F2B7-81F8-CC1F-C86109E0CA45}"/>
          </ac:spMkLst>
        </pc:spChg>
        <pc:picChg chg="mod">
          <ac:chgData name="Jalila El Baraka" userId="ea93c961-285f-4edc-9e51-dff84fc1dbdc" providerId="ADAL" clId="{57C2819A-E835-47AA-9356-3BB7B51E441F}" dt="2026-02-18T23:12:16.493" v="4645" actId="1076"/>
          <ac:picMkLst>
            <pc:docMk/>
            <pc:sldMk cId="1621044820" sldId="1225"/>
            <ac:picMk id="2" creationId="{C6E8B54B-1FB8-BDF1-8B92-06CFDA414A7E}"/>
          </ac:picMkLst>
        </pc:picChg>
      </pc:sldChg>
      <pc:sldChg chg="delSp modSp add mod">
        <pc:chgData name="Jalila El Baraka" userId="ea93c961-285f-4edc-9e51-dff84fc1dbdc" providerId="ADAL" clId="{57C2819A-E835-47AA-9356-3BB7B51E441F}" dt="2026-02-18T22:49:44.070" v="4238" actId="20577"/>
        <pc:sldMkLst>
          <pc:docMk/>
          <pc:sldMk cId="84883358" sldId="1250"/>
        </pc:sldMkLst>
        <pc:spChg chg="mod">
          <ac:chgData name="Jalila El Baraka" userId="ea93c961-285f-4edc-9e51-dff84fc1dbdc" providerId="ADAL" clId="{57C2819A-E835-47AA-9356-3BB7B51E441F}" dt="2026-02-18T22:49:44.070" v="4238" actId="20577"/>
          <ac:spMkLst>
            <pc:docMk/>
            <pc:sldMk cId="84883358" sldId="1250"/>
            <ac:spMk id="12" creationId="{B0F15A60-6AA1-451F-3C34-B7B9187F025F}"/>
          </ac:spMkLst>
        </pc:spChg>
      </pc:sldChg>
      <pc:sldChg chg="delSp modSp add mod">
        <pc:chgData name="Jalila El Baraka" userId="ea93c961-285f-4edc-9e51-dff84fc1dbdc" providerId="ADAL" clId="{57C2819A-E835-47AA-9356-3BB7B51E441F}" dt="2026-02-18T22:49:39.351" v="4237" actId="14100"/>
        <pc:sldMkLst>
          <pc:docMk/>
          <pc:sldMk cId="2243043901" sldId="1251"/>
        </pc:sldMkLst>
        <pc:spChg chg="mod">
          <ac:chgData name="Jalila El Baraka" userId="ea93c961-285f-4edc-9e51-dff84fc1dbdc" providerId="ADAL" clId="{57C2819A-E835-47AA-9356-3BB7B51E441F}" dt="2026-02-18T22:45:24.264" v="4235" actId="20577"/>
          <ac:spMkLst>
            <pc:docMk/>
            <pc:sldMk cId="2243043901" sldId="1251"/>
            <ac:spMk id="6" creationId="{C22CDF9E-9F2A-5C12-4564-61382B80293A}"/>
          </ac:spMkLst>
        </pc:spChg>
        <pc:spChg chg="mod">
          <ac:chgData name="Jalila El Baraka" userId="ea93c961-285f-4edc-9e51-dff84fc1dbdc" providerId="ADAL" clId="{57C2819A-E835-47AA-9356-3BB7B51E441F}" dt="2026-02-18T22:49:39.351" v="4237" actId="14100"/>
          <ac:spMkLst>
            <pc:docMk/>
            <pc:sldMk cId="2243043901" sldId="1251"/>
            <ac:spMk id="12" creationId="{F16E4E84-3616-343E-08C1-474D2BB50F39}"/>
          </ac:spMkLst>
        </pc:spChg>
      </pc:sldChg>
      <pc:sldChg chg="delSp modSp mod">
        <pc:chgData name="Jalila El Baraka" userId="ea93c961-285f-4edc-9e51-dff84fc1dbdc" providerId="ADAL" clId="{57C2819A-E835-47AA-9356-3BB7B51E441F}" dt="2026-02-18T23:13:18.802" v="4781" actId="478"/>
        <pc:sldMkLst>
          <pc:docMk/>
          <pc:sldMk cId="3963061055" sldId="1261"/>
        </pc:sldMkLst>
        <pc:spChg chg="mod">
          <ac:chgData name="Jalila El Baraka" userId="ea93c961-285f-4edc-9e51-dff84fc1dbdc" providerId="ADAL" clId="{57C2819A-E835-47AA-9356-3BB7B51E441F}" dt="2026-02-18T23:13:05.009" v="4747" actId="20577"/>
          <ac:spMkLst>
            <pc:docMk/>
            <pc:sldMk cId="3963061055" sldId="1261"/>
            <ac:spMk id="6" creationId="{4ECABF37-7B25-4EBA-14E5-C37CE5CC9C19}"/>
          </ac:spMkLst>
        </pc:spChg>
        <pc:spChg chg="mod">
          <ac:chgData name="Jalila El Baraka" userId="ea93c961-285f-4edc-9e51-dff84fc1dbdc" providerId="ADAL" clId="{57C2819A-E835-47AA-9356-3BB7B51E441F}" dt="2026-02-18T23:13:15.828" v="4779" actId="20577"/>
          <ac:spMkLst>
            <pc:docMk/>
            <pc:sldMk cId="3963061055" sldId="1261"/>
            <ac:spMk id="12" creationId="{D6D6B967-B871-B2F1-184A-03E0599F2EAC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1:07:23.313" v="2992" actId="478"/>
        <pc:sldMkLst>
          <pc:docMk/>
          <pc:sldMk cId="171335492" sldId="1262"/>
        </pc:sldMkLst>
        <pc:spChg chg="mod">
          <ac:chgData name="Jalila El Baraka" userId="ea93c961-285f-4edc-9e51-dff84fc1dbdc" providerId="ADAL" clId="{57C2819A-E835-47AA-9356-3BB7B51E441F}" dt="2026-02-18T21:06:44.288" v="2980"/>
          <ac:spMkLst>
            <pc:docMk/>
            <pc:sldMk cId="171335492" sldId="1262"/>
            <ac:spMk id="2" creationId="{6AD81847-6E46-D215-6A8C-4A3EDABD1C25}"/>
          </ac:spMkLst>
        </pc:spChg>
        <pc:picChg chg="add mod">
          <ac:chgData name="Jalila El Baraka" userId="ea93c961-285f-4edc-9e51-dff84fc1dbdc" providerId="ADAL" clId="{57C2819A-E835-47AA-9356-3BB7B51E441F}" dt="2026-02-18T21:06:52.985" v="2982"/>
          <ac:picMkLst>
            <pc:docMk/>
            <pc:sldMk cId="171335492" sldId="1262"/>
            <ac:picMk id="3" creationId="{34C42734-D9B3-AF80-0E5C-6C028B7111D0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10:41.518" v="3016" actId="14100"/>
        <pc:sldMkLst>
          <pc:docMk/>
          <pc:sldMk cId="3461989628" sldId="1263"/>
        </pc:sldMkLst>
        <pc:picChg chg="add mod">
          <ac:chgData name="Jalila El Baraka" userId="ea93c961-285f-4edc-9e51-dff84fc1dbdc" providerId="ADAL" clId="{57C2819A-E835-47AA-9356-3BB7B51E441F}" dt="2026-02-18T21:08:47.632" v="2997"/>
          <ac:picMkLst>
            <pc:docMk/>
            <pc:sldMk cId="3461989628" sldId="1263"/>
            <ac:picMk id="5" creationId="{C4B8E5BA-91A2-9D56-27A1-D4BB2CC0F1EE}"/>
          </ac:picMkLst>
        </pc:picChg>
        <pc:picChg chg="add mod">
          <ac:chgData name="Jalila El Baraka" userId="ea93c961-285f-4edc-9e51-dff84fc1dbdc" providerId="ADAL" clId="{57C2819A-E835-47AA-9356-3BB7B51E441F}" dt="2026-02-18T21:10:41.518" v="3016" actId="14100"/>
          <ac:picMkLst>
            <pc:docMk/>
            <pc:sldMk cId="3461989628" sldId="1263"/>
            <ac:picMk id="7" creationId="{B705E9CC-1348-40D7-478C-2E4C33F734C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10:26.551" v="3013" actId="14100"/>
        <pc:sldMkLst>
          <pc:docMk/>
          <pc:sldMk cId="1130395597" sldId="1264"/>
        </pc:sldMkLst>
        <pc:spChg chg="mod">
          <ac:chgData name="Jalila El Baraka" userId="ea93c961-285f-4edc-9e51-dff84fc1dbdc" providerId="ADAL" clId="{57C2819A-E835-47AA-9356-3BB7B51E441F}" dt="2026-02-18T21:09:16.536" v="3001"/>
          <ac:spMkLst>
            <pc:docMk/>
            <pc:sldMk cId="1130395597" sldId="1264"/>
            <ac:spMk id="2" creationId="{62B6DF11-28FD-9770-141A-D5DBC5FB345F}"/>
          </ac:spMkLst>
        </pc:spChg>
        <pc:picChg chg="add mod">
          <ac:chgData name="Jalila El Baraka" userId="ea93c961-285f-4edc-9e51-dff84fc1dbdc" providerId="ADAL" clId="{57C2819A-E835-47AA-9356-3BB7B51E441F}" dt="2026-02-18T21:09:02.299" v="3000"/>
          <ac:picMkLst>
            <pc:docMk/>
            <pc:sldMk cId="1130395597" sldId="1264"/>
            <ac:picMk id="7" creationId="{3AE11840-59A0-42E7-66FC-88273EED1197}"/>
          </ac:picMkLst>
        </pc:picChg>
        <pc:picChg chg="add mod">
          <ac:chgData name="Jalila El Baraka" userId="ea93c961-285f-4edc-9e51-dff84fc1dbdc" providerId="ADAL" clId="{57C2819A-E835-47AA-9356-3BB7B51E441F}" dt="2026-02-18T21:10:20.137" v="3011" actId="1076"/>
          <ac:picMkLst>
            <pc:docMk/>
            <pc:sldMk cId="1130395597" sldId="1264"/>
            <ac:picMk id="8" creationId="{4217B8F6-7EA4-12F1-9C6B-4077A9400BA6}"/>
          </ac:picMkLst>
        </pc:picChg>
        <pc:picChg chg="mod">
          <ac:chgData name="Jalila El Baraka" userId="ea93c961-285f-4edc-9e51-dff84fc1dbdc" providerId="ADAL" clId="{57C2819A-E835-47AA-9356-3BB7B51E441F}" dt="2026-02-18T21:10:26.551" v="3013" actId="14100"/>
          <ac:picMkLst>
            <pc:docMk/>
            <pc:sldMk cId="1130395597" sldId="1264"/>
            <ac:picMk id="20" creationId="{81D539F5-3EEA-A16E-32D1-D9A3CCF8EDF9}"/>
          </ac:picMkLst>
        </pc:picChg>
      </pc:sldChg>
      <pc:sldChg chg="add">
        <pc:chgData name="Jalila El Baraka" userId="ea93c961-285f-4edc-9e51-dff84fc1dbdc" providerId="ADAL" clId="{57C2819A-E835-47AA-9356-3BB7B51E441F}" dt="2026-02-18T21:11:18.472" v="3017"/>
        <pc:sldMkLst>
          <pc:docMk/>
          <pc:sldMk cId="1597988810" sldId="1265"/>
        </pc:sldMkLst>
      </pc:sldChg>
      <pc:sldChg chg="addSp delSp modSp add mod">
        <pc:chgData name="Jalila El Baraka" userId="ea93c961-285f-4edc-9e51-dff84fc1dbdc" providerId="ADAL" clId="{57C2819A-E835-47AA-9356-3BB7B51E441F}" dt="2026-02-18T21:13:15.388" v="3033" actId="478"/>
        <pc:sldMkLst>
          <pc:docMk/>
          <pc:sldMk cId="53363382" sldId="1266"/>
        </pc:sldMkLst>
        <pc:spChg chg="mod">
          <ac:chgData name="Jalila El Baraka" userId="ea93c961-285f-4edc-9e51-dff84fc1dbdc" providerId="ADAL" clId="{57C2819A-E835-47AA-9356-3BB7B51E441F}" dt="2026-02-18T21:12:43.037" v="3022"/>
          <ac:spMkLst>
            <pc:docMk/>
            <pc:sldMk cId="53363382" sldId="1266"/>
            <ac:spMk id="2" creationId="{1F801EE3-BBD5-DDB1-FCDB-4063F360D135}"/>
          </ac:spMkLst>
        </pc:spChg>
        <pc:picChg chg="add mod">
          <ac:chgData name="Jalila El Baraka" userId="ea93c961-285f-4edc-9e51-dff84fc1dbdc" providerId="ADAL" clId="{57C2819A-E835-47AA-9356-3BB7B51E441F}" dt="2026-02-18T21:12:31.780" v="3021"/>
          <ac:picMkLst>
            <pc:docMk/>
            <pc:sldMk cId="53363382" sldId="1266"/>
            <ac:picMk id="3" creationId="{4D8E3C48-A7C9-E987-52D5-09C82D87652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18:20.648" v="3049"/>
        <pc:sldMkLst>
          <pc:docMk/>
          <pc:sldMk cId="885626539" sldId="1267"/>
        </pc:sldMkLst>
        <pc:spChg chg="mod">
          <ac:chgData name="Jalila El Baraka" userId="ea93c961-285f-4edc-9e51-dff84fc1dbdc" providerId="ADAL" clId="{57C2819A-E835-47AA-9356-3BB7B51E441F}" dt="2026-02-18T21:18:20.648" v="3049"/>
          <ac:spMkLst>
            <pc:docMk/>
            <pc:sldMk cId="885626539" sldId="1267"/>
            <ac:spMk id="2" creationId="{132439FD-4D40-05AA-9DB6-305E77C19BA0}"/>
          </ac:spMkLst>
        </pc:spChg>
        <pc:picChg chg="mod">
          <ac:chgData name="Jalila El Baraka" userId="ea93c961-285f-4edc-9e51-dff84fc1dbdc" providerId="ADAL" clId="{57C2819A-E835-47AA-9356-3BB7B51E441F}" dt="2026-02-18T21:17:36.360" v="3042" actId="14100"/>
          <ac:picMkLst>
            <pc:docMk/>
            <pc:sldMk cId="885626539" sldId="1267"/>
            <ac:picMk id="3" creationId="{B2382789-21B9-CB36-C3A7-3AF308DF8D78}"/>
          </ac:picMkLst>
        </pc:picChg>
        <pc:picChg chg="mod">
          <ac:chgData name="Jalila El Baraka" userId="ea93c961-285f-4edc-9e51-dff84fc1dbdc" providerId="ADAL" clId="{57C2819A-E835-47AA-9356-3BB7B51E441F}" dt="2026-02-18T21:17:33.236" v="3041" actId="14100"/>
          <ac:picMkLst>
            <pc:docMk/>
            <pc:sldMk cId="885626539" sldId="1267"/>
            <ac:picMk id="4" creationId="{0E386E31-5B5E-0570-C880-1586CD5A0D73}"/>
          </ac:picMkLst>
        </pc:picChg>
        <pc:picChg chg="add mod">
          <ac:chgData name="Jalila El Baraka" userId="ea93c961-285f-4edc-9e51-dff84fc1dbdc" providerId="ADAL" clId="{57C2819A-E835-47AA-9356-3BB7B51E441F}" dt="2026-02-18T21:16:25.679" v="3037"/>
          <ac:picMkLst>
            <pc:docMk/>
            <pc:sldMk cId="885626539" sldId="1267"/>
            <ac:picMk id="5" creationId="{783060A8-6B3F-1E42-6B29-0E5EDE1552E1}"/>
          </ac:picMkLst>
        </pc:picChg>
        <pc:picChg chg="mod">
          <ac:chgData name="Jalila El Baraka" userId="ea93c961-285f-4edc-9e51-dff84fc1dbdc" providerId="ADAL" clId="{57C2819A-E835-47AA-9356-3BB7B51E441F}" dt="2026-02-18T21:17:51.875" v="3046" actId="14100"/>
          <ac:picMkLst>
            <pc:docMk/>
            <pc:sldMk cId="885626539" sldId="1267"/>
            <ac:picMk id="12" creationId="{6DC31912-8E95-44D3-0036-AC90D8FDD310}"/>
          </ac:picMkLst>
        </pc:picChg>
        <pc:picChg chg="mod">
          <ac:chgData name="Jalila El Baraka" userId="ea93c961-285f-4edc-9e51-dff84fc1dbdc" providerId="ADAL" clId="{57C2819A-E835-47AA-9356-3BB7B51E441F}" dt="2026-02-18T21:17:57.038" v="3048" actId="14100"/>
          <ac:picMkLst>
            <pc:docMk/>
            <pc:sldMk cId="885626539" sldId="1267"/>
            <ac:picMk id="14" creationId="{79684B97-9083-5A50-0362-D90DC88A5276}"/>
          </ac:picMkLst>
        </pc:picChg>
      </pc:sldChg>
      <pc:sldChg chg="add">
        <pc:chgData name="Jalila El Baraka" userId="ea93c961-285f-4edc-9e51-dff84fc1dbdc" providerId="ADAL" clId="{57C2819A-E835-47AA-9356-3BB7B51E441F}" dt="2026-02-18T21:19:16.415" v="3050"/>
        <pc:sldMkLst>
          <pc:docMk/>
          <pc:sldMk cId="2572705938" sldId="1268"/>
        </pc:sldMkLst>
      </pc:sldChg>
      <pc:sldChg chg="addSp delSp modSp add mod">
        <pc:chgData name="Jalila El Baraka" userId="ea93c961-285f-4edc-9e51-dff84fc1dbdc" providerId="ADAL" clId="{57C2819A-E835-47AA-9356-3BB7B51E441F}" dt="2026-02-18T21:20:07.700" v="3064" actId="478"/>
        <pc:sldMkLst>
          <pc:docMk/>
          <pc:sldMk cId="4202791892" sldId="1269"/>
        </pc:sldMkLst>
        <pc:spChg chg="mod">
          <ac:chgData name="Jalila El Baraka" userId="ea93c961-285f-4edc-9e51-dff84fc1dbdc" providerId="ADAL" clId="{57C2819A-E835-47AA-9356-3BB7B51E441F}" dt="2026-02-18T21:19:40.045" v="3054"/>
          <ac:spMkLst>
            <pc:docMk/>
            <pc:sldMk cId="4202791892" sldId="1269"/>
            <ac:spMk id="2" creationId="{ED2E4D60-1DD8-D2F0-7433-CAF2ACF5D598}"/>
          </ac:spMkLst>
        </pc:spChg>
        <pc:picChg chg="add mod">
          <ac:chgData name="Jalila El Baraka" userId="ea93c961-285f-4edc-9e51-dff84fc1dbdc" providerId="ADAL" clId="{57C2819A-E835-47AA-9356-3BB7B51E441F}" dt="2026-02-18T21:19:27.539" v="3053"/>
          <ac:picMkLst>
            <pc:docMk/>
            <pc:sldMk cId="4202791892" sldId="1269"/>
            <ac:picMk id="8" creationId="{F258828F-A541-DD51-E33C-F0003A63F0CE}"/>
          </ac:picMkLst>
        </pc:picChg>
      </pc:sldChg>
      <pc:sldChg chg="add">
        <pc:chgData name="Jalila El Baraka" userId="ea93c961-285f-4edc-9e51-dff84fc1dbdc" providerId="ADAL" clId="{57C2819A-E835-47AA-9356-3BB7B51E441F}" dt="2026-02-18T21:20:27.478" v="3065"/>
        <pc:sldMkLst>
          <pc:docMk/>
          <pc:sldMk cId="660568307" sldId="1270"/>
        </pc:sldMkLst>
      </pc:sldChg>
      <pc:sldChg chg="addSp delSp modSp add del mod">
        <pc:chgData name="Jalila El Baraka" userId="ea93c961-285f-4edc-9e51-dff84fc1dbdc" providerId="ADAL" clId="{57C2819A-E835-47AA-9356-3BB7B51E441F}" dt="2026-02-18T21:25:48.325" v="3136" actId="14100"/>
        <pc:sldMkLst>
          <pc:docMk/>
          <pc:sldMk cId="2344368548" sldId="1271"/>
        </pc:sldMkLst>
        <pc:spChg chg="mod">
          <ac:chgData name="Jalila El Baraka" userId="ea93c961-285f-4edc-9e51-dff84fc1dbdc" providerId="ADAL" clId="{57C2819A-E835-47AA-9356-3BB7B51E441F}" dt="2026-02-18T21:20:59.826" v="3071"/>
          <ac:spMkLst>
            <pc:docMk/>
            <pc:sldMk cId="2344368548" sldId="1271"/>
            <ac:spMk id="2" creationId="{AE34793B-4441-DDBE-8228-1BFC43CE1347}"/>
          </ac:spMkLst>
        </pc:spChg>
        <pc:picChg chg="add mod">
          <ac:chgData name="Jalila El Baraka" userId="ea93c961-285f-4edc-9e51-dff84fc1dbdc" providerId="ADAL" clId="{57C2819A-E835-47AA-9356-3BB7B51E441F}" dt="2026-02-18T21:20:51.417" v="3070"/>
          <ac:picMkLst>
            <pc:docMk/>
            <pc:sldMk cId="2344368548" sldId="1271"/>
            <ac:picMk id="4" creationId="{7867E6D9-3264-F4DD-5A99-FA5375BE20B8}"/>
          </ac:picMkLst>
        </pc:picChg>
        <pc:picChg chg="mod">
          <ac:chgData name="Jalila El Baraka" userId="ea93c961-285f-4edc-9e51-dff84fc1dbdc" providerId="ADAL" clId="{57C2819A-E835-47AA-9356-3BB7B51E441F}" dt="2026-02-18T21:22:30.263" v="3083" actId="14100"/>
          <ac:picMkLst>
            <pc:docMk/>
            <pc:sldMk cId="2344368548" sldId="1271"/>
            <ac:picMk id="5" creationId="{690525FF-826A-1DA3-578F-E5D35BEED69E}"/>
          </ac:picMkLst>
        </pc:picChg>
        <pc:picChg chg="mod">
          <ac:chgData name="Jalila El Baraka" userId="ea93c961-285f-4edc-9e51-dff84fc1dbdc" providerId="ADAL" clId="{57C2819A-E835-47AA-9356-3BB7B51E441F}" dt="2026-02-18T21:23:11.588" v="3092" actId="14100"/>
          <ac:picMkLst>
            <pc:docMk/>
            <pc:sldMk cId="2344368548" sldId="1271"/>
            <ac:picMk id="7" creationId="{1D391905-60C5-0BC6-C92A-9CA83143DC8D}"/>
          </ac:picMkLst>
        </pc:picChg>
        <pc:picChg chg="mod">
          <ac:chgData name="Jalila El Baraka" userId="ea93c961-285f-4edc-9e51-dff84fc1dbdc" providerId="ADAL" clId="{57C2819A-E835-47AA-9356-3BB7B51E441F}" dt="2026-02-18T21:23:06.602" v="3091" actId="14100"/>
          <ac:picMkLst>
            <pc:docMk/>
            <pc:sldMk cId="2344368548" sldId="1271"/>
            <ac:picMk id="9" creationId="{FE261613-0510-6D63-A5AF-706B9D15E635}"/>
          </ac:picMkLst>
        </pc:picChg>
        <pc:picChg chg="mod">
          <ac:chgData name="Jalila El Baraka" userId="ea93c961-285f-4edc-9e51-dff84fc1dbdc" providerId="ADAL" clId="{57C2819A-E835-47AA-9356-3BB7B51E441F}" dt="2026-02-18T21:22:50.915" v="3089" actId="14100"/>
          <ac:picMkLst>
            <pc:docMk/>
            <pc:sldMk cId="2344368548" sldId="1271"/>
            <ac:picMk id="13" creationId="{94A6205F-5E5C-3B4B-8960-11E7A352730D}"/>
          </ac:picMkLst>
        </pc:picChg>
        <pc:picChg chg="mod">
          <ac:chgData name="Jalila El Baraka" userId="ea93c961-285f-4edc-9e51-dff84fc1dbdc" providerId="ADAL" clId="{57C2819A-E835-47AA-9356-3BB7B51E441F}" dt="2026-02-18T21:22:27.142" v="3082" actId="14100"/>
          <ac:picMkLst>
            <pc:docMk/>
            <pc:sldMk cId="2344368548" sldId="1271"/>
            <ac:picMk id="15" creationId="{61F63455-7F37-65A9-2EFD-FEF78CF7D60A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55:11.770" v="3435" actId="20577"/>
        <pc:sldMkLst>
          <pc:docMk/>
          <pc:sldMk cId="1952579040" sldId="1272"/>
        </pc:sldMkLst>
        <pc:spChg chg="mod">
          <ac:chgData name="Jalila El Baraka" userId="ea93c961-285f-4edc-9e51-dff84fc1dbdc" providerId="ADAL" clId="{57C2819A-E835-47AA-9356-3BB7B51E441F}" dt="2026-02-18T21:54:52.379" v="3385" actId="20577"/>
          <ac:spMkLst>
            <pc:docMk/>
            <pc:sldMk cId="1952579040" sldId="1272"/>
            <ac:spMk id="6" creationId="{A4F215E0-2298-EBD6-A0FE-D8973A40AC02}"/>
          </ac:spMkLst>
        </pc:spChg>
        <pc:spChg chg="add mod">
          <ac:chgData name="Jalila El Baraka" userId="ea93c961-285f-4edc-9e51-dff84fc1dbdc" providerId="ADAL" clId="{57C2819A-E835-47AA-9356-3BB7B51E441F}" dt="2026-02-18T21:55:11.770" v="3435" actId="20577"/>
          <ac:spMkLst>
            <pc:docMk/>
            <pc:sldMk cId="1952579040" sldId="1272"/>
            <ac:spMk id="7" creationId="{EFCB534B-AC75-C822-854D-2370E9E07DC9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2:03:00.196" v="3719" actId="20577"/>
        <pc:sldMkLst>
          <pc:docMk/>
          <pc:sldMk cId="542443801" sldId="1273"/>
        </pc:sldMkLst>
        <pc:spChg chg="add mod">
          <ac:chgData name="Jalila El Baraka" userId="ea93c961-285f-4edc-9e51-dff84fc1dbdc" providerId="ADAL" clId="{57C2819A-E835-47AA-9356-3BB7B51E441F}" dt="2026-02-18T22:03:00.196" v="3719" actId="20577"/>
          <ac:spMkLst>
            <pc:docMk/>
            <pc:sldMk cId="542443801" sldId="1273"/>
            <ac:spMk id="3" creationId="{67EF7BE4-C02D-784B-B21E-9B260E8754FC}"/>
          </ac:spMkLst>
        </pc:spChg>
        <pc:spChg chg="mod">
          <ac:chgData name="Jalila El Baraka" userId="ea93c961-285f-4edc-9e51-dff84fc1dbdc" providerId="ADAL" clId="{57C2819A-E835-47AA-9356-3BB7B51E441F}" dt="2026-02-18T21:59:31.302" v="3608" actId="20577"/>
          <ac:spMkLst>
            <pc:docMk/>
            <pc:sldMk cId="542443801" sldId="1273"/>
            <ac:spMk id="6" creationId="{A50B6848-981F-E7C2-A9D9-A504458226F5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2:11:49.839" v="3914" actId="20577"/>
        <pc:sldMkLst>
          <pc:docMk/>
          <pc:sldMk cId="3560160465" sldId="1274"/>
        </pc:sldMkLst>
        <pc:spChg chg="mod">
          <ac:chgData name="Jalila El Baraka" userId="ea93c961-285f-4edc-9e51-dff84fc1dbdc" providerId="ADAL" clId="{57C2819A-E835-47AA-9356-3BB7B51E441F}" dt="2026-02-18T22:11:49.839" v="3914" actId="20577"/>
          <ac:spMkLst>
            <pc:docMk/>
            <pc:sldMk cId="3560160465" sldId="1274"/>
            <ac:spMk id="6" creationId="{A75C06F0-EA64-884D-69AA-4EDD984BA2C5}"/>
          </ac:spMkLst>
        </pc:spChg>
        <pc:spChg chg="add mod">
          <ac:chgData name="Jalila El Baraka" userId="ea93c961-285f-4edc-9e51-dff84fc1dbdc" providerId="ADAL" clId="{57C2819A-E835-47AA-9356-3BB7B51E441F}" dt="2026-02-18T22:11:10.914" v="3820" actId="20577"/>
          <ac:spMkLst>
            <pc:docMk/>
            <pc:sldMk cId="3560160465" sldId="1274"/>
            <ac:spMk id="7" creationId="{24F5FF4B-16E6-81D9-999A-07BCA8041F76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2:56:15.028" v="4442" actId="1076"/>
        <pc:sldMkLst>
          <pc:docMk/>
          <pc:sldMk cId="142069462" sldId="1275"/>
        </pc:sldMkLst>
        <pc:spChg chg="add mod">
          <ac:chgData name="Jalila El Baraka" userId="ea93c961-285f-4edc-9e51-dff84fc1dbdc" providerId="ADAL" clId="{57C2819A-E835-47AA-9356-3BB7B51E441F}" dt="2026-02-18T22:56:15.028" v="4442" actId="1076"/>
          <ac:spMkLst>
            <pc:docMk/>
            <pc:sldMk cId="142069462" sldId="1275"/>
            <ac:spMk id="3" creationId="{2D7E9FE9-E868-6A11-1100-ED5D0E5ACB11}"/>
          </ac:spMkLst>
        </pc:spChg>
        <pc:spChg chg="mod">
          <ac:chgData name="Jalila El Baraka" userId="ea93c961-285f-4edc-9e51-dff84fc1dbdc" providerId="ADAL" clId="{57C2819A-E835-47AA-9356-3BB7B51E441F}" dt="2026-02-18T22:55:44.135" v="4389" actId="20577"/>
          <ac:spMkLst>
            <pc:docMk/>
            <pc:sldMk cId="142069462" sldId="1275"/>
            <ac:spMk id="6" creationId="{0E0409A4-C271-01EB-387B-03640DDDA301}"/>
          </ac:spMkLst>
        </pc:spChg>
        <pc:picChg chg="add del mod">
          <ac:chgData name="Jalila El Baraka" userId="ea93c961-285f-4edc-9e51-dff84fc1dbdc" providerId="ADAL" clId="{57C2819A-E835-47AA-9356-3BB7B51E441F}" dt="2026-02-18T22:55:03.436" v="4294" actId="1076"/>
          <ac:picMkLst>
            <pc:docMk/>
            <pc:sldMk cId="142069462" sldId="1275"/>
            <ac:picMk id="2" creationId="{0057971C-DC19-1983-74F4-BE8E645C17A2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3:08:37.732" v="4636" actId="20577"/>
        <pc:sldMkLst>
          <pc:docMk/>
          <pc:sldMk cId="1020672040" sldId="1276"/>
        </pc:sldMkLst>
        <pc:spChg chg="add mod">
          <ac:chgData name="Jalila El Baraka" userId="ea93c961-285f-4edc-9e51-dff84fc1dbdc" providerId="ADAL" clId="{57C2819A-E835-47AA-9356-3BB7B51E441F}" dt="2026-02-18T23:08:37.732" v="4636" actId="20577"/>
          <ac:spMkLst>
            <pc:docMk/>
            <pc:sldMk cId="1020672040" sldId="1276"/>
            <ac:spMk id="3" creationId="{86C19B0F-0403-9D86-CB8E-0DFA12F69106}"/>
          </ac:spMkLst>
        </pc:spChg>
        <pc:spChg chg="mod">
          <ac:chgData name="Jalila El Baraka" userId="ea93c961-285f-4edc-9e51-dff84fc1dbdc" providerId="ADAL" clId="{57C2819A-E835-47AA-9356-3BB7B51E441F}" dt="2026-02-18T23:06:09.702" v="4630" actId="313"/>
          <ac:spMkLst>
            <pc:docMk/>
            <pc:sldMk cId="1020672040" sldId="1276"/>
            <ac:spMk id="6" creationId="{5702FBEF-F61E-4E28-9C27-32C4E3AC8FCA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custSel addSld delSld modSld sldOrd delMainMaster modMainMaster">
      <pc:chgData name="Jalila El Baraka" userId="ea93c961-285f-4edc-9e51-dff84fc1dbdc" providerId="ADAL" clId="{F2DB4326-1773-40AF-ABF6-454663976D9D}" dt="2026-02-26T12:09:48.080" v="618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2-26T12:00:06.394" v="510" actId="26606"/>
        <pc:sldMkLst>
          <pc:docMk/>
          <pc:sldMk cId="1846773998" sldId="256"/>
        </pc:sldMkLst>
        <pc:spChg chg="del">
          <ac:chgData name="Jalila El Baraka" userId="ea93c961-285f-4edc-9e51-dff84fc1dbdc" providerId="ADAL" clId="{F2DB4326-1773-40AF-ABF6-454663976D9D}" dt="2026-02-26T12:00:06.394" v="510" actId="26606"/>
          <ac:spMkLst>
            <pc:docMk/>
            <pc:sldMk cId="1846773998" sldId="256"/>
            <ac:spMk id="20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6-02-26T12:00:06.394" v="510" actId="26606"/>
          <ac:spMkLst>
            <pc:docMk/>
            <pc:sldMk cId="1846773998" sldId="256"/>
            <ac:spMk id="25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2-26T12:00:06.394" v="510" actId="26606"/>
          <ac:picMkLst>
            <pc:docMk/>
            <pc:sldMk cId="1846773998" sldId="256"/>
            <ac:picMk id="3" creationId="{50222375-22CA-7D97-C232-E596E173F830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08:56.523" v="601" actId="1076"/>
        <pc:sldMkLst>
          <pc:docMk/>
          <pc:sldMk cId="613695729" sldId="645"/>
        </pc:sldMkLst>
        <pc:picChg chg="add mod">
          <ac:chgData name="Jalila El Baraka" userId="ea93c961-285f-4edc-9e51-dff84fc1dbdc" providerId="ADAL" clId="{F2DB4326-1773-40AF-ABF6-454663976D9D}" dt="2026-02-26T12:08:56.523" v="601" actId="1076"/>
          <ac:picMkLst>
            <pc:docMk/>
            <pc:sldMk cId="613695729" sldId="645"/>
            <ac:picMk id="2" creationId="{518B7285-3B76-7E2E-59C0-1065FEE0D8EF}"/>
          </ac:picMkLst>
        </pc:picChg>
        <pc:picChg chg="del">
          <ac:chgData name="Jalila El Baraka" userId="ea93c961-285f-4edc-9e51-dff84fc1dbdc" providerId="ADAL" clId="{F2DB4326-1773-40AF-ABF6-454663976D9D}" dt="2026-02-26T12:08:37.454" v="595" actId="478"/>
          <ac:picMkLst>
            <pc:docMk/>
            <pc:sldMk cId="613695729" sldId="645"/>
            <ac:picMk id="4" creationId="{810C7935-6B15-1F03-4A77-04E08C22BE3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09:48.080" v="618" actId="14100"/>
        <pc:sldMkLst>
          <pc:docMk/>
          <pc:sldMk cId="3471369106" sldId="925"/>
        </pc:sldMkLst>
        <pc:spChg chg="del">
          <ac:chgData name="Jalila El Baraka" userId="ea93c961-285f-4edc-9e51-dff84fc1dbdc" providerId="ADAL" clId="{F2DB4326-1773-40AF-ABF6-454663976D9D}" dt="2026-02-26T09:00:43.291" v="507" actId="478"/>
          <ac:spMkLst>
            <pc:docMk/>
            <pc:sldMk cId="3471369106" sldId="925"/>
            <ac:spMk id="2" creationId="{8E43118D-D5A4-78BB-0B90-945E51D34480}"/>
          </ac:spMkLst>
        </pc:spChg>
        <pc:spChg chg="mod">
          <ac:chgData name="Jalila El Baraka" userId="ea93c961-285f-4edc-9e51-dff84fc1dbdc" providerId="ADAL" clId="{F2DB4326-1773-40AF-ABF6-454663976D9D}" dt="2026-02-26T12:09:48.080" v="618" actId="14100"/>
          <ac:spMkLst>
            <pc:docMk/>
            <pc:sldMk cId="3471369106" sldId="925"/>
            <ac:spMk id="3" creationId="{0DA49ABF-6504-44E2-632A-614CF0193DD5}"/>
          </ac:spMkLst>
        </pc:spChg>
        <pc:picChg chg="add mod ord">
          <ac:chgData name="Jalila El Baraka" userId="ea93c961-285f-4edc-9e51-dff84fc1dbdc" providerId="ADAL" clId="{F2DB4326-1773-40AF-ABF6-454663976D9D}" dt="2026-02-26T12:09:39.555" v="615" actId="14100"/>
          <ac:picMkLst>
            <pc:docMk/>
            <pc:sldMk cId="3471369106" sldId="925"/>
            <ac:picMk id="2" creationId="{E1CA320D-B29C-52DD-79EA-F2E476CA406D}"/>
          </ac:picMkLst>
        </pc:picChg>
        <pc:picChg chg="mod">
          <ac:chgData name="Jalila El Baraka" userId="ea93c961-285f-4edc-9e51-dff84fc1dbdc" providerId="ADAL" clId="{F2DB4326-1773-40AF-ABF6-454663976D9D}" dt="2026-02-26T09:00:45.374" v="508" actId="1076"/>
          <ac:picMkLst>
            <pc:docMk/>
            <pc:sldMk cId="3471369106" sldId="925"/>
            <ac:picMk id="5" creationId="{56967D05-585E-71F6-CDC8-9869119E29E2}"/>
          </ac:picMkLst>
        </pc:picChg>
        <pc:picChg chg="del">
          <ac:chgData name="Jalila El Baraka" userId="ea93c961-285f-4edc-9e51-dff84fc1dbdc" providerId="ADAL" clId="{F2DB4326-1773-40AF-ABF6-454663976D9D}" dt="2026-02-26T12:08:59.870" v="602" actId="478"/>
          <ac:picMkLst>
            <pc:docMk/>
            <pc:sldMk cId="3471369106" sldId="925"/>
            <ac:picMk id="10" creationId="{68032FD5-F0AA-4D33-E9CB-5D8D0BC756D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08:29.115" v="594" actId="1076"/>
        <pc:sldMkLst>
          <pc:docMk/>
          <pc:sldMk cId="927905845" sldId="1051"/>
        </pc:sldMkLst>
        <pc:picChg chg="del">
          <ac:chgData name="Jalila El Baraka" userId="ea93c961-285f-4edc-9e51-dff84fc1dbdc" providerId="ADAL" clId="{F2DB4326-1773-40AF-ABF6-454663976D9D}" dt="2026-02-26T12:00:13.576" v="514" actId="478"/>
          <ac:picMkLst>
            <pc:docMk/>
            <pc:sldMk cId="927905845" sldId="1051"/>
            <ac:picMk id="8" creationId="{6AE46617-9D97-0807-DC0E-030C1BD94EFC}"/>
          </ac:picMkLst>
        </pc:picChg>
        <pc:picChg chg="add mod">
          <ac:chgData name="Jalila El Baraka" userId="ea93c961-285f-4edc-9e51-dff84fc1dbdc" providerId="ADAL" clId="{F2DB4326-1773-40AF-ABF6-454663976D9D}" dt="2026-02-26T12:06:15.563" v="588" actId="1076"/>
          <ac:picMkLst>
            <pc:docMk/>
            <pc:sldMk cId="927905845" sldId="1051"/>
            <ac:picMk id="9" creationId="{BD6646DA-C5B5-21A0-1FC6-3754E774CA18}"/>
          </ac:picMkLst>
        </pc:picChg>
        <pc:picChg chg="del">
          <ac:chgData name="Jalila El Baraka" userId="ea93c961-285f-4edc-9e51-dff84fc1dbdc" providerId="ADAL" clId="{F2DB4326-1773-40AF-ABF6-454663976D9D}" dt="2026-02-26T12:00:11.258" v="511" actId="478"/>
          <ac:picMkLst>
            <pc:docMk/>
            <pc:sldMk cId="927905845" sldId="1051"/>
            <ac:picMk id="10" creationId="{351D9F6B-4410-F4D4-9530-26C4BA6B9ED2}"/>
          </ac:picMkLst>
        </pc:picChg>
        <pc:picChg chg="del">
          <ac:chgData name="Jalila El Baraka" userId="ea93c961-285f-4edc-9e51-dff84fc1dbdc" providerId="ADAL" clId="{F2DB4326-1773-40AF-ABF6-454663976D9D}" dt="2026-02-26T12:00:12.446" v="512" actId="478"/>
          <ac:picMkLst>
            <pc:docMk/>
            <pc:sldMk cId="927905845" sldId="1051"/>
            <ac:picMk id="12" creationId="{25245862-60C8-E293-97FB-0CA15971539F}"/>
          </ac:picMkLst>
        </pc:picChg>
        <pc:picChg chg="add mod">
          <ac:chgData name="Jalila El Baraka" userId="ea93c961-285f-4edc-9e51-dff84fc1dbdc" providerId="ADAL" clId="{F2DB4326-1773-40AF-ABF6-454663976D9D}" dt="2026-02-26T12:06:13.370" v="586" actId="1076"/>
          <ac:picMkLst>
            <pc:docMk/>
            <pc:sldMk cId="927905845" sldId="1051"/>
            <ac:picMk id="13" creationId="{3DB47CB1-5AD1-7DBD-C2EE-FAE8424E406E}"/>
          </ac:picMkLst>
        </pc:picChg>
        <pc:picChg chg="del">
          <ac:chgData name="Jalila El Baraka" userId="ea93c961-285f-4edc-9e51-dff84fc1dbdc" providerId="ADAL" clId="{F2DB4326-1773-40AF-ABF6-454663976D9D}" dt="2026-02-26T12:00:13.031" v="513" actId="478"/>
          <ac:picMkLst>
            <pc:docMk/>
            <pc:sldMk cId="927905845" sldId="1051"/>
            <ac:picMk id="14" creationId="{AB50F1CD-D11F-1B71-A265-8F8A0D2B7985}"/>
          </ac:picMkLst>
        </pc:picChg>
        <pc:picChg chg="add mod">
          <ac:chgData name="Jalila El Baraka" userId="ea93c961-285f-4edc-9e51-dff84fc1dbdc" providerId="ADAL" clId="{F2DB4326-1773-40AF-ABF6-454663976D9D}" dt="2026-02-26T12:06:14.364" v="587" actId="1076"/>
          <ac:picMkLst>
            <pc:docMk/>
            <pc:sldMk cId="927905845" sldId="1051"/>
            <ac:picMk id="16" creationId="{D8C4EFB3-8373-A812-8D4C-FDDAD638AD16}"/>
          </ac:picMkLst>
        </pc:picChg>
        <pc:picChg chg="add mod">
          <ac:chgData name="Jalila El Baraka" userId="ea93c961-285f-4edc-9e51-dff84fc1dbdc" providerId="ADAL" clId="{F2DB4326-1773-40AF-ABF6-454663976D9D}" dt="2026-02-26T12:08:29.115" v="594" actId="1076"/>
          <ac:picMkLst>
            <pc:docMk/>
            <pc:sldMk cId="927905845" sldId="1051"/>
            <ac:picMk id="18" creationId="{3DAC7968-67FD-0396-6258-4C0D890B7A09}"/>
          </ac:picMkLst>
        </pc:picChg>
        <pc:picChg chg="add mod">
          <ac:chgData name="Jalila El Baraka" userId="ea93c961-285f-4edc-9e51-dff84fc1dbdc" providerId="ADAL" clId="{F2DB4326-1773-40AF-ABF6-454663976D9D}" dt="2026-02-26T12:08:27.528" v="593" actId="1076"/>
          <ac:picMkLst>
            <pc:docMk/>
            <pc:sldMk cId="927905845" sldId="1051"/>
            <ac:picMk id="20" creationId="{DD300B14-77BB-2201-D51D-893BF66A764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31:25.030" v="159" actId="1076"/>
        <pc:sldMkLst>
          <pc:docMk/>
          <pc:sldMk cId="429429812" sldId="1167"/>
        </pc:sldMkLst>
        <pc:picChg chg="add mod">
          <ac:chgData name="Jalila El Baraka" userId="ea93c961-285f-4edc-9e51-dff84fc1dbdc" providerId="ADAL" clId="{F2DB4326-1773-40AF-ABF6-454663976D9D}" dt="2026-02-21T13:28:18.715" v="124" actId="14100"/>
          <ac:picMkLst>
            <pc:docMk/>
            <pc:sldMk cId="429429812" sldId="1167"/>
            <ac:picMk id="11" creationId="{17C8A46A-DF7F-11C1-4DC1-C00006DA98DB}"/>
          </ac:picMkLst>
        </pc:picChg>
        <pc:picChg chg="add mod">
          <ac:chgData name="Jalila El Baraka" userId="ea93c961-285f-4edc-9e51-dff84fc1dbdc" providerId="ADAL" clId="{F2DB4326-1773-40AF-ABF6-454663976D9D}" dt="2026-02-21T13:31:25.030" v="159" actId="1076"/>
          <ac:picMkLst>
            <pc:docMk/>
            <pc:sldMk cId="429429812" sldId="1167"/>
            <ac:picMk id="12" creationId="{9DD0BBA4-7DD4-9AF0-6691-6A8C8F19143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33:37.717" v="225" actId="1076"/>
        <pc:sldMkLst>
          <pc:docMk/>
          <pc:sldMk cId="1481235126" sldId="1186"/>
        </pc:sldMkLst>
        <pc:picChg chg="add mod">
          <ac:chgData name="Jalila El Baraka" userId="ea93c961-285f-4edc-9e51-dff84fc1dbdc" providerId="ADAL" clId="{F2DB4326-1773-40AF-ABF6-454663976D9D}" dt="2026-02-21T13:28:50.395" v="130" actId="1076"/>
          <ac:picMkLst>
            <pc:docMk/>
            <pc:sldMk cId="1481235126" sldId="1186"/>
            <ac:picMk id="11" creationId="{00F04668-3952-C0CA-FB7C-4411732626E5}"/>
          </ac:picMkLst>
        </pc:picChg>
        <pc:picChg chg="add mod">
          <ac:chgData name="Jalila El Baraka" userId="ea93c961-285f-4edc-9e51-dff84fc1dbdc" providerId="ADAL" clId="{F2DB4326-1773-40AF-ABF6-454663976D9D}" dt="2026-02-21T13:33:37.717" v="225" actId="1076"/>
          <ac:picMkLst>
            <pc:docMk/>
            <pc:sldMk cId="1481235126" sldId="1186"/>
            <ac:picMk id="12" creationId="{ECC16DEF-5142-18CA-FCAB-4BA06784FF75}"/>
          </ac:picMkLst>
        </pc:picChg>
      </pc:sldChg>
      <pc:sldChg chg="modSp mod">
        <pc:chgData name="Jalila El Baraka" userId="ea93c961-285f-4edc-9e51-dff84fc1dbdc" providerId="ADAL" clId="{F2DB4326-1773-40AF-ABF6-454663976D9D}" dt="2026-02-26T08:59:19.542" v="503" actId="1076"/>
        <pc:sldMkLst>
          <pc:docMk/>
          <pc:sldMk cId="580384191" sldId="1213"/>
        </pc:sldMkLst>
        <pc:spChg chg="mod">
          <ac:chgData name="Jalila El Baraka" userId="ea93c961-285f-4edc-9e51-dff84fc1dbdc" providerId="ADAL" clId="{F2DB4326-1773-40AF-ABF6-454663976D9D}" dt="2026-02-26T08:56:23.626" v="495" actId="1076"/>
          <ac:spMkLst>
            <pc:docMk/>
            <pc:sldMk cId="580384191" sldId="1213"/>
            <ac:spMk id="11" creationId="{86185ED9-3A98-63A6-3131-AC435B3A8B4D}"/>
          </ac:spMkLst>
        </pc:spChg>
        <pc:spChg chg="mod">
          <ac:chgData name="Jalila El Baraka" userId="ea93c961-285f-4edc-9e51-dff84fc1dbdc" providerId="ADAL" clId="{F2DB4326-1773-40AF-ABF6-454663976D9D}" dt="2026-02-26T08:59:19.542" v="503" actId="1076"/>
          <ac:spMkLst>
            <pc:docMk/>
            <pc:sldMk cId="580384191" sldId="1213"/>
            <ac:spMk id="15" creationId="{7960BEB0-117F-A091-C454-D750F242A4F5}"/>
          </ac:spMkLst>
        </pc:spChg>
      </pc:sldChg>
      <pc:sldChg chg="addSp modSp mod">
        <pc:chgData name="Jalila El Baraka" userId="ea93c961-285f-4edc-9e51-dff84fc1dbdc" providerId="ADAL" clId="{F2DB4326-1773-40AF-ABF6-454663976D9D}" dt="2026-02-21T13:29:34.263" v="136" actId="1076"/>
        <pc:sldMkLst>
          <pc:docMk/>
          <pc:sldMk cId="4139890870" sldId="1215"/>
        </pc:sldMkLst>
        <pc:picChg chg="add mod">
          <ac:chgData name="Jalila El Baraka" userId="ea93c961-285f-4edc-9e51-dff84fc1dbdc" providerId="ADAL" clId="{F2DB4326-1773-40AF-ABF6-454663976D9D}" dt="2026-02-21T13:29:10.983" v="132" actId="1076"/>
          <ac:picMkLst>
            <pc:docMk/>
            <pc:sldMk cId="4139890870" sldId="1215"/>
            <ac:picMk id="3" creationId="{79561A8E-00C6-0158-DEFB-BCF3481B8A82}"/>
          </ac:picMkLst>
        </pc:picChg>
        <pc:picChg chg="add mod">
          <ac:chgData name="Jalila El Baraka" userId="ea93c961-285f-4edc-9e51-dff84fc1dbdc" providerId="ADAL" clId="{F2DB4326-1773-40AF-ABF6-454663976D9D}" dt="2026-02-21T13:29:24.215" v="134" actId="1076"/>
          <ac:picMkLst>
            <pc:docMk/>
            <pc:sldMk cId="4139890870" sldId="1215"/>
            <ac:picMk id="4" creationId="{1F687CF8-BA84-59C3-E64E-0D325A47C001}"/>
          </ac:picMkLst>
        </pc:picChg>
        <pc:picChg chg="add mod">
          <ac:chgData name="Jalila El Baraka" userId="ea93c961-285f-4edc-9e51-dff84fc1dbdc" providerId="ADAL" clId="{F2DB4326-1773-40AF-ABF6-454663976D9D}" dt="2026-02-21T13:29:34.263" v="136" actId="1076"/>
          <ac:picMkLst>
            <pc:docMk/>
            <pc:sldMk cId="4139890870" sldId="1215"/>
            <ac:picMk id="7" creationId="{A511545B-D0A8-BE16-A7CC-ED8156C04306}"/>
          </ac:picMkLst>
        </pc:picChg>
      </pc:sldChg>
      <pc:sldChg chg="addSp modSp mod">
        <pc:chgData name="Jalila El Baraka" userId="ea93c961-285f-4edc-9e51-dff84fc1dbdc" providerId="ADAL" clId="{F2DB4326-1773-40AF-ABF6-454663976D9D}" dt="2026-02-21T13:37:55.029" v="351" actId="1076"/>
        <pc:sldMkLst>
          <pc:docMk/>
          <pc:sldMk cId="852828192" sldId="1217"/>
        </pc:sldMkLst>
        <pc:picChg chg="add mod">
          <ac:chgData name="Jalila El Baraka" userId="ea93c961-285f-4edc-9e51-dff84fc1dbdc" providerId="ADAL" clId="{F2DB4326-1773-40AF-ABF6-454663976D9D}" dt="2026-02-21T13:30:44.880" v="154" actId="1076"/>
          <ac:picMkLst>
            <pc:docMk/>
            <pc:sldMk cId="852828192" sldId="1217"/>
            <ac:picMk id="4" creationId="{94EEB7BE-C041-4466-BA66-88D8935B4127}"/>
          </ac:picMkLst>
        </pc:picChg>
        <pc:picChg chg="add mod">
          <ac:chgData name="Jalila El Baraka" userId="ea93c961-285f-4edc-9e51-dff84fc1dbdc" providerId="ADAL" clId="{F2DB4326-1773-40AF-ABF6-454663976D9D}" dt="2026-02-21T13:37:35.544" v="345" actId="1076"/>
          <ac:picMkLst>
            <pc:docMk/>
            <pc:sldMk cId="852828192" sldId="1217"/>
            <ac:picMk id="5" creationId="{71C68442-91A2-4376-2584-84E9B5DC45F7}"/>
          </ac:picMkLst>
        </pc:picChg>
        <pc:picChg chg="add mod">
          <ac:chgData name="Jalila El Baraka" userId="ea93c961-285f-4edc-9e51-dff84fc1dbdc" providerId="ADAL" clId="{F2DB4326-1773-40AF-ABF6-454663976D9D}" dt="2026-02-21T13:37:55.029" v="351" actId="1076"/>
          <ac:picMkLst>
            <pc:docMk/>
            <pc:sldMk cId="852828192" sldId="1217"/>
            <ac:picMk id="7" creationId="{7EFA847D-B63F-21B3-09AF-4A092905945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08:57:10.291" v="499" actId="1076"/>
        <pc:sldMkLst>
          <pc:docMk/>
          <pc:sldMk cId="1382032982" sldId="1221"/>
        </pc:sldMkLst>
        <pc:spChg chg="mod">
          <ac:chgData name="Jalila El Baraka" userId="ea93c961-285f-4edc-9e51-dff84fc1dbdc" providerId="ADAL" clId="{F2DB4326-1773-40AF-ABF6-454663976D9D}" dt="2026-02-26T08:57:10.291" v="499" actId="1076"/>
          <ac:spMkLst>
            <pc:docMk/>
            <pc:sldMk cId="1382032982" sldId="1221"/>
            <ac:spMk id="12" creationId="{7BA5431A-10E9-BDDD-65F0-2A3C83B7C4A1}"/>
          </ac:spMkLst>
        </pc:spChg>
        <pc:picChg chg="add mod">
          <ac:chgData name="Jalila El Baraka" userId="ea93c961-285f-4edc-9e51-dff84fc1dbdc" providerId="ADAL" clId="{F2DB4326-1773-40AF-ABF6-454663976D9D}" dt="2026-02-21T13:39:07.359" v="358" actId="1076"/>
          <ac:picMkLst>
            <pc:docMk/>
            <pc:sldMk cId="1382032982" sldId="1221"/>
            <ac:picMk id="3" creationId="{36793E27-934F-D618-3CF2-4AB34541B9E5}"/>
          </ac:picMkLst>
        </pc:picChg>
      </pc:sldChg>
      <pc:sldChg chg="addSp modSp mod">
        <pc:chgData name="Jalila El Baraka" userId="ea93c961-285f-4edc-9e51-dff84fc1dbdc" providerId="ADAL" clId="{F2DB4326-1773-40AF-ABF6-454663976D9D}" dt="2026-02-26T08:59:30.319" v="504" actId="20577"/>
        <pc:sldMkLst>
          <pc:docMk/>
          <pc:sldMk cId="1621044820" sldId="1225"/>
        </pc:sldMkLst>
        <pc:spChg chg="mod">
          <ac:chgData name="Jalila El Baraka" userId="ea93c961-285f-4edc-9e51-dff84fc1dbdc" providerId="ADAL" clId="{F2DB4326-1773-40AF-ABF6-454663976D9D}" dt="2026-02-26T08:59:30.319" v="504" actId="20577"/>
          <ac:spMkLst>
            <pc:docMk/>
            <pc:sldMk cId="1621044820" sldId="1225"/>
            <ac:spMk id="5" creationId="{029E9459-626A-E1BA-7D6B-45FDCB3929CB}"/>
          </ac:spMkLst>
        </pc:spChg>
        <pc:picChg chg="add mod">
          <ac:chgData name="Jalila El Baraka" userId="ea93c961-285f-4edc-9e51-dff84fc1dbdc" providerId="ADAL" clId="{F2DB4326-1773-40AF-ABF6-454663976D9D}" dt="2026-02-21T13:38:31.751" v="353" actId="1076"/>
          <ac:picMkLst>
            <pc:docMk/>
            <pc:sldMk cId="1621044820" sldId="1225"/>
            <ac:picMk id="3" creationId="{38D275F3-098F-F8E8-AF58-A9CCF7F24E26}"/>
          </ac:picMkLst>
        </pc:picChg>
        <pc:picChg chg="add mod">
          <ac:chgData name="Jalila El Baraka" userId="ea93c961-285f-4edc-9e51-dff84fc1dbdc" providerId="ADAL" clId="{F2DB4326-1773-40AF-ABF6-454663976D9D}" dt="2026-02-21T13:39:24.335" v="365" actId="1076"/>
          <ac:picMkLst>
            <pc:docMk/>
            <pc:sldMk cId="1621044820" sldId="1225"/>
            <ac:picMk id="4" creationId="{9F43B552-315D-7E0F-0519-D1287E88DA1D}"/>
          </ac:picMkLst>
        </pc:picChg>
        <pc:picChg chg="add mod">
          <ac:chgData name="Jalila El Baraka" userId="ea93c961-285f-4edc-9e51-dff84fc1dbdc" providerId="ADAL" clId="{F2DB4326-1773-40AF-ABF6-454663976D9D}" dt="2026-02-21T13:39:46.224" v="369" actId="1076"/>
          <ac:picMkLst>
            <pc:docMk/>
            <pc:sldMk cId="1621044820" sldId="1225"/>
            <ac:picMk id="7" creationId="{321CFF9D-26A1-6F3F-0CD1-2A6E3578CAC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30:28.380" v="152" actId="1076"/>
        <pc:sldMkLst>
          <pc:docMk/>
          <pc:sldMk cId="84883358" sldId="1250"/>
        </pc:sldMkLst>
        <pc:spChg chg="mod">
          <ac:chgData name="Jalila El Baraka" userId="ea93c961-285f-4edc-9e51-dff84fc1dbdc" providerId="ADAL" clId="{F2DB4326-1773-40AF-ABF6-454663976D9D}" dt="2026-02-21T13:30:22.979" v="149" actId="20577"/>
          <ac:spMkLst>
            <pc:docMk/>
            <pc:sldMk cId="84883358" sldId="1250"/>
            <ac:spMk id="6" creationId="{C3AAA67F-4AF1-80C6-F05F-C6ED0B42D3E5}"/>
          </ac:spMkLst>
        </pc:spChg>
        <pc:picChg chg="mod">
          <ac:chgData name="Jalila El Baraka" userId="ea93c961-285f-4edc-9e51-dff84fc1dbdc" providerId="ADAL" clId="{F2DB4326-1773-40AF-ABF6-454663976D9D}" dt="2026-02-21T13:30:28.380" v="152" actId="1076"/>
          <ac:picMkLst>
            <pc:docMk/>
            <pc:sldMk cId="84883358" sldId="1250"/>
            <ac:picMk id="2" creationId="{D4D63EDB-85F0-35E0-5F53-95D8D693E167}"/>
          </ac:picMkLst>
        </pc:picChg>
        <pc:picChg chg="add mod">
          <ac:chgData name="Jalila El Baraka" userId="ea93c961-285f-4edc-9e51-dff84fc1dbdc" providerId="ADAL" clId="{F2DB4326-1773-40AF-ABF6-454663976D9D}" dt="2026-02-21T13:29:38.999" v="138" actId="1076"/>
          <ac:picMkLst>
            <pc:docMk/>
            <pc:sldMk cId="84883358" sldId="1250"/>
            <ac:picMk id="3" creationId="{62F64B56-503E-9EEF-A0B8-F732AAB5107B}"/>
          </ac:picMkLst>
        </pc:picChg>
        <pc:picChg chg="add mod">
          <ac:chgData name="Jalila El Baraka" userId="ea93c961-285f-4edc-9e51-dff84fc1dbdc" providerId="ADAL" clId="{F2DB4326-1773-40AF-ABF6-454663976D9D}" dt="2026-02-21T13:29:48.422" v="140" actId="1076"/>
          <ac:picMkLst>
            <pc:docMk/>
            <pc:sldMk cId="84883358" sldId="1250"/>
            <ac:picMk id="4" creationId="{44AF971C-701A-3B97-CF50-C0B374BEDDC1}"/>
          </ac:picMkLst>
        </pc:picChg>
        <pc:picChg chg="add mod">
          <ac:chgData name="Jalila El Baraka" userId="ea93c961-285f-4edc-9e51-dff84fc1dbdc" providerId="ADAL" clId="{F2DB4326-1773-40AF-ABF6-454663976D9D}" dt="2026-02-21T13:29:58.987" v="143" actId="14100"/>
          <ac:picMkLst>
            <pc:docMk/>
            <pc:sldMk cId="84883358" sldId="1250"/>
            <ac:picMk id="5" creationId="{DE25E48D-74C6-4E43-B07A-E9C8B24BDFAB}"/>
          </ac:picMkLst>
        </pc:picChg>
      </pc:sldChg>
      <pc:sldChg chg="addSp modSp mod">
        <pc:chgData name="Jalila El Baraka" userId="ea93c961-285f-4edc-9e51-dff84fc1dbdc" providerId="ADAL" clId="{F2DB4326-1773-40AF-ABF6-454663976D9D}" dt="2026-02-26T08:56:56.715" v="498" actId="20577"/>
        <pc:sldMkLst>
          <pc:docMk/>
          <pc:sldMk cId="2243043901" sldId="1251"/>
        </pc:sldMkLst>
        <pc:spChg chg="mod">
          <ac:chgData name="Jalila El Baraka" userId="ea93c961-285f-4edc-9e51-dff84fc1dbdc" providerId="ADAL" clId="{F2DB4326-1773-40AF-ABF6-454663976D9D}" dt="2026-02-26T08:56:56.715" v="498" actId="20577"/>
          <ac:spMkLst>
            <pc:docMk/>
            <pc:sldMk cId="2243043901" sldId="1251"/>
            <ac:spMk id="6" creationId="{C22CDF9E-9F2A-5C12-4564-61382B80293A}"/>
          </ac:spMkLst>
        </pc:spChg>
        <pc:picChg chg="add mod">
          <ac:chgData name="Jalila El Baraka" userId="ea93c961-285f-4edc-9e51-dff84fc1dbdc" providerId="ADAL" clId="{F2DB4326-1773-40AF-ABF6-454663976D9D}" dt="2026-02-21T13:30:48.655" v="156" actId="1076"/>
          <ac:picMkLst>
            <pc:docMk/>
            <pc:sldMk cId="2243043901" sldId="1251"/>
            <ac:picMk id="3" creationId="{54E931C7-F1B7-45A0-652B-396280F8A08F}"/>
          </ac:picMkLst>
        </pc:picChg>
        <pc:picChg chg="add mod">
          <ac:chgData name="Jalila El Baraka" userId="ea93c961-285f-4edc-9e51-dff84fc1dbdc" providerId="ADAL" clId="{F2DB4326-1773-40AF-ABF6-454663976D9D}" dt="2026-02-21T13:37:40.815" v="347" actId="1076"/>
          <ac:picMkLst>
            <pc:docMk/>
            <pc:sldMk cId="2243043901" sldId="1251"/>
            <ac:picMk id="4" creationId="{A575C1C3-74E7-BE85-D75E-01DC23483EB9}"/>
          </ac:picMkLst>
        </pc:picChg>
        <pc:picChg chg="add mod">
          <ac:chgData name="Jalila El Baraka" userId="ea93c961-285f-4edc-9e51-dff84fc1dbdc" providerId="ADAL" clId="{F2DB4326-1773-40AF-ABF6-454663976D9D}" dt="2026-02-21T13:37:49.415" v="349" actId="1076"/>
          <ac:picMkLst>
            <pc:docMk/>
            <pc:sldMk cId="2243043901" sldId="1251"/>
            <ac:picMk id="5" creationId="{DEE56780-C57C-9F8D-FB60-3AF05E6D72C8}"/>
          </ac:picMkLst>
        </pc:picChg>
      </pc:sldChg>
      <pc:sldChg chg="addSp modSp mod">
        <pc:chgData name="Jalila El Baraka" userId="ea93c961-285f-4edc-9e51-dff84fc1dbdc" providerId="ADAL" clId="{F2DB4326-1773-40AF-ABF6-454663976D9D}" dt="2026-02-21T13:39:53.676" v="372" actId="14100"/>
        <pc:sldMkLst>
          <pc:docMk/>
          <pc:sldMk cId="3963061055" sldId="1261"/>
        </pc:sldMkLst>
        <pc:picChg chg="add mod">
          <ac:chgData name="Jalila El Baraka" userId="ea93c961-285f-4edc-9e51-dff84fc1dbdc" providerId="ADAL" clId="{F2DB4326-1773-40AF-ABF6-454663976D9D}" dt="2026-02-21T13:38:35.412" v="355" actId="1076"/>
          <ac:picMkLst>
            <pc:docMk/>
            <pc:sldMk cId="3963061055" sldId="1261"/>
            <ac:picMk id="3" creationId="{EEA45583-541C-AF40-509A-F52C9421682F}"/>
          </ac:picMkLst>
        </pc:picChg>
        <pc:picChg chg="add mod">
          <ac:chgData name="Jalila El Baraka" userId="ea93c961-285f-4edc-9e51-dff84fc1dbdc" providerId="ADAL" clId="{F2DB4326-1773-40AF-ABF6-454663976D9D}" dt="2026-02-21T13:39:30.840" v="367" actId="1076"/>
          <ac:picMkLst>
            <pc:docMk/>
            <pc:sldMk cId="3963061055" sldId="1261"/>
            <ac:picMk id="4" creationId="{095E7815-2E06-787F-6380-CD2C99769E1B}"/>
          </ac:picMkLst>
        </pc:picChg>
        <pc:picChg chg="add mod">
          <ac:chgData name="Jalila El Baraka" userId="ea93c961-285f-4edc-9e51-dff84fc1dbdc" providerId="ADAL" clId="{F2DB4326-1773-40AF-ABF6-454663976D9D}" dt="2026-02-21T13:39:53.676" v="372" actId="14100"/>
          <ac:picMkLst>
            <pc:docMk/>
            <pc:sldMk cId="3963061055" sldId="1261"/>
            <ac:picMk id="5" creationId="{D6CBE386-5B18-8C8F-610E-A32F615E12DA}"/>
          </ac:picMkLst>
        </pc:picChg>
      </pc:sldChg>
      <pc:sldChg chg="delSp mod">
        <pc:chgData name="Jalila El Baraka" userId="ea93c961-285f-4edc-9e51-dff84fc1dbdc" providerId="ADAL" clId="{F2DB4326-1773-40AF-ABF6-454663976D9D}" dt="2026-02-21T13:36:41.252" v="331" actId="478"/>
        <pc:sldMkLst>
          <pc:docMk/>
          <pc:sldMk cId="2344368548" sldId="1271"/>
        </pc:sldMkLst>
      </pc:sldChg>
      <pc:sldChg chg="modSp mod">
        <pc:chgData name="Jalila El Baraka" userId="ea93c961-285f-4edc-9e51-dff84fc1dbdc" providerId="ADAL" clId="{F2DB4326-1773-40AF-ABF6-454663976D9D}" dt="2026-02-26T08:59:42.113" v="505" actId="20577"/>
        <pc:sldMkLst>
          <pc:docMk/>
          <pc:sldMk cId="3560160465" sldId="1274"/>
        </pc:sldMkLst>
        <pc:spChg chg="mod">
          <ac:chgData name="Jalila El Baraka" userId="ea93c961-285f-4edc-9e51-dff84fc1dbdc" providerId="ADAL" clId="{F2DB4326-1773-40AF-ABF6-454663976D9D}" dt="2026-02-26T08:56:31.267" v="497" actId="20577"/>
          <ac:spMkLst>
            <pc:docMk/>
            <pc:sldMk cId="3560160465" sldId="1274"/>
            <ac:spMk id="6" creationId="{A75C06F0-EA64-884D-69AA-4EDD984BA2C5}"/>
          </ac:spMkLst>
        </pc:spChg>
        <pc:spChg chg="mod">
          <ac:chgData name="Jalila El Baraka" userId="ea93c961-285f-4edc-9e51-dff84fc1dbdc" providerId="ADAL" clId="{F2DB4326-1773-40AF-ABF6-454663976D9D}" dt="2026-02-26T08:59:42.113" v="505" actId="20577"/>
          <ac:spMkLst>
            <pc:docMk/>
            <pc:sldMk cId="3560160465" sldId="1274"/>
            <ac:spMk id="7" creationId="{24F5FF4B-16E6-81D9-999A-07BCA8041F76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6T08:58:45.752" v="501" actId="20577"/>
        <pc:sldMkLst>
          <pc:docMk/>
          <pc:sldMk cId="1020672040" sldId="1276"/>
        </pc:sldMkLst>
        <pc:spChg chg="mod">
          <ac:chgData name="Jalila El Baraka" userId="ea93c961-285f-4edc-9e51-dff84fc1dbdc" providerId="ADAL" clId="{F2DB4326-1773-40AF-ABF6-454663976D9D}" dt="2026-02-26T08:58:45.752" v="501" actId="20577"/>
          <ac:spMkLst>
            <pc:docMk/>
            <pc:sldMk cId="1020672040" sldId="1276"/>
            <ac:spMk id="6" creationId="{5702FBEF-F61E-4E28-9C27-32C4E3AC8FCA}"/>
          </ac:spMkLst>
        </pc:spChg>
        <pc:picChg chg="add mod">
          <ac:chgData name="Jalila El Baraka" userId="ea93c961-285f-4edc-9e51-dff84fc1dbdc" providerId="ADAL" clId="{F2DB4326-1773-40AF-ABF6-454663976D9D}" dt="2026-02-21T13:39:16.688" v="362" actId="1076"/>
          <ac:picMkLst>
            <pc:docMk/>
            <pc:sldMk cId="1020672040" sldId="1276"/>
            <ac:picMk id="4" creationId="{3E144B44-3163-770B-C816-D3F5BF27388D}"/>
          </ac:picMkLst>
        </pc:picChg>
      </pc:sldChg>
      <pc:sldChg chg="modSp add mod">
        <pc:chgData name="Jalila El Baraka" userId="ea93c961-285f-4edc-9e51-dff84fc1dbdc" providerId="ADAL" clId="{F2DB4326-1773-40AF-ABF6-454663976D9D}" dt="2026-02-26T08:44:43.666" v="490" actId="1076"/>
        <pc:sldMkLst>
          <pc:docMk/>
          <pc:sldMk cId="3256977585" sldId="1277"/>
        </pc:sldMkLst>
        <pc:spChg chg="mod">
          <ac:chgData name="Jalila El Baraka" userId="ea93c961-285f-4edc-9e51-dff84fc1dbdc" providerId="ADAL" clId="{F2DB4326-1773-40AF-ABF6-454663976D9D}" dt="2026-02-26T08:44:43.666" v="490" actId="1076"/>
          <ac:spMkLst>
            <pc:docMk/>
            <pc:sldMk cId="3256977585" sldId="1277"/>
            <ac:spMk id="2" creationId="{CC0A3FF4-DC41-DA4D-069E-ACE54560258E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1T13:36:57.716" v="334" actId="1076"/>
        <pc:sldMkLst>
          <pc:docMk/>
          <pc:sldMk cId="205006445" sldId="1278"/>
        </pc:sldMkLst>
        <pc:spChg chg="mod">
          <ac:chgData name="Jalila El Baraka" userId="ea93c961-285f-4edc-9e51-dff84fc1dbdc" providerId="ADAL" clId="{F2DB4326-1773-40AF-ABF6-454663976D9D}" dt="2026-02-21T13:36:57.716" v="334" actId="1076"/>
          <ac:spMkLst>
            <pc:docMk/>
            <pc:sldMk cId="205006445" sldId="1278"/>
            <ac:spMk id="2" creationId="{8CFF263E-4842-1800-4DF8-0147AFBA0331}"/>
          </ac:spMkLst>
        </pc:spChg>
        <pc:picChg chg="add mod">
          <ac:chgData name="Jalila El Baraka" userId="ea93c961-285f-4edc-9e51-dff84fc1dbdc" providerId="ADAL" clId="{F2DB4326-1773-40AF-ABF6-454663976D9D}" dt="2026-02-21T13:27:20.760" v="109"/>
          <ac:picMkLst>
            <pc:docMk/>
            <pc:sldMk cId="205006445" sldId="1278"/>
            <ac:picMk id="13" creationId="{D882D3AD-4B84-6124-3359-EA617137F517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1T13:32:14.543" v="170" actId="1076"/>
        <pc:sldMkLst>
          <pc:docMk/>
          <pc:sldMk cId="3053344065" sldId="1279"/>
        </pc:sldMkLst>
        <pc:spChg chg="mod">
          <ac:chgData name="Jalila El Baraka" userId="ea93c961-285f-4edc-9e51-dff84fc1dbdc" providerId="ADAL" clId="{F2DB4326-1773-40AF-ABF6-454663976D9D}" dt="2026-02-21T13:31:38.904" v="161"/>
          <ac:spMkLst>
            <pc:docMk/>
            <pc:sldMk cId="3053344065" sldId="1279"/>
            <ac:spMk id="2" creationId="{B02DD839-F989-7118-E4F3-C69E32BD4D88}"/>
          </ac:spMkLst>
        </pc:spChg>
        <pc:spChg chg="add mod">
          <ac:chgData name="Jalila El Baraka" userId="ea93c961-285f-4edc-9e51-dff84fc1dbdc" providerId="ADAL" clId="{F2DB4326-1773-40AF-ABF6-454663976D9D}" dt="2026-02-21T13:31:58.294" v="164" actId="1076"/>
          <ac:spMkLst>
            <pc:docMk/>
            <pc:sldMk cId="3053344065" sldId="1279"/>
            <ac:spMk id="3" creationId="{EC55DB6D-442B-7C8B-3E0F-CA4D2E7D1786}"/>
          </ac:spMkLst>
        </pc:spChg>
        <pc:spChg chg="add mod">
          <ac:chgData name="Jalila El Baraka" userId="ea93c961-285f-4edc-9e51-dff84fc1dbdc" providerId="ADAL" clId="{F2DB4326-1773-40AF-ABF6-454663976D9D}" dt="2026-02-21T13:32:04.295" v="167" actId="1076"/>
          <ac:spMkLst>
            <pc:docMk/>
            <pc:sldMk cId="3053344065" sldId="1279"/>
            <ac:spMk id="10" creationId="{20DB397C-14FA-70A1-3317-4929D83E9EC3}"/>
          </ac:spMkLst>
        </pc:spChg>
        <pc:spChg chg="add mod">
          <ac:chgData name="Jalila El Baraka" userId="ea93c961-285f-4edc-9e51-dff84fc1dbdc" providerId="ADAL" clId="{F2DB4326-1773-40AF-ABF6-454663976D9D}" dt="2026-02-21T13:32:14.543" v="170" actId="1076"/>
          <ac:spMkLst>
            <pc:docMk/>
            <pc:sldMk cId="3053344065" sldId="1279"/>
            <ac:spMk id="14" creationId="{BCF2ECE4-82A5-838F-CC3D-7078E06E56FE}"/>
          </ac:spMkLst>
        </pc:spChg>
      </pc:sldChg>
      <pc:sldChg chg="addSp modSp add mod">
        <pc:chgData name="Jalila El Baraka" userId="ea93c961-285f-4edc-9e51-dff84fc1dbdc" providerId="ADAL" clId="{F2DB4326-1773-40AF-ABF6-454663976D9D}" dt="2026-02-21T13:33:17.399" v="219" actId="1076"/>
        <pc:sldMkLst>
          <pc:docMk/>
          <pc:sldMk cId="625373297" sldId="1280"/>
        </pc:sldMkLst>
        <pc:spChg chg="mod">
          <ac:chgData name="Jalila El Baraka" userId="ea93c961-285f-4edc-9e51-dff84fc1dbdc" providerId="ADAL" clId="{F2DB4326-1773-40AF-ABF6-454663976D9D}" dt="2026-02-21T13:32:52.535" v="213" actId="20577"/>
          <ac:spMkLst>
            <pc:docMk/>
            <pc:sldMk cId="625373297" sldId="1280"/>
            <ac:spMk id="2" creationId="{308F3D3F-DCBF-13F6-F2D9-DF976C44DF77}"/>
          </ac:spMkLst>
        </pc:spChg>
        <pc:spChg chg="add mod">
          <ac:chgData name="Jalila El Baraka" userId="ea93c961-285f-4edc-9e51-dff84fc1dbdc" providerId="ADAL" clId="{F2DB4326-1773-40AF-ABF6-454663976D9D}" dt="2026-02-21T13:33:03.023" v="215" actId="1076"/>
          <ac:spMkLst>
            <pc:docMk/>
            <pc:sldMk cId="625373297" sldId="1280"/>
            <ac:spMk id="3" creationId="{0C5A4F02-80EA-87D1-04BE-0D9BDFAFFBD0}"/>
          </ac:spMkLst>
        </pc:spChg>
        <pc:spChg chg="add mod">
          <ac:chgData name="Jalila El Baraka" userId="ea93c961-285f-4edc-9e51-dff84fc1dbdc" providerId="ADAL" clId="{F2DB4326-1773-40AF-ABF6-454663976D9D}" dt="2026-02-21T13:33:12.087" v="217" actId="1076"/>
          <ac:spMkLst>
            <pc:docMk/>
            <pc:sldMk cId="625373297" sldId="1280"/>
            <ac:spMk id="10" creationId="{0D9CE6BD-0B9F-C8C4-E5A0-5F89CDA1067B}"/>
          </ac:spMkLst>
        </pc:spChg>
        <pc:spChg chg="add mod">
          <ac:chgData name="Jalila El Baraka" userId="ea93c961-285f-4edc-9e51-dff84fc1dbdc" providerId="ADAL" clId="{F2DB4326-1773-40AF-ABF6-454663976D9D}" dt="2026-02-21T13:33:17.399" v="219" actId="1076"/>
          <ac:spMkLst>
            <pc:docMk/>
            <pc:sldMk cId="625373297" sldId="1280"/>
            <ac:spMk id="14" creationId="{01BF0014-0C8D-77A1-B1CA-5F56DBFE6793}"/>
          </ac:spMkLst>
        </pc:spChg>
      </pc:sldChg>
      <pc:sldChg chg="addSp modSp add mod">
        <pc:chgData name="Jalila El Baraka" userId="ea93c961-285f-4edc-9e51-dff84fc1dbdc" providerId="ADAL" clId="{F2DB4326-1773-40AF-ABF6-454663976D9D}" dt="2026-02-26T08:51:51.554" v="494" actId="1076"/>
        <pc:sldMkLst>
          <pc:docMk/>
          <pc:sldMk cId="1757291606" sldId="1281"/>
        </pc:sldMkLst>
        <pc:spChg chg="mod">
          <ac:chgData name="Jalila El Baraka" userId="ea93c961-285f-4edc-9e51-dff84fc1dbdc" providerId="ADAL" clId="{F2DB4326-1773-40AF-ABF6-454663976D9D}" dt="2026-02-21T13:36:14.290" v="329" actId="27636"/>
          <ac:spMkLst>
            <pc:docMk/>
            <pc:sldMk cId="1757291606" sldId="1281"/>
            <ac:spMk id="2" creationId="{265A6F93-0392-5F2B-D39C-2B674340B438}"/>
          </ac:spMkLst>
        </pc:spChg>
        <pc:spChg chg="add mod">
          <ac:chgData name="Jalila El Baraka" userId="ea93c961-285f-4edc-9e51-dff84fc1dbdc" providerId="ADAL" clId="{F2DB4326-1773-40AF-ABF6-454663976D9D}" dt="2026-02-21T13:35:49.687" v="321" actId="1076"/>
          <ac:spMkLst>
            <pc:docMk/>
            <pc:sldMk cId="1757291606" sldId="1281"/>
            <ac:spMk id="3" creationId="{F3EF9A91-37D6-FA27-53B2-F2FDFF4A190A}"/>
          </ac:spMkLst>
        </pc:spChg>
        <pc:spChg chg="add mod">
          <ac:chgData name="Jalila El Baraka" userId="ea93c961-285f-4edc-9e51-dff84fc1dbdc" providerId="ADAL" clId="{F2DB4326-1773-40AF-ABF6-454663976D9D}" dt="2026-02-26T08:51:49.514" v="493" actId="1076"/>
          <ac:spMkLst>
            <pc:docMk/>
            <pc:sldMk cId="1757291606" sldId="1281"/>
            <ac:spMk id="4" creationId="{9E10A0EA-5796-3C6C-0B7F-B152F4F09ABA}"/>
          </ac:spMkLst>
        </pc:spChg>
        <pc:spChg chg="add mod">
          <ac:chgData name="Jalila El Baraka" userId="ea93c961-285f-4edc-9e51-dff84fc1dbdc" providerId="ADAL" clId="{F2DB4326-1773-40AF-ABF6-454663976D9D}" dt="2026-02-21T13:35:43.814" v="319" actId="1076"/>
          <ac:spMkLst>
            <pc:docMk/>
            <pc:sldMk cId="1757291606" sldId="1281"/>
            <ac:spMk id="7" creationId="{19839331-534E-89A5-1EE8-10E63AABC3B3}"/>
          </ac:spMkLst>
        </pc:spChg>
        <pc:spChg chg="add mod">
          <ac:chgData name="Jalila El Baraka" userId="ea93c961-285f-4edc-9e51-dff84fc1dbdc" providerId="ADAL" clId="{F2DB4326-1773-40AF-ABF6-454663976D9D}" dt="2026-02-26T08:51:41.548" v="491" actId="1076"/>
          <ac:spMkLst>
            <pc:docMk/>
            <pc:sldMk cId="1757291606" sldId="1281"/>
            <ac:spMk id="10" creationId="{C4AB6FD2-CA8F-8982-8CA2-3E2994222E95}"/>
          </ac:spMkLst>
        </pc:spChg>
        <pc:picChg chg="mod">
          <ac:chgData name="Jalila El Baraka" userId="ea93c961-285f-4edc-9e51-dff84fc1dbdc" providerId="ADAL" clId="{F2DB4326-1773-40AF-ABF6-454663976D9D}" dt="2026-02-21T13:34:27.623" v="234" actId="1076"/>
          <ac:picMkLst>
            <pc:docMk/>
            <pc:sldMk cId="1757291606" sldId="1281"/>
            <ac:picMk id="6" creationId="{E4439B92-6898-4AA6-72AE-2030D2E96DCB}"/>
          </ac:picMkLst>
        </pc:picChg>
        <pc:picChg chg="mod">
          <ac:chgData name="Jalila El Baraka" userId="ea93c961-285f-4edc-9e51-dff84fc1dbdc" providerId="ADAL" clId="{F2DB4326-1773-40AF-ABF6-454663976D9D}" dt="2026-02-26T08:51:51.554" v="494" actId="1076"/>
          <ac:picMkLst>
            <pc:docMk/>
            <pc:sldMk cId="1757291606" sldId="1281"/>
            <ac:picMk id="11" creationId="{3B569039-690A-F6B6-07B2-2F627015C4F1}"/>
          </ac:picMkLst>
        </pc:picChg>
        <pc:picChg chg="mod">
          <ac:chgData name="Jalila El Baraka" userId="ea93c961-285f-4edc-9e51-dff84fc1dbdc" providerId="ADAL" clId="{F2DB4326-1773-40AF-ABF6-454663976D9D}" dt="2026-02-21T13:34:30.108" v="235" actId="1076"/>
          <ac:picMkLst>
            <pc:docMk/>
            <pc:sldMk cId="1757291606" sldId="1281"/>
            <ac:picMk id="17" creationId="{44A69C67-DCE2-5595-914F-BE1781076485}"/>
          </ac:picMkLst>
        </pc:picChg>
        <pc:picChg chg="mod">
          <ac:chgData name="Jalila El Baraka" userId="ea93c961-285f-4edc-9e51-dff84fc1dbdc" providerId="ADAL" clId="{F2DB4326-1773-40AF-ABF6-454663976D9D}" dt="2026-02-21T13:34:10.525" v="231" actId="1076"/>
          <ac:picMkLst>
            <pc:docMk/>
            <pc:sldMk cId="1757291606" sldId="1281"/>
            <ac:picMk id="18" creationId="{9657305A-C710-0E99-7A9F-31CC3BCDD5CF}"/>
          </ac:picMkLst>
        </pc:picChg>
      </pc:sldChg>
      <pc:sldChg chg="modSp add mod ord">
        <pc:chgData name="Jalila El Baraka" userId="ea93c961-285f-4edc-9e51-dff84fc1dbdc" providerId="ADAL" clId="{F2DB4326-1773-40AF-ABF6-454663976D9D}" dt="2026-02-21T13:36:19.947" v="330"/>
        <pc:sldMkLst>
          <pc:docMk/>
          <pc:sldMk cId="4005307433" sldId="1282"/>
        </pc:sldMkLst>
        <pc:spChg chg="mod">
          <ac:chgData name="Jalila El Baraka" userId="ea93c961-285f-4edc-9e51-dff84fc1dbdc" providerId="ADAL" clId="{F2DB4326-1773-40AF-ABF6-454663976D9D}" dt="2026-02-21T13:36:19.947" v="330"/>
          <ac:spMkLst>
            <pc:docMk/>
            <pc:sldMk cId="4005307433" sldId="1282"/>
            <ac:spMk id="2" creationId="{607DAF4A-4F2D-A114-A722-2B07FCDF5435}"/>
          </ac:spMkLst>
        </pc:spChg>
      </pc:sldChg>
      <pc:sldChg chg="add">
        <pc:chgData name="Jalila El Baraka" userId="ea93c961-285f-4edc-9e51-dff84fc1dbdc" providerId="ADAL" clId="{F2DB4326-1773-40AF-ABF6-454663976D9D}" dt="2026-02-21T13:36:48.256" v="332"/>
        <pc:sldMkLst>
          <pc:docMk/>
          <pc:sldMk cId="2158283626" sldId="1283"/>
        </pc:sldMkLst>
      </pc:sldChg>
      <pc:sldChg chg="addSp delSp modSp add mod">
        <pc:chgData name="Jalila El Baraka" userId="ea93c961-285f-4edc-9e51-dff84fc1dbdc" providerId="ADAL" clId="{F2DB4326-1773-40AF-ABF6-454663976D9D}" dt="2026-02-21T13:37:19.206" v="343" actId="478"/>
        <pc:sldMkLst>
          <pc:docMk/>
          <pc:sldMk cId="4193161415" sldId="1284"/>
        </pc:sldMkLst>
        <pc:spChg chg="mod">
          <ac:chgData name="Jalila El Baraka" userId="ea93c961-285f-4edc-9e51-dff84fc1dbdc" providerId="ADAL" clId="{F2DB4326-1773-40AF-ABF6-454663976D9D}" dt="2026-02-21T13:37:01.506" v="335"/>
          <ac:spMkLst>
            <pc:docMk/>
            <pc:sldMk cId="4193161415" sldId="1284"/>
            <ac:spMk id="2" creationId="{178BA470-72B4-9D5A-B035-D4E566000583}"/>
          </ac:spMkLst>
        </pc:spChg>
        <pc:picChg chg="add mod">
          <ac:chgData name="Jalila El Baraka" userId="ea93c961-285f-4edc-9e51-dff84fc1dbdc" providerId="ADAL" clId="{F2DB4326-1773-40AF-ABF6-454663976D9D}" dt="2026-02-21T13:37:08.779" v="337"/>
          <ac:picMkLst>
            <pc:docMk/>
            <pc:sldMk cId="4193161415" sldId="1284"/>
            <ac:picMk id="3" creationId="{DBE8D9B8-46DF-FFA6-5192-BCECC4111DBC}"/>
          </ac:picMkLst>
        </pc:picChg>
      </pc:sld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1111003334" sldId="2147483781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3650668024" sldId="214748378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2903520918" sldId="214748378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1358480057" sldId="214748378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3843609098" sldId="214748379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1077582955" sldId="214748383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3737687126" sldId="214748383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413941723" sldId="2147483990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545218352" sldId="2147483798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1789432894" sldId="214748379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1929136816" sldId="214748380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3177319109" sldId="214748381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679678450" sldId="2147483821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2945285613" sldId="2147483850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2394112901" sldId="214748385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771895711" sldId="214748385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4282701561" sldId="214748385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2707093576" sldId="2147483854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1956729644" sldId="2147483855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3749718142" sldId="2147483856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3919782484" sldId="214748385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921785442" sldId="214748385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112910274" sldId="214748385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1516601578" sldId="214748386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565245023" sldId="214748386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2246284794" sldId="214748386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1402073012" sldId="214748395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854251599" sldId="2147483951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3707178114" sldId="2147483863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707178114" sldId="2147483863"/>
            <pc:sldLayoutMk cId="2248283716" sldId="2147483864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3697145580" sldId="2147483882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4217945529" sldId="214748388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3877154203" sldId="214748388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605314409" sldId="2147483885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710471738" sldId="2147483886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2509294066" sldId="2147483887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4253525236" sldId="214748388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119553027" sldId="214748388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036384377" sldId="214748389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505859635" sldId="214748389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3597007257" sldId="214748389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849094717" sldId="2147483893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2350254030" sldId="2147483907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549111066" sldId="214748390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336448564" sldId="214748390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166600413" sldId="214748391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412336728" sldId="214748391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996582642" sldId="214748391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2989705921" sldId="214748391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1028681647" sldId="214748391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079622246" sldId="2147483915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1282824108" sldId="2147483916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2520242087" sldId="214748391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2577329795" sldId="214748391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991380927" sldId="214748391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619206925" sldId="214748392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1003768479" sldId="2147483921"/>
          </pc:sldLayoutMkLst>
        </pc:sldLayoutChg>
      </pc:sldMasterChg>
      <pc:sldMasterChg chg="del sldLayoutOrd">
        <pc:chgData name="Jalila El Baraka" userId="ea93c961-285f-4edc-9e51-dff84fc1dbdc" providerId="ADAL" clId="{F2DB4326-1773-40AF-ABF6-454663976D9D}" dt="2026-02-26T08:43:34.451" v="401"/>
        <pc:sldMasterMkLst>
          <pc:docMk/>
          <pc:sldMasterMk cId="2010290205" sldId="2147483925"/>
        </pc:sldMasterMkLst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4269205893" sldId="2147483937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3577245238" sldId="214748393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695751782" sldId="214748393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809753717" sldId="214748394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1737655812" sldId="214748394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4045542601" sldId="214748394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4274786392" sldId="214748394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3146117537" sldId="214748394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3366410394" sldId="2147483945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1310075703" sldId="2147483946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2529297679" sldId="214748394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1726975358" sldId="2147483948"/>
          </pc:sldLayoutMkLst>
        </pc:sldLayoutChg>
      </pc:sldMasterChg>
      <pc:sldMasterChg chg="modSldLayout sldLayoutOrd">
        <pc:chgData name="Jalila El Baraka" userId="ea93c961-285f-4edc-9e51-dff84fc1dbdc" providerId="ADAL" clId="{F2DB4326-1773-40AF-ABF6-454663976D9D}" dt="2026-02-26T08:43:34.438" v="400"/>
        <pc:sldMasterMkLst>
          <pc:docMk/>
          <pc:sldMasterMk cId="4005370987" sldId="2147483978"/>
        </pc:sldMasterMkLst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3783342910" sldId="2147483926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2" creationId="{4939D688-DA3D-1041-F8FE-A13B72445DC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3" creationId="{62C3BD4A-1875-57C7-DCB3-6D4DA594AE9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4" creationId="{657D0162-FBBB-F8F1-3FEA-CD33F1D7327B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5" creationId="{BAE5607F-F56B-5609-9DB1-B73A013F8A6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6" creationId="{38765829-109F-5F18-2912-7B2D687E8639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548418061" sldId="2147483927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2" creationId="{C83BD2CF-5B35-A5F0-E963-96584A8353E0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3" creationId="{A77A09A0-7898-C14F-AB91-9A29B2AA582D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4" creationId="{5BC2DE16-25A8-0CB9-B9D5-B9E5BE4E08C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5" creationId="{4DAD04A7-643A-50D7-29B7-D65306A57C7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6" creationId="{3E6BDD76-5C16-078F-5B53-66C705744DE0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846417725" sldId="2147483928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2" creationId="{4C6562AE-F8AD-33B8-6F16-9F784873CF34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3" creationId="{62AE0167-A9F3-23C4-A72D-65AE8215826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4" creationId="{E09DAFB8-1DF0-CA62-70C4-12E9A20895AF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5" creationId="{BBEDDA3D-5134-4EDB-8580-89D19A8C0CD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6" creationId="{53839165-DD67-B9D6-2F1B-835F92D00A8E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312348254" sldId="2147483929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2" creationId="{CC16F5DB-10A6-0A7E-8CDC-70585C6ACB1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3" creationId="{D166A30E-B0DE-3EBA-C48E-954C3542E64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4" creationId="{D0525773-1B70-81BB-88F0-65D18D79F4A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5" creationId="{9C467963-097B-B62A-F637-0B653360E86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6" creationId="{67B4BDE4-592E-F856-F472-EF0C81B6F3C8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7" creationId="{410620E9-D486-5A20-DAFD-057D79B6C18F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2591507628" sldId="2147483930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2" creationId="{70EC0BB0-6AEE-D470-C531-55E7C426C4D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3" creationId="{ADBF4ECD-20C0-819D-1DE1-2A19FBE6F0B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4" creationId="{870F0C5C-4210-7AFA-51D7-5E68C4194C30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5" creationId="{E3FEB2FF-FAF9-E18A-EF44-F6B708A546E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6" creationId="{A6964305-82BC-1EC2-B45A-9349BABE00B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7" creationId="{15260C30-E115-B121-7BEF-B384A6256DA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8" creationId="{DB85A1B5-AB52-F0B3-C3BD-5CF0FF5830C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9" creationId="{825BE238-5965-DB72-C9D8-CBE3DD35F252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773830051" sldId="2147483931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2" creationId="{3676B543-37D9-6CA2-1B36-BCA7A9D1778D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3" creationId="{BAFB9389-A3D1-53C9-EB4F-E5005DC645B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4" creationId="{DBADA5D0-8E69-F394-4427-3AF8ADD0CDF8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5" creationId="{B0B0FE84-8087-023E-B129-41DCBE67F9B1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492138359" sldId="2147483932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92138359" sldId="2147483932"/>
              <ac:spMk id="2" creationId="{861B5AA0-F049-C728-CDDF-6C21506BE06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92138359" sldId="2147483932"/>
              <ac:spMk id="3" creationId="{EAE44E66-6821-8260-A027-9F28D7C2076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92138359" sldId="2147483932"/>
              <ac:spMk id="4" creationId="{6FE40A7C-24E0-069A-7974-B0778ECFD576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3817066067" sldId="2147483933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2" creationId="{FBD41EF6-097D-CC82-7010-EB5D627BC1C8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3" creationId="{5800548F-3CFE-245E-3575-298E9D4499A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4" creationId="{CEAC4C22-2D08-1466-6064-9FF5C450F5C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5" creationId="{564CFD7C-892E-C3B5-FE5F-8F0ED5DC9277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6" creationId="{5ADB7414-EEA5-9895-1276-EE4E36DAD6A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7" creationId="{422EA449-864B-725A-EC06-D8D4713A4B3A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956098555" sldId="2147483934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2" creationId="{6EAB5C4D-5A8E-CF76-0233-F7C320E2B6D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3" creationId="{A9979AFA-D8C9-6156-359E-904821558BB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4" creationId="{3777215C-EE30-C565-ABEC-004878F30C6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5" creationId="{B93C78A6-AA75-6EF7-FA42-6AB45DD20C2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6" creationId="{640BF652-7025-306C-B541-5F09E57ABF7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7" creationId="{AA796265-FB1A-B6B8-02C0-92688BE5F611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2348612270" sldId="2147483935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2" creationId="{928E855E-9C42-4934-294D-0532D08FF2E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3" creationId="{E74753D7-3E2E-9671-8AC7-4A5A710355F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4" creationId="{B600A217-C234-AB31-9335-936637E1ADB4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5" creationId="{95C6256E-F119-01B7-9EE6-824EBE51518C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6" creationId="{23F31677-2027-6D84-6895-6A1ED3CCAEF4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4037144682" sldId="2147483936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2" creationId="{8C75301E-8AB6-6213-E8B3-CD952A90E214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3" creationId="{01C97E71-9609-D6A8-0DF4-F2A92A10E3E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4" creationId="{CE3A4EA0-A3D7-775D-C718-BBBB93B8A76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5" creationId="{C94D5C9A-1A3D-78A8-795E-0864CFD395D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6" creationId="{A7B55A33-6027-B49B-2CD2-FB5440593781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9980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78005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779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48485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69142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074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02320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89860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98422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8097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3136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8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03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8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92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73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5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0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3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07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4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5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1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7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7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8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15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7116A-1CD5-41A7-89DB-2B402005C324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50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6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91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7859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70.jpg"/><Relationship Id="rId7" Type="http://schemas.openxmlformats.org/officeDocument/2006/relationships/image" Target="../media/image7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1.png"/><Relationship Id="rId7" Type="http://schemas.openxmlformats.org/officeDocument/2006/relationships/image" Target="../media/image5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0.jpg"/><Relationship Id="rId5" Type="http://schemas.openxmlformats.org/officeDocument/2006/relationships/image" Target="../media/image43.jpg"/><Relationship Id="rId10" Type="http://schemas.openxmlformats.org/officeDocument/2006/relationships/image" Target="../media/image75.jpg"/><Relationship Id="rId4" Type="http://schemas.openxmlformats.org/officeDocument/2006/relationships/image" Target="../media/image34.png"/><Relationship Id="rId9" Type="http://schemas.openxmlformats.org/officeDocument/2006/relationships/image" Target="../media/image6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5.jpg"/><Relationship Id="rId5" Type="http://schemas.openxmlformats.org/officeDocument/2006/relationships/image" Target="../media/image57.jpg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1.png"/><Relationship Id="rId7" Type="http://schemas.openxmlformats.org/officeDocument/2006/relationships/image" Target="../media/image5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0.jpg"/><Relationship Id="rId5" Type="http://schemas.openxmlformats.org/officeDocument/2006/relationships/image" Target="../media/image43.jpg"/><Relationship Id="rId10" Type="http://schemas.openxmlformats.org/officeDocument/2006/relationships/image" Target="../media/image75.jpg"/><Relationship Id="rId4" Type="http://schemas.openxmlformats.org/officeDocument/2006/relationships/image" Target="../media/image34.png"/><Relationship Id="rId9" Type="http://schemas.openxmlformats.org/officeDocument/2006/relationships/image" Target="../media/image6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28.png"/><Relationship Id="rId7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jpg"/><Relationship Id="rId5" Type="http://schemas.openxmlformats.org/officeDocument/2006/relationships/image" Target="../media/image49.jpg"/><Relationship Id="rId10" Type="http://schemas.openxmlformats.org/officeDocument/2006/relationships/image" Target="../media/image71.jpg"/><Relationship Id="rId4" Type="http://schemas.openxmlformats.org/officeDocument/2006/relationships/image" Target="../media/image36.png"/><Relationship Id="rId9" Type="http://schemas.openxmlformats.org/officeDocument/2006/relationships/image" Target="../media/image64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28.png"/><Relationship Id="rId7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jpg"/><Relationship Id="rId5" Type="http://schemas.openxmlformats.org/officeDocument/2006/relationships/image" Target="../media/image49.jpg"/><Relationship Id="rId10" Type="http://schemas.openxmlformats.org/officeDocument/2006/relationships/image" Target="../media/image71.jpg"/><Relationship Id="rId4" Type="http://schemas.openxmlformats.org/officeDocument/2006/relationships/image" Target="../media/image36.png"/><Relationship Id="rId9" Type="http://schemas.openxmlformats.org/officeDocument/2006/relationships/image" Target="../media/image64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28.png"/><Relationship Id="rId7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jpg"/><Relationship Id="rId5" Type="http://schemas.openxmlformats.org/officeDocument/2006/relationships/image" Target="../media/image49.jpg"/><Relationship Id="rId10" Type="http://schemas.openxmlformats.org/officeDocument/2006/relationships/image" Target="../media/image71.jpg"/><Relationship Id="rId4" Type="http://schemas.openxmlformats.org/officeDocument/2006/relationships/image" Target="../media/image36.png"/><Relationship Id="rId9" Type="http://schemas.openxmlformats.org/officeDocument/2006/relationships/image" Target="../media/image6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4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0.jpg"/><Relationship Id="rId4" Type="http://schemas.openxmlformats.org/officeDocument/2006/relationships/image" Target="../media/image5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0.jpg"/><Relationship Id="rId4" Type="http://schemas.openxmlformats.org/officeDocument/2006/relationships/image" Target="../media/image5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7.jpg"/><Relationship Id="rId4" Type="http://schemas.openxmlformats.org/officeDocument/2006/relationships/image" Target="../media/image6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5.jpg"/><Relationship Id="rId4" Type="http://schemas.openxmlformats.org/officeDocument/2006/relationships/image" Target="../media/image7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5.jpg"/><Relationship Id="rId4" Type="http://schemas.openxmlformats.org/officeDocument/2006/relationships/image" Target="../media/image7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2.jpg"/><Relationship Id="rId4" Type="http://schemas.openxmlformats.org/officeDocument/2006/relationships/image" Target="../media/image4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2.jpg"/><Relationship Id="rId4" Type="http://schemas.openxmlformats.org/officeDocument/2006/relationships/image" Target="../media/image4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29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29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2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8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8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4.png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9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9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0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84.png"/><Relationship Id="rId7" Type="http://schemas.openxmlformats.org/officeDocument/2006/relationships/image" Target="../media/image62.jp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1.xml"/><Relationship Id="rId6" Type="http://schemas.openxmlformats.org/officeDocument/2006/relationships/image" Target="../media/image54.jpg"/><Relationship Id="rId5" Type="http://schemas.openxmlformats.org/officeDocument/2006/relationships/image" Target="../media/image74.jpg"/><Relationship Id="rId4" Type="http://schemas.openxmlformats.org/officeDocument/2006/relationships/image" Target="../media/image85.png"/><Relationship Id="rId9" Type="http://schemas.openxmlformats.org/officeDocument/2006/relationships/image" Target="../media/image68.jp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3.xml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8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7.png"/><Relationship Id="rId5" Type="http://schemas.openxmlformats.org/officeDocument/2006/relationships/slideLayout" Target="../slideLayouts/slideLayout109.xml"/><Relationship Id="rId4" Type="http://schemas.openxmlformats.org/officeDocument/2006/relationships/video" Target="../media/media5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222375-22CA-7D97-C232-E596E173F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7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12A0C5-6862-2BBE-DBAA-F0E284EE28EB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F6D421-2FD0-0D89-15EB-F455CD0A65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D7842-F6D6-EB3C-1559-3FAD8335C9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EB78C492-3581-307A-29A3-9B8B16A8BC2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90C78-91D1-A60D-BA51-DCEAF4A07E22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5D6FC5-9E9A-925F-E47D-9138C1C74D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0B3E04-B111-E849-AE3A-B880E722006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75386D6-67B5-A6D0-EDEA-D8FBA826FE9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D6646DA-C5B5-21A0-1FC6-3754E774C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213" y="2482058"/>
            <a:ext cx="1696372" cy="260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B47CB1-5AD1-7DBD-C2EE-FAE8424E4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826" y="2482059"/>
            <a:ext cx="1696371" cy="260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C4EFB3-8373-A812-8D4C-FDDAD638AD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197" y="2482057"/>
            <a:ext cx="1696372" cy="26020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AC7968-67FD-0396-6258-4C0D890B7A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38" y="2482058"/>
            <a:ext cx="1696371" cy="26019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300B14-77BB-2201-D51D-893BF66A7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09" y="2482056"/>
            <a:ext cx="1696372" cy="260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8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9A65E82E-3427-D5B5-84A3-5701CE7076A9}"/>
              </a:ext>
            </a:extLst>
          </p:cNvPr>
          <p:cNvPicPr>
            <a:picLocks noGrp="1" noChangeAspect="1"/>
          </p:cNvPicPr>
          <p:nvPr>
            <p:ph type="pic"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64" r="64"/>
          <a:stretch/>
        </p:blipFill>
        <p:spPr>
          <a:xfrm>
            <a:off x="2459673" y="2021302"/>
            <a:ext cx="1847850" cy="3289300"/>
          </a:xfrm>
          <a:prstGeom prst="rect">
            <a:avLst/>
          </a:prstGeom>
        </p:spPr>
      </p:pic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ECAF6E02-EE5F-87F9-DFF7-D733B315921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6F04E-C094-5F62-8734-DB495ADED9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père – La mère – Les parents – Le frère – La sœur – La famille.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père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mère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13189" y="592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sœur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E2AD7"/>
                </a:solidFill>
              </a:rPr>
              <a:t>La</a:t>
            </a:r>
            <a:r>
              <a:rPr lang="fr-FR" dirty="0"/>
              <a:t> famille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frère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Les parents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D650F63B-D9CE-05AF-0F51-17033238A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5" y="4109971"/>
            <a:ext cx="1578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B6547C78-C518-9A29-404A-326E39E7C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D83E5B-C5CB-F0F0-CF59-8FF6A4D05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3C945497-B903-7EE1-7A2E-AF0529DAB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706848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E02B2F78-5155-BFE6-5E75-3E612944F9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676109"/>
            <a:ext cx="164505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F9B415D7-06FC-A3B4-7A13-D4A0F61989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676109"/>
            <a:ext cx="1638777" cy="179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63B6D-24D7-BB4F-A6B9-CD361AF44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81847-6E46-D215-6A8C-4A3EDABD1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0BBE6371-E5EA-E7B3-5643-C1BB10CD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5" y="4109971"/>
            <a:ext cx="1578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E6674FA5-3A1A-43C1-2567-29E15B581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1A1625-178B-7B21-3E05-CD44E50DE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B55799A4-3511-82B7-B4C2-3EC2F447E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706848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803967E0-A003-4B5B-4D65-5E8F630C90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676109"/>
            <a:ext cx="164505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8098C8E5-EBE9-EFAC-6C5B-532A0BEF51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676109"/>
            <a:ext cx="1638777" cy="179265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C42734-D9B3-AF80-0E5C-6C028B7111D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33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Gentil – S’amuser -  Prendre un repas – Le petit-déjeuner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Le déjeuner – Le dîner.</a:t>
            </a:r>
            <a:endParaRPr lang="fr-MA" i="1" dirty="0"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Gentil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S’amuser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Prendre un repas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petit-déjeuner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déjeuner</a:t>
            </a: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dîner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EFF740F-3644-0FF0-DFDC-21398E54B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99" y="1772400"/>
            <a:ext cx="1558242" cy="1704556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A62CB6A4-B863-F4FD-4D89-08AA8C01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1745549"/>
            <a:ext cx="1582787" cy="1731406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63D4B672-63C3-D22A-9A1D-A98F18FB4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91913165-85EC-4AB1-04F1-304C148E5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63" y="4067568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D9506608-8753-E227-C04A-D8365494A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22" y="3971583"/>
            <a:ext cx="1600753" cy="17510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B8E5BA-91A2-9D56-27A1-D4BB2CC0F1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05E9CC-1348-40D7-478C-2E4C33F734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5588" y="4039275"/>
            <a:ext cx="1600753" cy="17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8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1CA98-D077-F823-821B-CC4F58148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62B6DF11-28FD-9770-141A-D5DBC5FB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>
              <a:latin typeface="Dosis Medium" pitchFamily="2" charset="0"/>
            </a:endParaRP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3BDC0FF7-1C03-74D9-1B0B-542DDAF4E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99" y="1772400"/>
            <a:ext cx="1558242" cy="1704556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99D060F0-5C23-1EA5-9717-09E4929CF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1745549"/>
            <a:ext cx="1582787" cy="1731406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C5D58A99-2E9B-4D99-0A9C-CA2911038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CF4B884B-FFCA-9D06-98C7-EF0EC1087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63" y="4067568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81D539F5-3EEA-A16E-32D1-D9A3CCF8E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4067568"/>
            <a:ext cx="1626859" cy="17796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E11840-59A0-42E7-66FC-88273EED11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17B8F6-7EA4-12F1-9C6B-4077A9400B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236" y="4096126"/>
            <a:ext cx="1602465" cy="17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9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salon – La chambre à coucher – La salle de bain – La cuisine – Le balcon – Le placard.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salon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balcon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placard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cuisine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6646" y="3481781"/>
            <a:ext cx="3579962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chambre à coucher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salle de bain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789F8C2C-1B11-83F6-14C9-C032B7E95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54DF04FC-D808-DD1A-EF56-FF2E074BB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7DBA3C8E-B223-4D00-2C8F-C92C205373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81622C3-64F1-9A12-7D46-794113239D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867EA19C-D2E6-33AE-523D-83F50CDF7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1329EDDE-2FA0-D40C-4574-3EB854EB9F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8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5459C-1EA1-EB94-CC74-9D03A1311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801EE3-BBD5-DDB1-FCDB-4063F360D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03B671F3-93CF-7780-A36E-062264437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E5E8EFB9-4D53-B90E-BE0A-A35625373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96D39A18-9240-4AB3-1930-3E40ACD05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CF7EEC6E-E6C8-C673-1FAE-9A70A6B26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F9C2AD43-78CB-D580-2224-8535F4E937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F2BD2A2E-30DC-951E-4D26-028CB4F82E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8E3C48-A7C9-E987-52D5-09C82D87652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336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lit – À gauche de  - À droite de – À côté de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Sortir – Entrer.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 lit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À gauche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droite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côté de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Sortir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Entrer</a:t>
            </a:r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7FEBAA40-54AA-05B0-BC9B-3F79C0B94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4E95D348-00FA-A494-F036-745966D2C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EC936DC7-B186-7B1B-DDAE-93F2144F23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F36C4A2-7AA8-71EB-EF17-3D0778CF3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B63DB4A-986F-E580-FBD4-3BE6A5BBC6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E46D5-E1F6-3528-E47E-621C4944B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132439FD-4D40-05AA-9DB6-305E77C1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B2382789-21B9-CB36-C3A7-3AF308DF8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88744" cy="1519297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0E386E31-5B5E-0570-C880-1586CD5A0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99" y="1909704"/>
            <a:ext cx="1388744" cy="1519296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71A935C4-E66F-2B37-8E1B-DFFDF74ED8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297A3389-9C7D-D634-327C-FD15CDB354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6DC31912-8E95-44D3-0036-AC90D8FDD3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968" y="4118531"/>
            <a:ext cx="1445640" cy="1581540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79684B97-9083-5A50-0362-D90DC88A52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658" y="4118531"/>
            <a:ext cx="1528938" cy="167266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3060A8-6B3F-1E42-6B29-0E5EDE1552E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8562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grand-père – La grand-mère – L’oncle – La tante – Se sentir bien – Se sentir mal.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/>
              <a:t>Se sentir bien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2162530" cy="360000"/>
          </a:xfrm>
        </p:spPr>
        <p:txBody>
          <a:bodyPr/>
          <a:lstStyle/>
          <a:p>
            <a:r>
              <a:rPr lang="fr-FR" dirty="0"/>
              <a:t>Se sentir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dirty="0"/>
              <a:t>tante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49346" y="351949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grand-mère</a:t>
            </a: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EB34F64A-4874-89A1-EEF7-17FBD046C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77572FB2-8DF8-D296-FD42-BCCCD8525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138" y="3581390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grand-père</a:t>
            </a:r>
          </a:p>
        </p:txBody>
      </p:sp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AF656C4E-84F6-0F2E-BBE0-0D3A85AEA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D514E06A-1BA6-98E3-1CEF-8C3BDF2D26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84F9F020-36D7-1062-D049-4D2064DC16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84" y="4045179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EA3A0C99-276C-8A16-431E-97D622A349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1762418"/>
            <a:ext cx="1700734" cy="1860616"/>
          </a:xfrm>
          <a:prstGeom prst="rect">
            <a:avLst/>
          </a:prstGeom>
        </p:spPr>
      </p:pic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 L’oncle</a:t>
            </a:r>
          </a:p>
        </p:txBody>
      </p: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E659F-F8E6-1D79-40FD-5DE20E31B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E4D60-1DD8-D2F0-7433-CAF2ACF5D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C8774EEB-8512-35EB-B851-E581929AE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5F5590EF-F324-7D19-FC7C-4D4F9AB19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8BF2BDAE-AD7D-3A97-5CA8-9EC40D82D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5BBD4F67-C1B5-A65B-7608-AE447010F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62BB46A-8760-A8D6-275A-FA69BE0FC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84" y="4045179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3AE24197-5419-1F55-2C35-233467E319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38" y="1762418"/>
            <a:ext cx="1700734" cy="18606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8828F-A541-DD51-E33C-F0003A63F0C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0279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Calme – Content – Fâché – Inquiet – Fatigué – Triste.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Calme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Content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Fâché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Inquiet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Fatigué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Triste</a:t>
            </a:r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61F1E28D-881B-30A1-059E-6BD420CC8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724" y="4074560"/>
            <a:ext cx="1515276" cy="1657723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2CF6C6-4F4B-4657-22FF-15BDB5BF1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879136"/>
            <a:ext cx="1416686" cy="1549863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8FDEB0-ACB3-DACB-BC29-28AE569CE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1897105"/>
            <a:ext cx="1339258" cy="1465158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DA304232-786E-1294-D8B8-9BFF876CB3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22" y="1834524"/>
            <a:ext cx="1409903" cy="1542444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9F6493A-8BF1-43AB-7228-E5F714C626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4039400"/>
            <a:ext cx="1524624" cy="1667950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A498D52A-BBD1-01E0-43C9-B35A6DCE5B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41" y="4185861"/>
            <a:ext cx="1524624" cy="166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6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96520-2501-CB9F-C30B-6B84F9B00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AE34793B-4441-DDBE-8228-1BFC43CE1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690525FF-826A-1DA3-578F-E5D35BEED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40" y="4074560"/>
            <a:ext cx="1626360" cy="1779250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391905-60C5-0BC6-C92A-9CA83143D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879136"/>
            <a:ext cx="1524624" cy="1667948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261613-0510-6D63-A5AF-706B9D15E6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86" y="1834524"/>
            <a:ext cx="1543832" cy="1688963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94A6205F-5E5C-3B4B-8960-11E7A3527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451" y="1856829"/>
            <a:ext cx="1626361" cy="1779250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1F63455-7F37-65A9-2EFD-FEF78CF7D6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48" y="4074559"/>
            <a:ext cx="1626361" cy="1779251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9E1E2C7F-DD7A-2B8A-4AD3-5E9016BDF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41" y="4185861"/>
            <a:ext cx="1524624" cy="16679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67E6D9-3264-F4DD-5A99-FA5375BE20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4436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083" y="794113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fête – Un anniversaire – Une surprise – Un cadeau – Un gâteau –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invité.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573115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anniversaire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6587" y="6050464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gâteau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8361" y="6031819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invité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9" y="6031819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fête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31848" y="360156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surprise</a:t>
            </a: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A4C195FC-5DF9-7490-750F-FF44C425E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F76A83-550E-FCBD-E5B5-DFF01A2D4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4AD5B1C2-B26D-8A88-DF48-33D607325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85068822-AF9E-7880-3555-C6982B1416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2CA45C-C2CF-8DCA-21E0-5837441F6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90C99CE0-DA68-0061-DAA5-D51CE96356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7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7178B-1A3E-0962-A91B-EF33A8B17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F263E-4842-1800-4DF8-0147AFBA0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249" y="75966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6281BCCA-CE29-220A-0988-53F3A779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D26761-FECE-C584-9709-85342E040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9370E1A3-AD90-9EBA-FE5E-AF7AC1C8C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2A00ED5B-C87F-EBF8-E52B-F42FB12AFC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194A2FC-DACB-5142-042F-F1F7B7AD1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75B8DE75-9052-1FC9-9867-D7537EE9BB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882D3AD-4B84-6124-3359-EA617137F51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500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Inviter - Beaucoup de - Peu de – Pouvoir – Chanter – Danser.</a:t>
            </a:r>
            <a:br>
              <a:rPr lang="fr-FR" dirty="0"/>
            </a:b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Inviter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Beaucoup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Peu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Pouvoir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Chanter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78931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Danser</a:t>
            </a: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3C5385-BC2A-E38E-6981-F26E1A03D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4C829CA0-1853-8000-C218-5507ACB3C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334C259C-CDEE-013B-0089-CA5BACE46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3B2E1FB0-08D3-310B-A4C7-E7B37277C9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15D78A-E0F7-7F19-ED0E-A5EAB8A90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529E7ED7-3212-CD24-F3DC-953B63E5F0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8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88921-416F-D1B8-9B6D-04EA42E0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178BA470-72B4-9D5A-B035-D4E56600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D48BB7-D477-ECF4-C094-9C2810F89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572FC589-66A5-977E-3E32-50813EFE1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D539B843-F236-D6CF-C30B-408C938C9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86E54F39-B613-A70B-47E0-D782373695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B7B016E-FE7E-E687-F527-9814EE7F62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81B6AE42-00CC-E74C-D604-3811CEFA62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E8D9B8-46DF-FFA6-5192-BCECC4111D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316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066C53-3193-7A7F-8D00-D97EAF540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480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E3285-CA16-FF1A-7A8B-1BBE73AC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FFDAE4A-E2A9-3815-F29E-73E2A5C69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BBD3950B-202D-DCB3-FA67-2D22ED55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 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4" name="Image 3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8D113128-6EE5-AF4C-ACE4-ED228F3A8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76" y="2008988"/>
            <a:ext cx="1501745" cy="1642753"/>
          </a:xfrm>
          <a:prstGeom prst="rect">
            <a:avLst/>
          </a:prstGeom>
        </p:spPr>
      </p:pic>
      <p:pic>
        <p:nvPicPr>
          <p:cNvPr id="5" name="Image 4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82A58F1C-DBB2-584F-BB3C-673F7C494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099818"/>
            <a:ext cx="1501745" cy="1642753"/>
          </a:xfrm>
          <a:prstGeom prst="rect">
            <a:avLst/>
          </a:prstGeom>
        </p:spPr>
      </p:pic>
      <p:pic>
        <p:nvPicPr>
          <p:cNvPr id="6" name="Image 5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DCCB468C-AD1D-AE49-E740-840FBC9B6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98" y="2008988"/>
            <a:ext cx="1501594" cy="1642753"/>
          </a:xfrm>
          <a:prstGeom prst="rect">
            <a:avLst/>
          </a:prstGeom>
        </p:spPr>
      </p:pic>
      <p:pic>
        <p:nvPicPr>
          <p:cNvPr id="7" name="Image 6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69A51E23-9778-ED15-AAA8-60F57CB4E4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45" y="4099818"/>
            <a:ext cx="1501593" cy="1642753"/>
          </a:xfrm>
          <a:prstGeom prst="rect">
            <a:avLst/>
          </a:prstGeom>
        </p:spPr>
      </p:pic>
      <p:pic>
        <p:nvPicPr>
          <p:cNvPr id="8" name="Image 7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DE154438-1ED1-72C3-2CD5-CDBD4340F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694" y="2008988"/>
            <a:ext cx="1501592" cy="1642753"/>
          </a:xfrm>
          <a:prstGeom prst="rect">
            <a:avLst/>
          </a:prstGeom>
        </p:spPr>
      </p:pic>
      <p:pic>
        <p:nvPicPr>
          <p:cNvPr id="9" name="Image 8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D45180FD-E39C-0D6C-431C-C61D665E5C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807" y="4099818"/>
            <a:ext cx="1501593" cy="1642753"/>
          </a:xfrm>
          <a:prstGeom prst="rect">
            <a:avLst/>
          </a:prstGeom>
        </p:spPr>
      </p:pic>
      <p:pic>
        <p:nvPicPr>
          <p:cNvPr id="11" name="Image 10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7C8A46A-DF7F-11C1-4DC1-C00006DA98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79" y="4099819"/>
            <a:ext cx="1501593" cy="1642754"/>
          </a:xfrm>
          <a:prstGeom prst="rect">
            <a:avLst/>
          </a:prstGeom>
        </p:spPr>
      </p:pic>
      <p:pic>
        <p:nvPicPr>
          <p:cNvPr id="12" name="Image 11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DD0BBA4-7DD4-9AF0-6691-6A8C8F1914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73" y="2008988"/>
            <a:ext cx="1519727" cy="1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00DA1-88DA-14C4-C9D6-334825100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72A39CB-2DF1-6B40-6AC8-4B8D4EDFEA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B02DD839-F989-7118-E4F3-C69E32BD4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5" name="Image 4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7ABEB64-A5B6-A1E6-DB1B-61F547F8D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099818"/>
            <a:ext cx="1501745" cy="1642753"/>
          </a:xfrm>
          <a:prstGeom prst="rect">
            <a:avLst/>
          </a:prstGeom>
        </p:spPr>
      </p:pic>
      <p:pic>
        <p:nvPicPr>
          <p:cNvPr id="6" name="Image 5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24D2B111-3A9B-2368-8C57-9909D54D6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98" y="2008988"/>
            <a:ext cx="1501594" cy="1642753"/>
          </a:xfrm>
          <a:prstGeom prst="rect">
            <a:avLst/>
          </a:prstGeom>
        </p:spPr>
      </p:pic>
      <p:pic>
        <p:nvPicPr>
          <p:cNvPr id="8" name="Image 7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F4267DFB-8780-E432-ECBD-FFD2C5EAA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694" y="2008988"/>
            <a:ext cx="1501592" cy="1642753"/>
          </a:xfrm>
          <a:prstGeom prst="rect">
            <a:avLst/>
          </a:prstGeom>
        </p:spPr>
      </p:pic>
      <p:pic>
        <p:nvPicPr>
          <p:cNvPr id="9" name="Image 8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B4C3319D-378A-A4E7-3BC3-0245B6F96E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807" y="4099818"/>
            <a:ext cx="1501593" cy="1642753"/>
          </a:xfrm>
          <a:prstGeom prst="rect">
            <a:avLst/>
          </a:prstGeom>
        </p:spPr>
      </p:pic>
      <p:pic>
        <p:nvPicPr>
          <p:cNvPr id="12" name="Image 11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85E42044-118F-1311-608B-9128B62826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73" y="2008988"/>
            <a:ext cx="1519727" cy="1662592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EC55DB6D-442B-7C8B-3E0F-CA4D2E7D1786}"/>
              </a:ext>
            </a:extLst>
          </p:cNvPr>
          <p:cNvSpPr txBox="1"/>
          <p:nvPr/>
        </p:nvSpPr>
        <p:spPr>
          <a:xfrm>
            <a:off x="904703" y="180288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20DB397C-14FA-70A1-3317-4929D83E9EC3}"/>
              </a:ext>
            </a:extLst>
          </p:cNvPr>
          <p:cNvSpPr txBox="1"/>
          <p:nvPr/>
        </p:nvSpPr>
        <p:spPr>
          <a:xfrm>
            <a:off x="807016" y="388052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4" name="ZoneTexte 1">
            <a:extLst>
              <a:ext uri="{FF2B5EF4-FFF2-40B4-BE49-F238E27FC236}">
                <a16:creationId xmlns:a16="http://schemas.microsoft.com/office/drawing/2014/main" id="{BCF2ECE4-82A5-838F-CC3D-7078E06E56FE}"/>
              </a:ext>
            </a:extLst>
          </p:cNvPr>
          <p:cNvSpPr txBox="1"/>
          <p:nvPr/>
        </p:nvSpPr>
        <p:spPr>
          <a:xfrm>
            <a:off x="2988733" y="388052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33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3212E-139C-8651-A4C2-6C38D23B4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CE96BC1-7B12-EF7F-DE2F-9786F5676E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308F3D3F-DCBF-13F6-F2D9-DF976C44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Les parents, l’anniversaire et sortir.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4" name="Image 3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A5BA3035-8A2C-C702-95B5-576FBDFD8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76" y="2008988"/>
            <a:ext cx="1501745" cy="1642753"/>
          </a:xfrm>
          <a:prstGeom prst="rect">
            <a:avLst/>
          </a:prstGeom>
        </p:spPr>
      </p:pic>
      <p:pic>
        <p:nvPicPr>
          <p:cNvPr id="5" name="Image 4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3456919C-7BC9-66C9-CC10-4B64E33CA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099818"/>
            <a:ext cx="1501745" cy="1642753"/>
          </a:xfrm>
          <a:prstGeom prst="rect">
            <a:avLst/>
          </a:prstGeom>
        </p:spPr>
      </p:pic>
      <p:pic>
        <p:nvPicPr>
          <p:cNvPr id="6" name="Image 5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5F19D562-52F7-325B-C1B9-00326BE03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98" y="2008988"/>
            <a:ext cx="1501594" cy="1642753"/>
          </a:xfrm>
          <a:prstGeom prst="rect">
            <a:avLst/>
          </a:prstGeom>
        </p:spPr>
      </p:pic>
      <p:pic>
        <p:nvPicPr>
          <p:cNvPr id="7" name="Image 6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27FB0781-255D-B22C-6A27-C9F7D300C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45" y="4099818"/>
            <a:ext cx="1501593" cy="1642753"/>
          </a:xfrm>
          <a:prstGeom prst="rect">
            <a:avLst/>
          </a:prstGeom>
        </p:spPr>
      </p:pic>
      <p:pic>
        <p:nvPicPr>
          <p:cNvPr id="8" name="Image 7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3E88A3B1-87E1-02F7-7522-9609875D8B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694" y="2008988"/>
            <a:ext cx="1501592" cy="1642753"/>
          </a:xfrm>
          <a:prstGeom prst="rect">
            <a:avLst/>
          </a:prstGeom>
        </p:spPr>
      </p:pic>
      <p:pic>
        <p:nvPicPr>
          <p:cNvPr id="9" name="Image 8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8A40FB04-5866-7C3D-029B-DB049FC48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807" y="4099818"/>
            <a:ext cx="1501593" cy="1642753"/>
          </a:xfrm>
          <a:prstGeom prst="rect">
            <a:avLst/>
          </a:prstGeom>
        </p:spPr>
      </p:pic>
      <p:pic>
        <p:nvPicPr>
          <p:cNvPr id="11" name="Image 10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1B9F4E9-8F13-4DE8-296F-DDB096FF1F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79" y="4099819"/>
            <a:ext cx="1501593" cy="1642754"/>
          </a:xfrm>
          <a:prstGeom prst="rect">
            <a:avLst/>
          </a:prstGeom>
        </p:spPr>
      </p:pic>
      <p:pic>
        <p:nvPicPr>
          <p:cNvPr id="12" name="Image 11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76508511-9562-016A-380D-62450DDB7A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73" y="2008988"/>
            <a:ext cx="1519727" cy="16625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5A4F02-80EA-87D1-04BE-0D9BDFAFFBD0}"/>
              </a:ext>
            </a:extLst>
          </p:cNvPr>
          <p:cNvSpPr/>
          <p:nvPr/>
        </p:nvSpPr>
        <p:spPr>
          <a:xfrm>
            <a:off x="1214079" y="2003686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9CE6BD-0B9F-C8C4-E5A0-5F89CDA1067B}"/>
              </a:ext>
            </a:extLst>
          </p:cNvPr>
          <p:cNvSpPr/>
          <p:nvPr/>
        </p:nvSpPr>
        <p:spPr>
          <a:xfrm>
            <a:off x="1180033" y="4099817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BF0014-0C8D-77A1-B1CA-5F56DBFE6793}"/>
              </a:ext>
            </a:extLst>
          </p:cNvPr>
          <p:cNvSpPr/>
          <p:nvPr/>
        </p:nvSpPr>
        <p:spPr>
          <a:xfrm>
            <a:off x="3205550" y="4099816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37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D46B63-E5C5-F138-0CB8-6909B990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78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ED53-986E-C465-5888-D9342287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D13A6-B585-94F2-4BD8-D29C053E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quatre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8DA9F-9A97-1D11-E51B-080FB1493B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A1E0B1FD-E084-6553-7B57-E9023E0FC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34" y="4150018"/>
            <a:ext cx="1563366" cy="1710161"/>
          </a:xfrm>
          <a:prstGeom prst="rect">
            <a:avLst/>
          </a:prstGeom>
        </p:spPr>
      </p:pic>
      <p:pic>
        <p:nvPicPr>
          <p:cNvPr id="8" name="Image 7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603ADB66-C825-EC84-BA16-450FDE4FC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18" y="2084411"/>
            <a:ext cx="1574431" cy="1722265"/>
          </a:xfrm>
          <a:prstGeom prst="rect">
            <a:avLst/>
          </a:prstGeom>
        </p:spPr>
      </p:pic>
      <p:pic>
        <p:nvPicPr>
          <p:cNvPr id="9" name="Image 8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A20FC980-4AD8-DFD7-F9D1-B62A34576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63" y="2121651"/>
            <a:ext cx="1574273" cy="1722264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B97B750F-C7E3-D25B-6DA0-922BD6B63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521" y="4150018"/>
            <a:ext cx="1563209" cy="1710161"/>
          </a:xfrm>
          <a:prstGeom prst="rect">
            <a:avLst/>
          </a:prstGeom>
        </p:spPr>
      </p:pic>
      <p:pic>
        <p:nvPicPr>
          <p:cNvPr id="18" name="Image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049221-EAA4-895F-2EF0-D70424155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63" y="4148598"/>
            <a:ext cx="1482449" cy="1621810"/>
          </a:xfrm>
          <a:prstGeom prst="rect">
            <a:avLst/>
          </a:prstGeom>
        </p:spPr>
      </p:pic>
      <p:pic>
        <p:nvPicPr>
          <p:cNvPr id="19" name="Image 18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833E8BC-93BF-C2FC-F557-24A927C8C4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19" y="2084411"/>
            <a:ext cx="1563209" cy="1710162"/>
          </a:xfrm>
          <a:prstGeom prst="rect">
            <a:avLst/>
          </a:prstGeom>
        </p:spPr>
      </p:pic>
      <p:pic>
        <p:nvPicPr>
          <p:cNvPr id="11" name="Image 10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00F04668-3952-C0CA-FB7C-4411732626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34" y="2084411"/>
            <a:ext cx="1574273" cy="1722266"/>
          </a:xfrm>
          <a:prstGeom prst="rect">
            <a:avLst/>
          </a:prstGeom>
        </p:spPr>
      </p:pic>
      <p:pic>
        <p:nvPicPr>
          <p:cNvPr id="12" name="Image 11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ECC16DEF-5142-18CA-FCAB-4BA06784FF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84" y="4136495"/>
            <a:ext cx="1574272" cy="172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ADE1F-042A-C474-D281-4AD4A85D7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DAF4A-4F2D-A114-A722-2B07FCDF5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quatre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4FB05-BE5D-C3C4-4A34-452D532DB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137D5F71-DD5E-A273-F147-BDE684C49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991" y="4148598"/>
            <a:ext cx="1563366" cy="1710161"/>
          </a:xfrm>
          <a:prstGeom prst="rect">
            <a:avLst/>
          </a:prstGeom>
        </p:spPr>
      </p:pic>
      <p:pic>
        <p:nvPicPr>
          <p:cNvPr id="8" name="Image 7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0E9502E5-2099-6380-D9B9-25FBBE69A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18" y="2084411"/>
            <a:ext cx="1574431" cy="1722265"/>
          </a:xfrm>
          <a:prstGeom prst="rect">
            <a:avLst/>
          </a:prstGeom>
        </p:spPr>
      </p:pic>
      <p:pic>
        <p:nvPicPr>
          <p:cNvPr id="9" name="Image 8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B9CCBF97-83C0-5553-453D-57F4F48ED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63" y="2121651"/>
            <a:ext cx="1574273" cy="1722264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D421904E-1CB4-B296-6FFC-E60E31949B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91" y="4142546"/>
            <a:ext cx="1563209" cy="1710161"/>
          </a:xfrm>
          <a:prstGeom prst="rect">
            <a:avLst/>
          </a:prstGeom>
        </p:spPr>
      </p:pic>
      <p:pic>
        <p:nvPicPr>
          <p:cNvPr id="18" name="Image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8D549F-8BA1-20A3-FFC2-D2C18D23F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34" y="2084411"/>
            <a:ext cx="1482449" cy="1621810"/>
          </a:xfrm>
          <a:prstGeom prst="rect">
            <a:avLst/>
          </a:prstGeom>
        </p:spPr>
      </p:pic>
      <p:pic>
        <p:nvPicPr>
          <p:cNvPr id="19" name="Image 18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C2955CE-7356-9EA8-7148-8B58E7FC8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19" y="2084411"/>
            <a:ext cx="1563209" cy="1710162"/>
          </a:xfrm>
          <a:prstGeom prst="rect">
            <a:avLst/>
          </a:prstGeom>
        </p:spPr>
      </p:pic>
      <p:pic>
        <p:nvPicPr>
          <p:cNvPr id="11" name="Image 10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4DEEF5E3-C643-11E2-8312-CBC1391080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92" y="4072252"/>
            <a:ext cx="1574273" cy="1722266"/>
          </a:xfrm>
          <a:prstGeom prst="rect">
            <a:avLst/>
          </a:prstGeom>
        </p:spPr>
      </p:pic>
      <p:pic>
        <p:nvPicPr>
          <p:cNvPr id="12" name="Image 11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49C07AA5-766B-26DA-B208-53FB017B19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84" y="4136495"/>
            <a:ext cx="1574272" cy="172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0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D542A-40F8-EDC4-1F7B-3DFE761BE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5A6F93-0392-5F2B-D39C-2B674340B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contente, un cadeau, la salle de bain et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famille.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F49B9A-9506-0717-731B-1A03439D8D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E4439B92-6898-4AA6-72AE-2030D2E96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991" y="4148598"/>
            <a:ext cx="1563366" cy="1710161"/>
          </a:xfrm>
          <a:prstGeom prst="rect">
            <a:avLst/>
          </a:prstGeom>
        </p:spPr>
      </p:pic>
      <p:pic>
        <p:nvPicPr>
          <p:cNvPr id="8" name="Image 7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8D4D59DA-2F17-B29D-9A2A-F5786F55F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18" y="2084411"/>
            <a:ext cx="1574431" cy="1722265"/>
          </a:xfrm>
          <a:prstGeom prst="rect">
            <a:avLst/>
          </a:prstGeom>
        </p:spPr>
      </p:pic>
      <p:pic>
        <p:nvPicPr>
          <p:cNvPr id="9" name="Image 8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9472EFAE-A2B8-6514-02E2-0677E75A5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63" y="2121651"/>
            <a:ext cx="1574273" cy="1722264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44A69C67-DCE2-5595-914F-BE17810764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91" y="4142546"/>
            <a:ext cx="1563209" cy="1710161"/>
          </a:xfrm>
          <a:prstGeom prst="rect">
            <a:avLst/>
          </a:prstGeom>
        </p:spPr>
      </p:pic>
      <p:pic>
        <p:nvPicPr>
          <p:cNvPr id="18" name="Image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57305A-C710-0E99-7A9F-31CC3BCDD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34" y="2084411"/>
            <a:ext cx="1482449" cy="1621810"/>
          </a:xfrm>
          <a:prstGeom prst="rect">
            <a:avLst/>
          </a:prstGeom>
        </p:spPr>
      </p:pic>
      <p:pic>
        <p:nvPicPr>
          <p:cNvPr id="19" name="Image 18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DC0EA5-F297-C444-8159-464728E9D9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19" y="2084411"/>
            <a:ext cx="1563209" cy="1710162"/>
          </a:xfrm>
          <a:prstGeom prst="rect">
            <a:avLst/>
          </a:prstGeom>
        </p:spPr>
      </p:pic>
      <p:pic>
        <p:nvPicPr>
          <p:cNvPr id="11" name="Image 10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3B569039-690A-F6B6-07B2-2F627015C4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63" y="4148598"/>
            <a:ext cx="1574273" cy="1722266"/>
          </a:xfrm>
          <a:prstGeom prst="rect">
            <a:avLst/>
          </a:prstGeom>
        </p:spPr>
      </p:pic>
      <p:pic>
        <p:nvPicPr>
          <p:cNvPr id="12" name="Image 11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B256A783-BA29-DB65-B823-72BA840E5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84" y="4136495"/>
            <a:ext cx="1574272" cy="17222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EF9A91-37D6-FA27-53B2-F2FDFF4A190A}"/>
              </a:ext>
            </a:extLst>
          </p:cNvPr>
          <p:cNvSpPr/>
          <p:nvPr/>
        </p:nvSpPr>
        <p:spPr>
          <a:xfrm>
            <a:off x="5035378" y="4176788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10A0EA-5796-3C6C-0B7F-B152F4F09ABA}"/>
              </a:ext>
            </a:extLst>
          </p:cNvPr>
          <p:cNvSpPr/>
          <p:nvPr/>
        </p:nvSpPr>
        <p:spPr>
          <a:xfrm>
            <a:off x="910524" y="4167334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39331-534E-89A5-1EE8-10E63AABC3B3}"/>
              </a:ext>
            </a:extLst>
          </p:cNvPr>
          <p:cNvSpPr/>
          <p:nvPr/>
        </p:nvSpPr>
        <p:spPr>
          <a:xfrm>
            <a:off x="2928583" y="4148598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AB6FD2-CA8F-8982-8CA2-3E2994222E95}"/>
              </a:ext>
            </a:extLst>
          </p:cNvPr>
          <p:cNvSpPr/>
          <p:nvPr/>
        </p:nvSpPr>
        <p:spPr>
          <a:xfrm>
            <a:off x="2928583" y="2022546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29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5F85-9FAE-CE46-259B-E2B25441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F966C8E-B7AE-79FE-D525-B408DDB0A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6F34CF-55A6-A914-4007-D6595A3E7B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A53B784-BE80-4C76-23E8-6B08991565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D31B7BC-B24F-2AD3-9B6F-A92A5288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61B203-4A48-677B-31B0-6C43027D44DC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1777F4-A06F-4640-BF97-74700377C57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97C441-83CB-D9B4-B6BA-16C7267E5BF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75C4DDBA-87F4-B025-9BD2-F43A97D2A57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3E8F69-E30D-CD87-6E16-5CFD93622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B524310-0CB4-3270-3CCE-2F82DB08D159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0920424-9DA4-EC16-DAF9-7C6FEE94603E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35D1436C-AA15-686E-3DE2-AE5D9D49E9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9EE372-73A4-EB9E-D842-668195166E2F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C7EA43-0830-4090-F0D4-4CAE633E5F82}"/>
              </a:ext>
            </a:extLst>
          </p:cNvPr>
          <p:cNvSpPr txBox="1">
            <a:spLocks/>
          </p:cNvSpPr>
          <p:nvPr/>
        </p:nvSpPr>
        <p:spPr>
          <a:xfrm>
            <a:off x="5948869" y="4472443"/>
            <a:ext cx="2731835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petit-déjeuner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463296" y="4632951"/>
            <a:ext cx="1983543" cy="32256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parents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1310E5-A3A6-6AAE-88F2-6DBC3A7B2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7F4C70DF-938A-6395-7CC2-4582586F2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15" y="2288186"/>
            <a:ext cx="1617970" cy="1769891"/>
          </a:xfrm>
          <a:prstGeom prst="rect">
            <a:avLst/>
          </a:prstGeom>
        </p:spPr>
      </p:pic>
      <p:pic>
        <p:nvPicPr>
          <p:cNvPr id="4" name="Image 3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FCD56F47-A594-BCDC-6F6F-677E5D0FA7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164" y="2288186"/>
            <a:ext cx="1617968" cy="1769891"/>
          </a:xfrm>
          <a:prstGeom prst="rect">
            <a:avLst/>
          </a:prstGeom>
        </p:spPr>
      </p:pic>
      <p:pic>
        <p:nvPicPr>
          <p:cNvPr id="5" name="Image 4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A8DB2F0A-C4B7-AFAE-DF82-E08A1D23C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30" y="2259557"/>
            <a:ext cx="1644140" cy="1798520"/>
          </a:xfrm>
          <a:prstGeom prst="rect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0F88AE37-EA02-CEA0-2D8B-ECEE34175D65}"/>
              </a:ext>
            </a:extLst>
          </p:cNvPr>
          <p:cNvSpPr txBox="1">
            <a:spLocks/>
          </p:cNvSpPr>
          <p:nvPr/>
        </p:nvSpPr>
        <p:spPr>
          <a:xfrm>
            <a:off x="2858197" y="4472443"/>
            <a:ext cx="2731835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Prendre un repas</a:t>
            </a:r>
          </a:p>
        </p:txBody>
      </p:sp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61A79-5314-0DDE-28F3-1E0E2BD9E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4F215E0-2298-EBD6-A0FE-D8973A40A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parents prennent le petit-déjeuner.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289966-07D9-A620-7876-512AD31F1C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9316F9B6-6491-0394-4A3B-5F69536FD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15" y="2288186"/>
            <a:ext cx="1617970" cy="1769891"/>
          </a:xfrm>
          <a:prstGeom prst="rect">
            <a:avLst/>
          </a:prstGeom>
        </p:spPr>
      </p:pic>
      <p:pic>
        <p:nvPicPr>
          <p:cNvPr id="4" name="Image 3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FA3542DF-AAD1-C118-F833-3BF06B625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164" y="2288186"/>
            <a:ext cx="1617968" cy="1769891"/>
          </a:xfrm>
          <a:prstGeom prst="rect">
            <a:avLst/>
          </a:prstGeom>
        </p:spPr>
      </p:pic>
      <p:pic>
        <p:nvPicPr>
          <p:cNvPr id="5" name="Image 4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61757AFE-520A-E20F-0C7C-67D7D94FD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30" y="2259557"/>
            <a:ext cx="1644140" cy="179852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EFCB534B-AC75-C822-854D-2370E9E07DC9}"/>
              </a:ext>
            </a:extLst>
          </p:cNvPr>
          <p:cNvSpPr txBox="1">
            <a:spLocks/>
          </p:cNvSpPr>
          <p:nvPr/>
        </p:nvSpPr>
        <p:spPr>
          <a:xfrm>
            <a:off x="937028" y="4405328"/>
            <a:ext cx="708775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parents prennent le petit-déjeuner.</a:t>
            </a:r>
          </a:p>
        </p:txBody>
      </p:sp>
    </p:spTree>
    <p:extLst>
      <p:ext uri="{BB962C8B-B14F-4D97-AF65-F5344CB8AC3E}">
        <p14:creationId xmlns:p14="http://schemas.microsoft.com/office/powerpoint/2010/main" val="195257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1842-B0C1-245D-6122-47270343E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43632C4-09BF-6484-85DE-0C90533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426641F1-D4A5-89C0-092C-8EE19ED9FB30}"/>
              </a:ext>
            </a:extLst>
          </p:cNvPr>
          <p:cNvSpPr txBox="1">
            <a:spLocks/>
          </p:cNvSpPr>
          <p:nvPr/>
        </p:nvSpPr>
        <p:spPr>
          <a:xfrm>
            <a:off x="3601055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latin typeface="Dosis SemiBold" pitchFamily="2" charset="0"/>
              </a:rPr>
              <a:t>À droite de</a:t>
            </a:r>
            <a:endParaRPr lang="fr-MA" sz="2800" dirty="0">
              <a:latin typeface="Dosis SemiBold" pitchFamily="2" charset="0"/>
            </a:endParaRP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5AB19D83-3EFE-696C-6716-74B6D984CC6B}"/>
              </a:ext>
            </a:extLst>
          </p:cNvPr>
          <p:cNvSpPr txBox="1">
            <a:spLocks/>
          </p:cNvSpPr>
          <p:nvPr/>
        </p:nvSpPr>
        <p:spPr>
          <a:xfrm>
            <a:off x="6187114" y="4579883"/>
            <a:ext cx="207906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chambre à coucher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3981-9BDD-A8D6-E292-E2CFB57D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77675A1C-8224-C139-88A1-5E71F245F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555" y="2427286"/>
            <a:ext cx="1636889" cy="1790769"/>
          </a:xfrm>
          <a:prstGeom prst="rect">
            <a:avLst/>
          </a:prstGeom>
        </p:spPr>
      </p:pic>
      <p:pic>
        <p:nvPicPr>
          <p:cNvPr id="7" name="Image 6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20F3DCCE-1A49-B7D1-5B93-5E4C09A15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9" y="2427286"/>
            <a:ext cx="1636889" cy="1790769"/>
          </a:xfrm>
          <a:prstGeom prst="rect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FEB726A-AFAD-6CFF-0A07-6596572AB5D6}"/>
              </a:ext>
            </a:extLst>
          </p:cNvPr>
          <p:cNvSpPr txBox="1">
            <a:spLocks/>
          </p:cNvSpPr>
          <p:nvPr/>
        </p:nvSpPr>
        <p:spPr>
          <a:xfrm>
            <a:off x="701975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latin typeface="Dosis SemiBold" pitchFamily="2" charset="0"/>
              </a:rPr>
              <a:t>Le salon</a:t>
            </a:r>
            <a:endParaRPr lang="fr-MA" sz="2800" dirty="0">
              <a:latin typeface="Dosis SemiBold" pitchFamily="2" charset="0"/>
            </a:endParaRPr>
          </a:p>
        </p:txBody>
      </p:sp>
      <p:pic>
        <p:nvPicPr>
          <p:cNvPr id="13" name="Image 12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157F6E68-92CB-FA18-DA61-FF5AB43FA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128" y="2427286"/>
            <a:ext cx="1799999" cy="19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A0603-B3EF-1017-AC56-D55C046C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50B6848-981F-E7C2-A9D9-A50445822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salon est à droite de la chambre à coucher.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6B14AA-56F4-886C-91BC-92C643D63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7810EADD-32B4-4F2F-68EA-263FEE4F6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555" y="2427286"/>
            <a:ext cx="1636889" cy="1790769"/>
          </a:xfrm>
          <a:prstGeom prst="rect">
            <a:avLst/>
          </a:prstGeom>
        </p:spPr>
      </p:pic>
      <p:pic>
        <p:nvPicPr>
          <p:cNvPr id="7" name="Image 6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90978FD5-B45C-7E6E-9C37-9F85948AE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9" y="2427286"/>
            <a:ext cx="1636889" cy="1790769"/>
          </a:xfrm>
          <a:prstGeom prst="rect">
            <a:avLst/>
          </a:prstGeom>
        </p:spPr>
      </p:pic>
      <p:pic>
        <p:nvPicPr>
          <p:cNvPr id="13" name="Image 12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2AF22BE1-83D9-F404-4501-F6B3DAD90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128" y="2427286"/>
            <a:ext cx="1799999" cy="1969213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67EF7BE4-C02D-784B-B21E-9B260E8754FC}"/>
              </a:ext>
            </a:extLst>
          </p:cNvPr>
          <p:cNvSpPr txBox="1">
            <a:spLocks/>
          </p:cNvSpPr>
          <p:nvPr/>
        </p:nvSpPr>
        <p:spPr>
          <a:xfrm>
            <a:off x="937028" y="4405328"/>
            <a:ext cx="708775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salon est à droite de la chambre à coucher.</a:t>
            </a:r>
          </a:p>
        </p:txBody>
      </p:sp>
    </p:spTree>
    <p:extLst>
      <p:ext uri="{BB962C8B-B14F-4D97-AF65-F5344CB8AC3E}">
        <p14:creationId xmlns:p14="http://schemas.microsoft.com/office/powerpoint/2010/main" val="54244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8B05-BBAA-A7F5-F909-E38E9D1C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F2A87A1-F083-1438-B71C-6AC78AD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5BF0FAA-F570-2712-2E3B-3861FAC66F0D}"/>
              </a:ext>
            </a:extLst>
          </p:cNvPr>
          <p:cNvSpPr txBox="1">
            <a:spLocks/>
          </p:cNvSpPr>
          <p:nvPr/>
        </p:nvSpPr>
        <p:spPr>
          <a:xfrm>
            <a:off x="612000" y="4526851"/>
            <a:ext cx="2354778" cy="36677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grand-père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7960BEB0-117F-A091-C454-D750F242A4F5}"/>
              </a:ext>
            </a:extLst>
          </p:cNvPr>
          <p:cNvSpPr txBox="1">
            <a:spLocks/>
          </p:cNvSpPr>
          <p:nvPr/>
        </p:nvSpPr>
        <p:spPr>
          <a:xfrm>
            <a:off x="5792828" y="4526851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Contents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E1BAC7-B29C-B823-423D-33218D3A49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7005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6185ED9-3A98-63A6-3131-AC435B3A8B4D}"/>
              </a:ext>
            </a:extLst>
          </p:cNvPr>
          <p:cNvSpPr txBox="1">
            <a:spLocks/>
          </p:cNvSpPr>
          <p:nvPr/>
        </p:nvSpPr>
        <p:spPr>
          <a:xfrm>
            <a:off x="3351173" y="4433948"/>
            <a:ext cx="2354778" cy="45967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grand-mère</a:t>
            </a:r>
          </a:p>
        </p:txBody>
      </p:sp>
      <p:pic>
        <p:nvPicPr>
          <p:cNvPr id="3" name="Image 2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0B0097C-D2CD-47FF-1A29-192530210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75" y="2331148"/>
            <a:ext cx="1707847" cy="1868396"/>
          </a:xfrm>
          <a:prstGeom prst="rect">
            <a:avLst/>
          </a:prstGeom>
        </p:spPr>
      </p:pic>
      <p:pic>
        <p:nvPicPr>
          <p:cNvPr id="4" name="Image 3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21202081-A146-D59A-EE19-D621CDE8DC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193" y="2331148"/>
            <a:ext cx="1700734" cy="186061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4C173F-87F2-E149-5548-E6612CFE5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34" y="2331148"/>
            <a:ext cx="1700733" cy="186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8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08C7-7E74-9A08-8959-59413F383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75C06F0-EA64-884D-69AA-4EDD984B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Mon grand-père et ma grand-mère sont contents.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74EFD-A3EF-F922-1D89-73B193DC7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7005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FF9CB60-86E9-FB33-EFF5-CED288B0A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75" y="2331148"/>
            <a:ext cx="1707847" cy="1868396"/>
          </a:xfrm>
          <a:prstGeom prst="rect">
            <a:avLst/>
          </a:prstGeom>
        </p:spPr>
      </p:pic>
      <p:pic>
        <p:nvPicPr>
          <p:cNvPr id="4" name="Image 3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A8EED471-6FE5-11F3-027A-0280BB351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193" y="2331148"/>
            <a:ext cx="1700734" cy="186061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4FAD85-797B-F37E-2C33-79CD06FF5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34" y="2331148"/>
            <a:ext cx="1700733" cy="1860614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24F5FF4B-16E6-81D9-999A-07BCA8041F76}"/>
              </a:ext>
            </a:extLst>
          </p:cNvPr>
          <p:cNvSpPr txBox="1">
            <a:spLocks/>
          </p:cNvSpPr>
          <p:nvPr/>
        </p:nvSpPr>
        <p:spPr>
          <a:xfrm>
            <a:off x="338580" y="4426896"/>
            <a:ext cx="81653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Mon grand-père et ma grand-mère sont content.</a:t>
            </a:r>
          </a:p>
        </p:txBody>
      </p:sp>
    </p:spTree>
    <p:extLst>
      <p:ext uri="{BB962C8B-B14F-4D97-AF65-F5344CB8AC3E}">
        <p14:creationId xmlns:p14="http://schemas.microsoft.com/office/powerpoint/2010/main" val="356016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D43FC-8579-0557-157F-BAD20809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7412536-8083-D66D-A6F3-13FFD9EB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8970599-8154-C157-157C-F504E1F9DB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00A7F9CF-3382-65D7-D0FC-E17ADDC4D5D9}"/>
              </a:ext>
            </a:extLst>
          </p:cNvPr>
          <p:cNvSpPr txBox="1">
            <a:spLocks/>
          </p:cNvSpPr>
          <p:nvPr/>
        </p:nvSpPr>
        <p:spPr>
          <a:xfrm>
            <a:off x="2875552" y="4526852"/>
            <a:ext cx="339289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cadeau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428A97-EE42-4FCD-A658-0D94B7FA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5B481346-0142-A0B5-0B02-3E706237A89F}"/>
              </a:ext>
            </a:extLst>
          </p:cNvPr>
          <p:cNvSpPr txBox="1">
            <a:spLocks/>
          </p:cNvSpPr>
          <p:nvPr/>
        </p:nvSpPr>
        <p:spPr>
          <a:xfrm>
            <a:off x="5279138" y="4526852"/>
            <a:ext cx="339289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gâteau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49A40C16-C0BE-B798-F280-46690EEA0369}"/>
              </a:ext>
            </a:extLst>
          </p:cNvPr>
          <p:cNvSpPr txBox="1">
            <a:spLocks/>
          </p:cNvSpPr>
          <p:nvPr/>
        </p:nvSpPr>
        <p:spPr>
          <a:xfrm>
            <a:off x="962362" y="4526852"/>
            <a:ext cx="2195366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Anniversaire</a:t>
            </a:r>
          </a:p>
        </p:txBody>
      </p:sp>
      <p:pic>
        <p:nvPicPr>
          <p:cNvPr id="3" name="Image 2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561A8E-00C6-0158-DEFB-BCF3481B8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345" y="2463354"/>
            <a:ext cx="1549400" cy="1695055"/>
          </a:xfrm>
          <a:prstGeom prst="rect">
            <a:avLst/>
          </a:prstGeom>
        </p:spPr>
      </p:pic>
      <p:pic>
        <p:nvPicPr>
          <p:cNvPr id="4" name="Image 3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1F687CF8-BA84-59C3-E64E-0D325A47C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31" y="2397310"/>
            <a:ext cx="1670136" cy="1827141"/>
          </a:xfrm>
          <a:prstGeom prst="rect">
            <a:avLst/>
          </a:prstGeom>
        </p:spPr>
      </p:pic>
      <p:pic>
        <p:nvPicPr>
          <p:cNvPr id="7" name="Image 6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A511545B-D0A8-BE16-A7CC-ED8156C04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47" y="2397311"/>
            <a:ext cx="1670136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1E10-F2AB-5F2A-C537-0D117E413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3AAA67F-4AF1-80C6-F05F-C6ED0B42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mon anniversaire, je veux un cadeau et un gâteau.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B0F15A60-6AA1-451F-3C34-B7B9187F025F}"/>
              </a:ext>
            </a:extLst>
          </p:cNvPr>
          <p:cNvSpPr txBox="1">
            <a:spLocks/>
          </p:cNvSpPr>
          <p:nvPr/>
        </p:nvSpPr>
        <p:spPr>
          <a:xfrm>
            <a:off x="338580" y="4660964"/>
            <a:ext cx="8364461" cy="25241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Pour mon anniversaire, je veux un cadeau et un gâteau.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D63EDB-85F0-35E0-5F53-95D8D693E1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9708" y="673053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62F64B56-503E-9EEF-A0B8-F732AAB51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52" y="2373372"/>
            <a:ext cx="1670136" cy="1827140"/>
          </a:xfrm>
          <a:prstGeom prst="rect">
            <a:avLst/>
          </a:prstGeom>
        </p:spPr>
      </p:pic>
      <p:pic>
        <p:nvPicPr>
          <p:cNvPr id="4" name="Image 3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44AF971C-701A-3B97-CF50-C0B374BED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365" y="2373372"/>
            <a:ext cx="1670136" cy="1827141"/>
          </a:xfrm>
          <a:prstGeom prst="rect">
            <a:avLst/>
          </a:prstGeom>
        </p:spPr>
      </p:pic>
      <p:pic>
        <p:nvPicPr>
          <p:cNvPr id="5" name="Image 4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25E48D-74C6-4E43-B07A-E9C8B24BD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40" y="2373372"/>
            <a:ext cx="1670135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1AB8-8648-16C8-FCF2-C78B092C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2C63F0-330D-D61C-68E0-8780B60A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649320F-45D6-401E-2F2B-6486CE277B43}"/>
              </a:ext>
            </a:extLst>
          </p:cNvPr>
          <p:cNvSpPr txBox="1">
            <a:spLocks/>
          </p:cNvSpPr>
          <p:nvPr/>
        </p:nvSpPr>
        <p:spPr>
          <a:xfrm>
            <a:off x="1133050" y="452685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Une fête 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EC3B7521-BBCE-4FF8-F0BD-B5ECA43CB199}"/>
              </a:ext>
            </a:extLst>
          </p:cNvPr>
          <p:cNvSpPr txBox="1">
            <a:spLocks/>
          </p:cNvSpPr>
          <p:nvPr/>
        </p:nvSpPr>
        <p:spPr>
          <a:xfrm>
            <a:off x="2933050" y="45268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Chanter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89AA3C-7694-BC68-71B7-CEFA997E1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A419D00-7738-5B2F-F81D-92E2814227B0}"/>
              </a:ext>
            </a:extLst>
          </p:cNvPr>
          <p:cNvSpPr txBox="1">
            <a:spLocks/>
          </p:cNvSpPr>
          <p:nvPr/>
        </p:nvSpPr>
        <p:spPr>
          <a:xfrm>
            <a:off x="5365354" y="45268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Danser</a:t>
            </a:r>
          </a:p>
        </p:txBody>
      </p:sp>
      <p:pic>
        <p:nvPicPr>
          <p:cNvPr id="4" name="Image 3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EEB7BE-C041-4466-BA66-88D8935B4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50" y="2283930"/>
            <a:ext cx="1549400" cy="1695054"/>
          </a:xfrm>
          <a:prstGeom prst="rect">
            <a:avLst/>
          </a:prstGeom>
        </p:spPr>
      </p:pic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1C68442-91A2-4376-2584-84E9B5DC4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611" y="2331148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7EFA847D-B63F-21B3-09AF-4A09290594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076" y="2331148"/>
            <a:ext cx="1519727" cy="1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2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A003-33CD-A654-73BF-E104A5A77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2CDF9E-9F2A-5C12-4564-61382B80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ma fête, je veux chanter et danser.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16E4E84-3616-343E-08C1-474D2BB50F39}"/>
              </a:ext>
            </a:extLst>
          </p:cNvPr>
          <p:cNvSpPr txBox="1">
            <a:spLocks/>
          </p:cNvSpPr>
          <p:nvPr/>
        </p:nvSpPr>
        <p:spPr>
          <a:xfrm>
            <a:off x="1910567" y="4715894"/>
            <a:ext cx="6002041" cy="24625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Pour ma fête, je veux chanter et danser.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D0C28A-EBA8-2F25-81C5-9F52B2D16C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4E931C7-F1B7-45A0-652B-396280F8A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405" y="2460597"/>
            <a:ext cx="1549400" cy="1695054"/>
          </a:xfrm>
          <a:prstGeom prst="rect">
            <a:avLst/>
          </a:prstGeom>
        </p:spPr>
      </p:pic>
      <p:pic>
        <p:nvPicPr>
          <p:cNvPr id="4" name="Image 3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75C1C3-74E7-BE85-D75E-01DC23483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73" y="2493059"/>
            <a:ext cx="1519727" cy="1662592"/>
          </a:xfrm>
          <a:prstGeom prst="rect">
            <a:avLst/>
          </a:prstGeom>
        </p:spPr>
      </p:pic>
      <p:pic>
        <p:nvPicPr>
          <p:cNvPr id="5" name="Image 4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DEE56780-C57C-9F8D-FB60-3AF05E6D7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000" y="2493059"/>
            <a:ext cx="1519727" cy="1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B200-AF08-9139-26BB-B0FD0797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74FCC68-B0D7-2334-BC0A-1532ADF7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47D7C9A-9D76-8C48-6EC1-D7A420BE7E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1178E3B-34AF-AC67-16A8-FB471E4D656F}"/>
              </a:ext>
            </a:extLst>
          </p:cNvPr>
          <p:cNvSpPr txBox="1">
            <a:spLocks/>
          </p:cNvSpPr>
          <p:nvPr/>
        </p:nvSpPr>
        <p:spPr>
          <a:xfrm>
            <a:off x="2914113" y="4456974"/>
            <a:ext cx="2332998" cy="49975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Sortir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A3B2964-6CC2-4108-F3F6-EF29F2658592}"/>
              </a:ext>
            </a:extLst>
          </p:cNvPr>
          <p:cNvSpPr txBox="1">
            <a:spLocks/>
          </p:cNvSpPr>
          <p:nvPr/>
        </p:nvSpPr>
        <p:spPr>
          <a:xfrm>
            <a:off x="5247111" y="45268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cuisine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92B405-09FB-BC2F-09D7-19AAEC3F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CE71CF05-C543-9DA8-2BAA-98DE5FBD3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963" y="2227008"/>
            <a:ext cx="1777148" cy="1944212"/>
          </a:xfrm>
          <a:prstGeom prst="rect">
            <a:avLst/>
          </a:prstGeom>
        </p:spPr>
      </p:pic>
      <p:pic>
        <p:nvPicPr>
          <p:cNvPr id="9" name="Image 8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FA406397-C026-3904-C7FF-3BB1C10E4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276" y="2227008"/>
            <a:ext cx="1777148" cy="1944212"/>
          </a:xfrm>
          <a:prstGeom prst="rect">
            <a:avLst/>
          </a:prstGeom>
        </p:spPr>
      </p:pic>
      <p:pic>
        <p:nvPicPr>
          <p:cNvPr id="10" name="Image 9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3024FDA2-C6B6-01BF-AED5-CBBFF9FE9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68" y="2227008"/>
            <a:ext cx="1777148" cy="1944212"/>
          </a:xfrm>
          <a:prstGeom prst="rect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C281BD0B-0868-08C3-EF18-7D0A23C6ADBD}"/>
              </a:ext>
            </a:extLst>
          </p:cNvPr>
          <p:cNvSpPr txBox="1">
            <a:spLocks/>
          </p:cNvSpPr>
          <p:nvPr/>
        </p:nvSpPr>
        <p:spPr>
          <a:xfrm>
            <a:off x="670843" y="4479218"/>
            <a:ext cx="2332998" cy="49975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Ma tante</a:t>
            </a:r>
          </a:p>
        </p:txBody>
      </p:sp>
    </p:spTree>
    <p:extLst>
      <p:ext uri="{BB962C8B-B14F-4D97-AF65-F5344CB8AC3E}">
        <p14:creationId xmlns:p14="http://schemas.microsoft.com/office/powerpoint/2010/main" val="28545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3CCE9-D7D7-74A7-411B-8A4C4EEDB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E0409A4-C271-01EB-387B-03640DDDA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Ma tante est en train de sortir de la cuisine.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57971C-DC19-1983-74F4-BE8E645C17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26394" y="602916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21C7C2DC-0EDD-5C15-9A98-A181B8C94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963" y="2227008"/>
            <a:ext cx="1777148" cy="1944212"/>
          </a:xfrm>
          <a:prstGeom prst="rect">
            <a:avLst/>
          </a:prstGeom>
        </p:spPr>
      </p:pic>
      <p:pic>
        <p:nvPicPr>
          <p:cNvPr id="9" name="Image 8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6C9C59FA-EBEB-EF95-19C0-7AC4B3104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276" y="2227008"/>
            <a:ext cx="1777148" cy="1944212"/>
          </a:xfrm>
          <a:prstGeom prst="rect">
            <a:avLst/>
          </a:prstGeom>
        </p:spPr>
      </p:pic>
      <p:pic>
        <p:nvPicPr>
          <p:cNvPr id="10" name="Image 9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35B18B7C-6A0B-ACBE-2532-9774981BC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68" y="2227008"/>
            <a:ext cx="1777148" cy="1944212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2D7E9FE9-E868-6A11-1100-ED5D0E5ACB11}"/>
              </a:ext>
            </a:extLst>
          </p:cNvPr>
          <p:cNvSpPr txBox="1">
            <a:spLocks/>
          </p:cNvSpPr>
          <p:nvPr/>
        </p:nvSpPr>
        <p:spPr>
          <a:xfrm>
            <a:off x="1314048" y="4658083"/>
            <a:ext cx="6621433" cy="31433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Ma tante est en train de sortir de la cuisine.</a:t>
            </a:r>
          </a:p>
        </p:txBody>
      </p:sp>
    </p:spTree>
    <p:extLst>
      <p:ext uri="{BB962C8B-B14F-4D97-AF65-F5344CB8AC3E}">
        <p14:creationId xmlns:p14="http://schemas.microsoft.com/office/powerpoint/2010/main" val="14206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2337E-6C24-4232-9035-3A492363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5BC742-6336-7547-2AD9-87B78B1B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BA5431A-10E9-BDDD-65F0-2A3C83B7C4A1}"/>
              </a:ext>
            </a:extLst>
          </p:cNvPr>
          <p:cNvSpPr txBox="1">
            <a:spLocks/>
          </p:cNvSpPr>
          <p:nvPr/>
        </p:nvSpPr>
        <p:spPr>
          <a:xfrm>
            <a:off x="469451" y="4550999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frère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ABBEEF01-2CED-BD22-A974-43A555274A7D}"/>
              </a:ext>
            </a:extLst>
          </p:cNvPr>
          <p:cNvSpPr txBox="1">
            <a:spLocks/>
          </p:cNvSpPr>
          <p:nvPr/>
        </p:nvSpPr>
        <p:spPr>
          <a:xfrm>
            <a:off x="3200404" y="4550999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S’amuser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62CB30-EAA8-1BCB-A9FF-88CF408A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756000"/>
            <a:ext cx="1087654" cy="980062"/>
          </a:xfrm>
          <a:prstGeom prst="ellipse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5CCF2EB-A673-E99F-A105-988D3E1CC8A7}"/>
              </a:ext>
            </a:extLst>
          </p:cNvPr>
          <p:cNvSpPr txBox="1">
            <a:spLocks/>
          </p:cNvSpPr>
          <p:nvPr/>
        </p:nvSpPr>
        <p:spPr>
          <a:xfrm>
            <a:off x="5765800" y="4550999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sœur</a:t>
            </a:r>
          </a:p>
        </p:txBody>
      </p:sp>
      <p:pic>
        <p:nvPicPr>
          <p:cNvPr id="5" name="Image 4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CBC5D8-D63B-B254-73EC-DBAAF2B85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71" y="2581983"/>
            <a:ext cx="1653332" cy="1808572"/>
          </a:xfrm>
          <a:prstGeom prst="rect">
            <a:avLst/>
          </a:prstGeom>
        </p:spPr>
      </p:pic>
      <p:pic>
        <p:nvPicPr>
          <p:cNvPr id="10" name="Image 9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0F7CE107-4BB5-A862-5AD6-EE971406AA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35" y="2581983"/>
            <a:ext cx="1653330" cy="1808572"/>
          </a:xfrm>
          <a:prstGeom prst="rect">
            <a:avLst/>
          </a:prstGeom>
        </p:spPr>
      </p:pic>
      <p:pic>
        <p:nvPicPr>
          <p:cNvPr id="3" name="Image 2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36793E27-934F-D618-3CF2-4AB34541B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969" y="2565460"/>
            <a:ext cx="1578833" cy="172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B5F75-A1B6-9092-C6D4-49E4B4893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702FBEF-F61E-4E28-9C27-32C4E3AC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frère s’amuse avec sa sœur.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7BDBC-FD1B-7CE0-3040-60834E8D9A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756000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28B44D-5E5B-5DE2-B43D-9D73E943C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71" y="2581983"/>
            <a:ext cx="1653332" cy="1808572"/>
          </a:xfrm>
          <a:prstGeom prst="rect">
            <a:avLst/>
          </a:prstGeom>
        </p:spPr>
      </p:pic>
      <p:pic>
        <p:nvPicPr>
          <p:cNvPr id="10" name="Image 9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01E37F16-0D14-DF66-63AD-1EBC4F611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35" y="2581983"/>
            <a:ext cx="1653330" cy="1808572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86C19B0F-0403-9D86-CB8E-0DFA12F69106}"/>
              </a:ext>
            </a:extLst>
          </p:cNvPr>
          <p:cNvSpPr txBox="1">
            <a:spLocks/>
          </p:cNvSpPr>
          <p:nvPr/>
        </p:nvSpPr>
        <p:spPr>
          <a:xfrm>
            <a:off x="1314048" y="4658083"/>
            <a:ext cx="6621433" cy="31433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frère s’amuse avec sa sœur.</a:t>
            </a:r>
          </a:p>
        </p:txBody>
      </p:sp>
      <p:pic>
        <p:nvPicPr>
          <p:cNvPr id="4" name="Image 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3E144B44-3163-770B-C816-D3F5BF273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367" y="2622729"/>
            <a:ext cx="1578833" cy="172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7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BD93-3C83-56C3-63FA-A886EAFB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1F8B6E8-20D5-544B-0605-3AB04985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C7B9F46-7E1E-8868-2583-95950A678879}"/>
              </a:ext>
            </a:extLst>
          </p:cNvPr>
          <p:cNvSpPr txBox="1">
            <a:spLocks/>
          </p:cNvSpPr>
          <p:nvPr/>
        </p:nvSpPr>
        <p:spPr>
          <a:xfrm>
            <a:off x="877017" y="4463752"/>
            <a:ext cx="2110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père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4A6A77EA-F2B7-81F8-CC1F-C86109E0CA45}"/>
              </a:ext>
            </a:extLst>
          </p:cNvPr>
          <p:cNvSpPr txBox="1">
            <a:spLocks/>
          </p:cNvSpPr>
          <p:nvPr/>
        </p:nvSpPr>
        <p:spPr>
          <a:xfrm>
            <a:off x="2826767" y="44637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mère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E8B54B-1FB8-BDF1-8B92-06CFDA414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45329" y="571969"/>
            <a:ext cx="1087654" cy="980062"/>
          </a:xfrm>
          <a:prstGeom prst="ellipse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029E9459-626A-E1BA-7D6B-45FDCB3929CB}"/>
              </a:ext>
            </a:extLst>
          </p:cNvPr>
          <p:cNvSpPr txBox="1">
            <a:spLocks/>
          </p:cNvSpPr>
          <p:nvPr/>
        </p:nvSpPr>
        <p:spPr>
          <a:xfrm>
            <a:off x="4807288" y="44637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Gentil</a:t>
            </a:r>
          </a:p>
        </p:txBody>
      </p:sp>
      <p:pic>
        <p:nvPicPr>
          <p:cNvPr id="3" name="Image 2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38D275F3-098F-F8E8-AF58-A9CCF7F24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27" y="2487068"/>
            <a:ext cx="1638777" cy="1792653"/>
          </a:xfrm>
          <a:prstGeom prst="rect">
            <a:avLst/>
          </a:prstGeom>
        </p:spPr>
      </p:pic>
      <p:pic>
        <p:nvPicPr>
          <p:cNvPr id="4" name="Image 3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9F43B552-315D-7E0F-0519-D1287E88D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70" y="2471149"/>
            <a:ext cx="1653330" cy="1808572"/>
          </a:xfrm>
          <a:prstGeom prst="rect">
            <a:avLst/>
          </a:prstGeom>
        </p:spPr>
      </p:pic>
      <p:pic>
        <p:nvPicPr>
          <p:cNvPr id="7" name="Image 6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321CFF9D-26A1-6F3F-0CD1-2A6E3578C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504" y="2562017"/>
            <a:ext cx="1501745" cy="164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F59A-6B4B-CCB3-6C5A-5910426A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ECABF37-7B25-4EBA-14E5-C37CE5CC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père et la mère sont gentils.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6D6B967-B871-B2F1-184A-03E0599F2EAC}"/>
              </a:ext>
            </a:extLst>
          </p:cNvPr>
          <p:cNvSpPr txBox="1">
            <a:spLocks/>
          </p:cNvSpPr>
          <p:nvPr/>
        </p:nvSpPr>
        <p:spPr>
          <a:xfrm>
            <a:off x="1901145" y="4526852"/>
            <a:ext cx="522899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père et la mère sont gentils.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A5D9D6-D41A-8166-1B6A-A22D0B3A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9485" y="648343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EEA45583-541C-AF40-509A-F52C94216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145" y="2331148"/>
            <a:ext cx="1638777" cy="1792653"/>
          </a:xfrm>
          <a:prstGeom prst="rect">
            <a:avLst/>
          </a:prstGeom>
        </p:spPr>
      </p:pic>
      <p:pic>
        <p:nvPicPr>
          <p:cNvPr id="4" name="Image 3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095E7815-2E06-787F-6380-CD2C99769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152" y="2315229"/>
            <a:ext cx="1653330" cy="1808572"/>
          </a:xfrm>
          <a:prstGeom prst="rect">
            <a:avLst/>
          </a:prstGeom>
        </p:spPr>
      </p:pic>
      <p:pic>
        <p:nvPicPr>
          <p:cNvPr id="5" name="Image 4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D6CBE386-5B18-8C8F-610E-A32F615E12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422" y="2331148"/>
            <a:ext cx="1572036" cy="17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80.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6DC084-3CBA-31AA-8BE4-92E4B8767C28}"/>
              </a:ext>
            </a:extLst>
          </p:cNvPr>
          <p:cNvSpPr/>
          <p:nvPr/>
        </p:nvSpPr>
        <p:spPr>
          <a:xfrm>
            <a:off x="2064049" y="1552778"/>
            <a:ext cx="3331170" cy="48697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8B7285-3B76-7E2E-59C0-1065FEE0D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54" y="1770051"/>
            <a:ext cx="3033160" cy="465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" y="525505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1CA320D-B29C-52DD-79EA-F2E476CA4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465" y="1773702"/>
            <a:ext cx="3114392" cy="477704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À la maison,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faites l’activité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les mots du vocabulaire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A49ABF-6504-44E2-632A-614CF0193DD5}"/>
              </a:ext>
            </a:extLst>
          </p:cNvPr>
          <p:cNvSpPr/>
          <p:nvPr/>
        </p:nvSpPr>
        <p:spPr>
          <a:xfrm>
            <a:off x="4753069" y="2444436"/>
            <a:ext cx="2697933" cy="249875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6967D05-585E-71F6-CDC8-9869119E2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73255" y="574037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3272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– PO2 – PO3 - CO1 – C02.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08" y="91487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La famille – Le lit – Fâché – Un gâteau - Chanter.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4351DAA-D2A5-F65C-CA74-C74BB1A18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796" y="4052635"/>
            <a:ext cx="1638442" cy="14707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D8027D-864C-AD81-E983-549313539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391" y="2381618"/>
            <a:ext cx="1420548" cy="15762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35FFAE-B314-A22B-F155-182D00099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000" y="4052635"/>
            <a:ext cx="1562235" cy="16232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DC2D95-AE2C-DD8D-5899-4A737581D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2918" y="2176084"/>
            <a:ext cx="1248928" cy="1781759"/>
          </a:xfrm>
          <a:prstGeom prst="rect">
            <a:avLst/>
          </a:prstGeom>
        </p:spPr>
      </p:pic>
      <p:pic>
        <p:nvPicPr>
          <p:cNvPr id="7" name="Image 6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C9ECB5E6-03AF-8ED7-2345-C05ED024B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317" y="2247682"/>
            <a:ext cx="1563366" cy="17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Mes parents sont fatigués – Le garçon prend son déjeuner – Le placard est à côté du lit – C’est l’anniversaire de Sami  - Ma sœur est dans la salle de bain.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9B5CB1-A015-0970-B674-2DC5CCB9C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726" y="1924037"/>
            <a:ext cx="1714221" cy="1805646"/>
          </a:xfrm>
          <a:prstGeom prst="round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8EF276-461F-4A1B-709C-E63337E1B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89" y="2009986"/>
            <a:ext cx="1936799" cy="1885606"/>
          </a:xfrm>
          <a:prstGeom prst="rect">
            <a:avLst/>
          </a:prstGeom>
        </p:spPr>
      </p:pic>
      <p:pic>
        <p:nvPicPr>
          <p:cNvPr id="14" name="Image 1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26AEF8EF-6492-4FAE-C0FD-84CCBF8ABA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67" y="4129943"/>
            <a:ext cx="1660114" cy="1881463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C1A458-215C-3848-63EE-43BAE0D49E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0424" y="4115652"/>
            <a:ext cx="1936799" cy="1881463"/>
          </a:xfrm>
          <a:prstGeom prst="round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DE8325-BEBA-F9A5-D868-BD909372EA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020" y="2009985"/>
            <a:ext cx="1965367" cy="17196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7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2FA8A8A-2CAE-6EF5-D2C0-82D5DBC2E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36" y="1884525"/>
            <a:ext cx="1519727" cy="1662593"/>
          </a:xfrm>
          <a:prstGeom prst="rect">
            <a:avLst/>
          </a:prstGeom>
        </p:spPr>
      </p:pic>
      <p:pic>
        <p:nvPicPr>
          <p:cNvPr id="4" name="Image 3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5BD390E0-6658-0AF4-C0C6-BD94EFFE03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878" y="3760121"/>
            <a:ext cx="1700734" cy="1860615"/>
          </a:xfrm>
          <a:prstGeom prst="rect">
            <a:avLst/>
          </a:prstGeom>
        </p:spPr>
      </p:pic>
      <p:pic>
        <p:nvPicPr>
          <p:cNvPr id="6" name="Image 5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2932E04-3F9A-DDE2-1730-202372BF1B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7" y="3856453"/>
            <a:ext cx="1524624" cy="1667950"/>
          </a:xfrm>
          <a:prstGeom prst="rect">
            <a:avLst/>
          </a:prstGeom>
        </p:spPr>
      </p:pic>
      <p:pic>
        <p:nvPicPr>
          <p:cNvPr id="10" name="Image 9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A259D8B0-65B1-2DA2-C63E-3E8CE84A38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00" y="1868293"/>
            <a:ext cx="1549401" cy="1695055"/>
          </a:xfrm>
          <a:prstGeom prst="rect">
            <a:avLst/>
          </a:prstGeom>
        </p:spPr>
      </p:pic>
      <p:pic>
        <p:nvPicPr>
          <p:cNvPr id="12" name="Image 11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E7A635-13C5-8D05-C75A-759DD9C98F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731632" y="2082360"/>
            <a:ext cx="757645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te sens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des frères et sœurs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parents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la cuisine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tu veux inviter pour ton anniversaire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points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922976" y="2642131"/>
            <a:ext cx="7610401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princesse         cheveu         quatre        éléphant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fusée             camion            train         mignon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oiseau           cœur            cinq             histoire 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chambre est à côté du salon.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un petit frère.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points ( 2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Nous allons faire d’autres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1985</Words>
  <Application>Microsoft Office PowerPoint</Application>
  <PresentationFormat>Affichage à l'écran (4:3)</PresentationFormat>
  <Paragraphs>260</Paragraphs>
  <Slides>75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75</vt:i4>
      </vt:variant>
    </vt:vector>
  </HeadingPairs>
  <TitlesOfParts>
    <vt:vector size="97" baseType="lpstr">
      <vt:lpstr>Dosis</vt:lpstr>
      <vt:lpstr>Wingdings</vt:lpstr>
      <vt:lpstr>Arial</vt:lpstr>
      <vt:lpstr>Calibri</vt:lpstr>
      <vt:lpstr>Dosis ExtraBold</vt:lpstr>
      <vt:lpstr>Aptos Display</vt:lpstr>
      <vt:lpstr>Mistral</vt:lpstr>
      <vt:lpstr>Dosis Medium</vt:lpstr>
      <vt:lpstr>Aptos</vt:lpstr>
      <vt:lpstr>Dosis SemiBold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02_New Voc_01-Présentation</vt:lpstr>
      <vt:lpstr>3_New Voc_01-Présentation</vt:lpstr>
      <vt:lpstr>Thème Office</vt:lpstr>
      <vt:lpstr>1_Révision</vt:lpstr>
      <vt:lpstr>5_New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père – La mère – Les parents – Le frère – La sœur – La famille.</vt:lpstr>
      <vt:lpstr>Pour chaque image, je vais désigner un élève pour dire le mot. C’est quel mot ? </vt:lpstr>
      <vt:lpstr>Répétons ensemble : Gentil – S’amuser -  Prendre un repas – Le petit-déjeuner  – Le déjeuner – Le dîner.</vt:lpstr>
      <vt:lpstr>Pour chaque image, je vais désigner un élève pour dire le mot. C’est quel mot ? </vt:lpstr>
      <vt:lpstr>Répétons ensemble : Le salon – La chambre à coucher – La salle de bain – La cuisine – Le balcon – Le placard.</vt:lpstr>
      <vt:lpstr>Pour chaque image, je vais désigner un élève pour dire le mot. C’est quel mot ? </vt:lpstr>
      <vt:lpstr>Répétons ensemble : Le lit – À gauche de  - À droite de – À côté de  – Sortir – Entrer.</vt:lpstr>
      <vt:lpstr>Pour chaque image, je vais désigner un élève pour dire le mot. C’est quel mot ? </vt:lpstr>
      <vt:lpstr>Répétons ensemble : Le grand-père – La grand-mère – L’oncle – La tante – Se sentir bien – Se sentir mal.</vt:lpstr>
      <vt:lpstr>Pour chaque image, je vais désigner un élève pour dire le mot. C’est quel mot ? </vt:lpstr>
      <vt:lpstr>Répétons ensemble : Calme – Content – Fâché – Inquiet – Fatigué – Triste.</vt:lpstr>
      <vt:lpstr>Pour chaque image, je vais désigner un élève pour dire le mot. C’est quel mot ? </vt:lpstr>
      <vt:lpstr>Répétons ensemble : Une fête – Un anniversaire – Une surprise – Un cadeau – Un gâteau – Un invité.</vt:lpstr>
      <vt:lpstr>Pour chaque image, je vais désigner un élève pour dire le mot. C’est quel mot ? </vt:lpstr>
      <vt:lpstr>Répétons ensemble : Inviter - Beaucoup de - Peu de – Pouvoir – Chanter – Danser. </vt:lpstr>
      <vt:lpstr>Pour chaque image, je vais désigner un élève pour dire le mot. C’est quel mot ? </vt:lpstr>
      <vt:lpstr>Nous allons jouer au jeu des mots invisibles. </vt:lpstr>
      <vt:lpstr>Observez bien les images. Je vais masquer trois images. </vt:lpstr>
      <vt:lpstr>Quelles sont les images qui manquent ?</vt:lpstr>
      <vt:lpstr>Les trois images qui manquent sont : Les parents, l’anniversaire et sortir.</vt:lpstr>
      <vt:lpstr>Nous allons jouer au jeu des mots qui bougent. </vt:lpstr>
      <vt:lpstr>Observez bien. Je vais faire bouger quatre images. </vt:lpstr>
      <vt:lpstr>Quelles sont les quatre images qui ont bougé ?</vt:lpstr>
      <vt:lpstr>Les quatre images qui ont bougé sont : contente, un cadeau, la salle de bain et  la famille. </vt:lpstr>
      <vt:lpstr>Plan de la séance</vt:lpstr>
      <vt:lpstr>Maintenant, on va faire des phrases avec les mots de vocabulaire. Observez ces images. Qui veut dire une phrase ? </vt:lpstr>
      <vt:lpstr>Voici une phrase correcte : Les parents prennent le petit-déjeuner.</vt:lpstr>
      <vt:lpstr>Observez ces images. Qui veut dire une phrase ? </vt:lpstr>
      <vt:lpstr>Voici une phrase correcte : Le salon est à droite de la chambre à coucher.</vt:lpstr>
      <vt:lpstr>Observez ces images. Qui veut dire une phrase ? </vt:lpstr>
      <vt:lpstr>Voici une phrase correcte : Mon grand-père et ma grand-mère sont contents.</vt:lpstr>
      <vt:lpstr>Observez ces images. Qui veut dire une phrase ? </vt:lpstr>
      <vt:lpstr>Voici une phrase correcte : Pour mon anniversaire, je veux un cadeau et un gâteau.</vt:lpstr>
      <vt:lpstr>Observez ces images. Qui veut dire une phrase ? </vt:lpstr>
      <vt:lpstr>Voici une phrase correcte : Pour ma fête, je veux chanter et danser.</vt:lpstr>
      <vt:lpstr>Observez ces images. Qui veut dire une phrase ? </vt:lpstr>
      <vt:lpstr>Voici une phrase correcte : Ma tante est en train de sortir de la cuisine.</vt:lpstr>
      <vt:lpstr>Observez ces images. Qui veut dire une phrase ? </vt:lpstr>
      <vt:lpstr>Voici une phrase correcte : Le frère s’amuse avec sa sœur.</vt:lpstr>
      <vt:lpstr>Observez ces images. Qui veut dire une phrase ? </vt:lpstr>
      <vt:lpstr>Voici une phrase correcte : Le père et la mère sont gentils.</vt:lpstr>
      <vt:lpstr>Plan de la séance</vt:lpstr>
      <vt:lpstr>Ouvrez le livret à la page 80.  Vous allez faire cette activité à l’oral avec votre camarade. </vt:lpstr>
      <vt:lpstr>À tour de rôle : l’un montre une image, l’autre dit le mot. Je passe entre les rangs pour vous aider.</vt:lpstr>
      <vt:lpstr>La séance d’aujourd’hui est terminée.  À la maison, faites l’activité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La famille – Le lit – Fâché – Un gâteau - Chanter. </vt:lpstr>
      <vt:lpstr>Présentation PowerPoint</vt:lpstr>
      <vt:lpstr>Regarde les images, écoute les phrases et montre les bonnes images : Mes parents sont fatigués – Le garçon prend son déjeuner – Le placard est à côté du lit – C’est l’anniversaire de Sami  - Ma sœur est dans la salle de bain.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Nous allons faire d’autres activités d’évaluation.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7</cp:revision>
  <cp:lastPrinted>2025-08-13T10:11:39Z</cp:lastPrinted>
  <dcterms:created xsi:type="dcterms:W3CDTF">2025-08-01T12:31:49Z</dcterms:created>
  <dcterms:modified xsi:type="dcterms:W3CDTF">2026-03-01T22:19:19Z</dcterms:modified>
</cp:coreProperties>
</file>