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63"/>
  </p:notesMasterIdLst>
  <p:sldIdLst>
    <p:sldId id="256" r:id="rId11"/>
    <p:sldId id="1029" r:id="rId12"/>
    <p:sldId id="705" r:id="rId13"/>
    <p:sldId id="847" r:id="rId14"/>
    <p:sldId id="798" r:id="rId15"/>
    <p:sldId id="799" r:id="rId16"/>
    <p:sldId id="862" r:id="rId17"/>
    <p:sldId id="1045" r:id="rId18"/>
    <p:sldId id="844" r:id="rId19"/>
    <p:sldId id="651" r:id="rId20"/>
    <p:sldId id="1100" r:id="rId21"/>
    <p:sldId id="1101" r:id="rId22"/>
    <p:sldId id="1102" r:id="rId23"/>
    <p:sldId id="1106" r:id="rId24"/>
    <p:sldId id="1103" r:id="rId25"/>
    <p:sldId id="1113" r:id="rId26"/>
    <p:sldId id="1107" r:id="rId27"/>
    <p:sldId id="1108" r:id="rId28"/>
    <p:sldId id="1114" r:id="rId29"/>
    <p:sldId id="1105" r:id="rId30"/>
    <p:sldId id="800" r:id="rId31"/>
    <p:sldId id="864" r:id="rId32"/>
    <p:sldId id="865" r:id="rId33"/>
    <p:sldId id="846" r:id="rId34"/>
    <p:sldId id="680" r:id="rId35"/>
    <p:sldId id="1062" r:id="rId36"/>
    <p:sldId id="1096" r:id="rId37"/>
    <p:sldId id="1094" r:id="rId38"/>
    <p:sldId id="1111" r:id="rId39"/>
    <p:sldId id="1112" r:id="rId40"/>
    <p:sldId id="1095" r:id="rId41"/>
    <p:sldId id="831" r:id="rId42"/>
    <p:sldId id="832" r:id="rId43"/>
    <p:sldId id="805" r:id="rId44"/>
    <p:sldId id="653" r:id="rId45"/>
    <p:sldId id="857" r:id="rId46"/>
    <p:sldId id="870" r:id="rId47"/>
    <p:sldId id="871" r:id="rId48"/>
    <p:sldId id="872" r:id="rId49"/>
    <p:sldId id="875" r:id="rId50"/>
    <p:sldId id="882" r:id="rId51"/>
    <p:sldId id="1087" r:id="rId52"/>
    <p:sldId id="1088" r:id="rId53"/>
    <p:sldId id="1089" r:id="rId54"/>
    <p:sldId id="1090" r:id="rId55"/>
    <p:sldId id="1091" r:id="rId56"/>
    <p:sldId id="1092" r:id="rId57"/>
    <p:sldId id="817" r:id="rId58"/>
    <p:sldId id="821" r:id="rId59"/>
    <p:sldId id="843" r:id="rId60"/>
    <p:sldId id="679" r:id="rId61"/>
    <p:sldId id="1110" r:id="rId62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  <p:bold r:id="rId68"/>
    </p:embeddedFont>
    <p:embeddedFont>
      <p:font typeface="Dosis SemiBold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3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4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7.fntdata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729C7E83-544B-4C33-A3A3-D7DAE502622B}"/>
    <pc:docChg chg="undo custSel addSld delSld modSld">
      <pc:chgData name="LAMIAE BEZZAZ" userId="f9bc3cc0-8e1c-4944-afa8-b4b36bbf20e1" providerId="ADAL" clId="{729C7E83-544B-4C33-A3A3-D7DAE502622B}" dt="2026-03-13T22:29:46.626" v="144"/>
      <pc:docMkLst>
        <pc:docMk/>
      </pc:docMkLst>
      <pc:sldChg chg="addSp modSp">
        <pc:chgData name="LAMIAE BEZZAZ" userId="f9bc3cc0-8e1c-4944-afa8-b4b36bbf20e1" providerId="ADAL" clId="{729C7E83-544B-4C33-A3A3-D7DAE502622B}" dt="2026-03-13T15:02:33.190" v="3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729C7E83-544B-4C33-A3A3-D7DAE502622B}" dt="2026-03-13T15:02:33.190" v="3" actId="14100"/>
          <ac:picMkLst>
            <pc:docMk/>
            <pc:sldMk cId="2851840032" sldId="256"/>
            <ac:picMk id="3" creationId="{02BB333A-7785-48C5-B4BA-C133CF0241B4}"/>
          </ac:picMkLst>
        </pc:picChg>
      </pc:sldChg>
      <pc:sldChg chg="addSp">
        <pc:chgData name="LAMIAE BEZZAZ" userId="f9bc3cc0-8e1c-4944-afa8-b4b36bbf20e1" providerId="ADAL" clId="{729C7E83-544B-4C33-A3A3-D7DAE502622B}" dt="2026-03-13T15:21:24.518" v="23"/>
        <pc:sldMkLst>
          <pc:docMk/>
          <pc:sldMk cId="2460937176" sldId="651"/>
        </pc:sldMkLst>
        <pc:grpChg chg="add">
          <ac:chgData name="LAMIAE BEZZAZ" userId="f9bc3cc0-8e1c-4944-afa8-b4b36bbf20e1" providerId="ADAL" clId="{729C7E83-544B-4C33-A3A3-D7DAE502622B}" dt="2026-03-13T15:21:24.518" v="23"/>
          <ac:grpSpMkLst>
            <pc:docMk/>
            <pc:sldMk cId="2460937176" sldId="651"/>
            <ac:grpSpMk id="4" creationId="{C55F74F8-1B64-4BD8-8669-6EA5BF1A216C}"/>
          </ac:grpSpMkLst>
        </pc:grpChg>
      </pc:sldChg>
      <pc:sldChg chg="addSp modSp">
        <pc:chgData name="LAMIAE BEZZAZ" userId="f9bc3cc0-8e1c-4944-afa8-b4b36bbf20e1" providerId="ADAL" clId="{729C7E83-544B-4C33-A3A3-D7DAE502622B}" dt="2026-03-13T16:08:26.416" v="120" actId="1076"/>
        <pc:sldMkLst>
          <pc:docMk/>
          <pc:sldMk cId="4261658029" sldId="679"/>
        </pc:sldMkLst>
        <pc:spChg chg="mod">
          <ac:chgData name="LAMIAE BEZZAZ" userId="f9bc3cc0-8e1c-4944-afa8-b4b36bbf20e1" providerId="ADAL" clId="{729C7E83-544B-4C33-A3A3-D7DAE502622B}" dt="2026-03-13T16:08:26.416" v="120" actId="1076"/>
          <ac:spMkLst>
            <pc:docMk/>
            <pc:sldMk cId="4261658029" sldId="679"/>
            <ac:spMk id="11" creationId="{788ED21E-BF3E-4B37-AB86-D6351CF3C7EB}"/>
          </ac:spMkLst>
        </pc:spChg>
        <pc:spChg chg="mod">
          <ac:chgData name="LAMIAE BEZZAZ" userId="f9bc3cc0-8e1c-4944-afa8-b4b36bbf20e1" providerId="ADAL" clId="{729C7E83-544B-4C33-A3A3-D7DAE502622B}" dt="2026-03-13T16:08:26.416" v="120" actId="1076"/>
          <ac:spMkLst>
            <pc:docMk/>
            <pc:sldMk cId="4261658029" sldId="679"/>
            <ac:spMk id="14" creationId="{A7EE671E-7379-4E70-B698-E5A7B641ED51}"/>
          </ac:spMkLst>
        </pc:spChg>
        <pc:picChg chg="add mod ord">
          <ac:chgData name="LAMIAE BEZZAZ" userId="f9bc3cc0-8e1c-4944-afa8-b4b36bbf20e1" providerId="ADAL" clId="{729C7E83-544B-4C33-A3A3-D7DAE502622B}" dt="2026-03-13T16:08:18.148" v="119" actId="167"/>
          <ac:picMkLst>
            <pc:docMk/>
            <pc:sldMk cId="4261658029" sldId="679"/>
            <ac:picMk id="4" creationId="{F6E33B21-BECB-4766-B442-7279E0C231D0}"/>
          </ac:picMkLst>
        </pc:picChg>
      </pc:sldChg>
      <pc:sldChg chg="addSp delSp modSp delAnim modAnim">
        <pc:chgData name="LAMIAE BEZZAZ" userId="f9bc3cc0-8e1c-4944-afa8-b4b36bbf20e1" providerId="ADAL" clId="{729C7E83-544B-4C33-A3A3-D7DAE502622B}" dt="2026-03-13T22:29:46.626" v="144"/>
        <pc:sldMkLst>
          <pc:docMk/>
          <pc:sldMk cId="1644084619" sldId="680"/>
        </pc:sldMkLst>
        <pc:picChg chg="add del mod">
          <ac:chgData name="LAMIAE BEZZAZ" userId="f9bc3cc0-8e1c-4944-afa8-b4b36bbf20e1" providerId="ADAL" clId="{729C7E83-544B-4C33-A3A3-D7DAE502622B}" dt="2026-03-13T22:29:17.003" v="138" actId="478"/>
          <ac:picMkLst>
            <pc:docMk/>
            <pc:sldMk cId="1644084619" sldId="680"/>
            <ac:picMk id="4" creationId="{027345CE-F2E8-4290-8B0A-ED25EF61C1EE}"/>
          </ac:picMkLst>
        </pc:picChg>
        <pc:picChg chg="add mod">
          <ac:chgData name="LAMIAE BEZZAZ" userId="f9bc3cc0-8e1c-4944-afa8-b4b36bbf20e1" providerId="ADAL" clId="{729C7E83-544B-4C33-A3A3-D7DAE502622B}" dt="2026-03-13T22:29:34.556" v="142" actId="1076"/>
          <ac:picMkLst>
            <pc:docMk/>
            <pc:sldMk cId="1644084619" sldId="680"/>
            <ac:picMk id="5" creationId="{4020FCFA-D137-4632-88D8-2F059F09D1C9}"/>
          </ac:picMkLst>
        </pc:picChg>
      </pc:sldChg>
      <pc:sldChg chg="addSp modSp">
        <pc:chgData name="LAMIAE BEZZAZ" userId="f9bc3cc0-8e1c-4944-afa8-b4b36bbf20e1" providerId="ADAL" clId="{729C7E83-544B-4C33-A3A3-D7DAE502622B}" dt="2026-03-13T16:07:29.684" v="113" actId="14100"/>
        <pc:sldMkLst>
          <pc:docMk/>
          <pc:sldMk cId="3079896629" sldId="817"/>
        </pc:sldMkLst>
        <pc:spChg chg="mod">
          <ac:chgData name="LAMIAE BEZZAZ" userId="f9bc3cc0-8e1c-4944-afa8-b4b36bbf20e1" providerId="ADAL" clId="{729C7E83-544B-4C33-A3A3-D7DAE502622B}" dt="2026-03-13T16:07:29.684" v="113" actId="14100"/>
          <ac:spMkLst>
            <pc:docMk/>
            <pc:sldMk cId="3079896629" sldId="817"/>
            <ac:spMk id="10" creationId="{7749216E-653F-4876-BEEE-65EACD78E3AE}"/>
          </ac:spMkLst>
        </pc:spChg>
        <pc:picChg chg="add mod ord">
          <ac:chgData name="LAMIAE BEZZAZ" userId="f9bc3cc0-8e1c-4944-afa8-b4b36bbf20e1" providerId="ADAL" clId="{729C7E83-544B-4C33-A3A3-D7DAE502622B}" dt="2026-03-13T16:07:24.452" v="112" actId="167"/>
          <ac:picMkLst>
            <pc:docMk/>
            <pc:sldMk cId="3079896629" sldId="817"/>
            <ac:picMk id="3" creationId="{5EDA7D24-3B1B-42EE-80A6-0F10C87E012D}"/>
          </ac:picMkLst>
        </pc:picChg>
      </pc:sldChg>
      <pc:sldChg chg="addSp modSp">
        <pc:chgData name="LAMIAE BEZZAZ" userId="f9bc3cc0-8e1c-4944-afa8-b4b36bbf20e1" providerId="ADAL" clId="{729C7E83-544B-4C33-A3A3-D7DAE502622B}" dt="2026-03-13T15:30:00.062" v="73" actId="14100"/>
        <pc:sldMkLst>
          <pc:docMk/>
          <pc:sldMk cId="1808541968" sldId="831"/>
        </pc:sldMkLst>
        <pc:spChg chg="mod">
          <ac:chgData name="LAMIAE BEZZAZ" userId="f9bc3cc0-8e1c-4944-afa8-b4b36bbf20e1" providerId="ADAL" clId="{729C7E83-544B-4C33-A3A3-D7DAE502622B}" dt="2026-03-13T15:30:00.062" v="73" actId="14100"/>
          <ac:spMkLst>
            <pc:docMk/>
            <pc:sldMk cId="1808541968" sldId="831"/>
            <ac:spMk id="8" creationId="{0DB3AAEB-435D-42C3-B825-C28400244516}"/>
          </ac:spMkLst>
        </pc:spChg>
        <pc:picChg chg="add mod ord">
          <ac:chgData name="LAMIAE BEZZAZ" userId="f9bc3cc0-8e1c-4944-afa8-b4b36bbf20e1" providerId="ADAL" clId="{729C7E83-544B-4C33-A3A3-D7DAE502622B}" dt="2026-03-13T15:29:52.788" v="71" actId="167"/>
          <ac:picMkLst>
            <pc:docMk/>
            <pc:sldMk cId="1808541968" sldId="831"/>
            <ac:picMk id="5" creationId="{72A5AF14-3168-4D37-9A0B-51A48388934E}"/>
          </ac:picMkLst>
        </pc:picChg>
      </pc:sldChg>
      <pc:sldChg chg="delSp">
        <pc:chgData name="LAMIAE BEZZAZ" userId="f9bc3cc0-8e1c-4944-afa8-b4b36bbf20e1" providerId="ADAL" clId="{729C7E83-544B-4C33-A3A3-D7DAE502622B}" dt="2026-03-13T16:07:43.163" v="115" actId="478"/>
        <pc:sldMkLst>
          <pc:docMk/>
          <pc:sldMk cId="2960233081" sldId="843"/>
        </pc:sldMkLst>
        <pc:spChg chg="del">
          <ac:chgData name="LAMIAE BEZZAZ" userId="f9bc3cc0-8e1c-4944-afa8-b4b36bbf20e1" providerId="ADAL" clId="{729C7E83-544B-4C33-A3A3-D7DAE502622B}" dt="2026-03-13T16:07:41.509" v="114" actId="478"/>
          <ac:spMkLst>
            <pc:docMk/>
            <pc:sldMk cId="2960233081" sldId="843"/>
            <ac:spMk id="10" creationId="{C81F5727-C4A2-4D30-9326-06A9FC2B6963}"/>
          </ac:spMkLst>
        </pc:spChg>
        <pc:picChg chg="del">
          <ac:chgData name="LAMIAE BEZZAZ" userId="f9bc3cc0-8e1c-4944-afa8-b4b36bbf20e1" providerId="ADAL" clId="{729C7E83-544B-4C33-A3A3-D7DAE502622B}" dt="2026-03-13T16:07:43.163" v="115" actId="478"/>
          <ac:picMkLst>
            <pc:docMk/>
            <pc:sldMk cId="2960233081" sldId="843"/>
            <ac:picMk id="7" creationId="{CEC5FDB3-B75A-494B-B634-025F172AC3B2}"/>
          </ac:picMkLst>
        </pc:picChg>
      </pc:sldChg>
      <pc:sldChg chg="addSp delSp modSp delAnim modAnim">
        <pc:chgData name="LAMIAE BEZZAZ" userId="f9bc3cc0-8e1c-4944-afa8-b4b36bbf20e1" providerId="ADAL" clId="{729C7E83-544B-4C33-A3A3-D7DAE502622B}" dt="2026-03-13T15:22:36.849" v="36"/>
        <pc:sldMkLst>
          <pc:docMk/>
          <pc:sldMk cId="559909468" sldId="844"/>
        </pc:sldMkLst>
        <pc:picChg chg="add del mod">
          <ac:chgData name="LAMIAE BEZZAZ" userId="f9bc3cc0-8e1c-4944-afa8-b4b36bbf20e1" providerId="ADAL" clId="{729C7E83-544B-4C33-A3A3-D7DAE502622B}" dt="2026-03-13T15:22:05.706" v="32" actId="21"/>
          <ac:picMkLst>
            <pc:docMk/>
            <pc:sldMk cId="559909468" sldId="844"/>
            <ac:picMk id="2" creationId="{7B8D1D6B-317A-4AC5-B9D1-B61E66745F0F}"/>
          </ac:picMkLst>
        </pc:picChg>
        <pc:picChg chg="add">
          <ac:chgData name="LAMIAE BEZZAZ" userId="f9bc3cc0-8e1c-4944-afa8-b4b36bbf20e1" providerId="ADAL" clId="{729C7E83-544B-4C33-A3A3-D7DAE502622B}" dt="2026-03-13T15:22:34.343" v="35"/>
          <ac:picMkLst>
            <pc:docMk/>
            <pc:sldMk cId="559909468" sldId="844"/>
            <ac:picMk id="6" creationId="{8E0E242A-95E5-46EF-A25A-74DFC3F9BCDB}"/>
          </ac:picMkLst>
        </pc:picChg>
      </pc:sldChg>
      <pc:sldChg chg="add del">
        <pc:chgData name="LAMIAE BEZZAZ" userId="f9bc3cc0-8e1c-4944-afa8-b4b36bbf20e1" providerId="ADAL" clId="{729C7E83-544B-4C33-A3A3-D7DAE502622B}" dt="2026-03-13T15:19:43.185" v="8"/>
        <pc:sldMkLst>
          <pc:docMk/>
          <pc:sldMk cId="3005613515" sldId="847"/>
        </pc:sldMkLst>
      </pc:sldChg>
      <pc:sldChg chg="addSp modSp">
        <pc:chgData name="LAMIAE BEZZAZ" userId="f9bc3cc0-8e1c-4944-afa8-b4b36bbf20e1" providerId="ADAL" clId="{729C7E83-544B-4C33-A3A3-D7DAE502622B}" dt="2026-03-13T15:31:32.348" v="81" actId="1076"/>
        <pc:sldMkLst>
          <pc:docMk/>
          <pc:sldMk cId="1475588614" sldId="857"/>
        </pc:sldMkLst>
        <pc:picChg chg="add mod modCrop">
          <ac:chgData name="LAMIAE BEZZAZ" userId="f9bc3cc0-8e1c-4944-afa8-b4b36bbf20e1" providerId="ADAL" clId="{729C7E83-544B-4C33-A3A3-D7DAE502622B}" dt="2026-03-13T15:31:32.348" v="81" actId="1076"/>
          <ac:picMkLst>
            <pc:docMk/>
            <pc:sldMk cId="1475588614" sldId="857"/>
            <ac:picMk id="4" creationId="{636A6E5A-32DA-4911-876F-F2C93E1A4E3A}"/>
          </ac:picMkLst>
        </pc:picChg>
      </pc:sldChg>
      <pc:sldChg chg="addSp">
        <pc:chgData name="LAMIAE BEZZAZ" userId="f9bc3cc0-8e1c-4944-afa8-b4b36bbf20e1" providerId="ADAL" clId="{729C7E83-544B-4C33-A3A3-D7DAE502622B}" dt="2026-03-13T15:31:40.416" v="82"/>
        <pc:sldMkLst>
          <pc:docMk/>
          <pc:sldMk cId="1171291440" sldId="870"/>
        </pc:sldMkLst>
        <pc:picChg chg="add">
          <ac:chgData name="LAMIAE BEZZAZ" userId="f9bc3cc0-8e1c-4944-afa8-b4b36bbf20e1" providerId="ADAL" clId="{729C7E83-544B-4C33-A3A3-D7DAE502622B}" dt="2026-03-13T15:31:40.416" v="82"/>
          <ac:picMkLst>
            <pc:docMk/>
            <pc:sldMk cId="1171291440" sldId="870"/>
            <ac:picMk id="5" creationId="{332ABFC6-46B1-4A55-88B4-C29554066E36}"/>
          </ac:picMkLst>
        </pc:picChg>
      </pc:sldChg>
      <pc:sldChg chg="addSp modSp">
        <pc:chgData name="LAMIAE BEZZAZ" userId="f9bc3cc0-8e1c-4944-afa8-b4b36bbf20e1" providerId="ADAL" clId="{729C7E83-544B-4C33-A3A3-D7DAE502622B}" dt="2026-03-13T15:31:49.311" v="84" actId="1076"/>
        <pc:sldMkLst>
          <pc:docMk/>
          <pc:sldMk cId="2399396685" sldId="872"/>
        </pc:sldMkLst>
        <pc:picChg chg="add mod">
          <ac:chgData name="LAMIAE BEZZAZ" userId="f9bc3cc0-8e1c-4944-afa8-b4b36bbf20e1" providerId="ADAL" clId="{729C7E83-544B-4C33-A3A3-D7DAE502622B}" dt="2026-03-13T15:31:49.311" v="84" actId="1076"/>
          <ac:picMkLst>
            <pc:docMk/>
            <pc:sldMk cId="2399396685" sldId="872"/>
            <ac:picMk id="5" creationId="{634FCC2F-4500-4CDE-B8C9-8703493F8822}"/>
          </ac:picMkLst>
        </pc:picChg>
      </pc:sldChg>
      <pc:sldChg chg="addSp modSp modAnim">
        <pc:chgData name="LAMIAE BEZZAZ" userId="f9bc3cc0-8e1c-4944-afa8-b4b36bbf20e1" providerId="ADAL" clId="{729C7E83-544B-4C33-A3A3-D7DAE502622B}" dt="2026-03-13T15:21:13.139" v="22"/>
        <pc:sldMkLst>
          <pc:docMk/>
          <pc:sldMk cId="2701477113" sldId="1045"/>
        </pc:sldMkLst>
        <pc:grpChg chg="add">
          <ac:chgData name="LAMIAE BEZZAZ" userId="f9bc3cc0-8e1c-4944-afa8-b4b36bbf20e1" providerId="ADAL" clId="{729C7E83-544B-4C33-A3A3-D7DAE502622B}" dt="2026-03-13T15:21:13.139" v="22"/>
          <ac:grpSpMkLst>
            <pc:docMk/>
            <pc:sldMk cId="2701477113" sldId="1045"/>
            <ac:grpSpMk id="6" creationId="{1697846B-D50F-4B82-B482-7F13D805901F}"/>
          </ac:grpSpMkLst>
        </pc:grpChg>
        <pc:picChg chg="add mod">
          <ac:chgData name="LAMIAE BEZZAZ" userId="f9bc3cc0-8e1c-4944-afa8-b4b36bbf20e1" providerId="ADAL" clId="{729C7E83-544B-4C33-A3A3-D7DAE502622B}" dt="2026-03-13T15:20:46.797" v="21"/>
          <ac:picMkLst>
            <pc:docMk/>
            <pc:sldMk cId="2701477113" sldId="1045"/>
            <ac:picMk id="2" creationId="{081E0884-CDEC-4E2C-87FE-9AE192C5CF4D}"/>
          </ac:picMkLst>
        </pc:picChg>
      </pc:sldChg>
      <pc:sldChg chg="addSp modSp">
        <pc:chgData name="LAMIAE BEZZAZ" userId="f9bc3cc0-8e1c-4944-afa8-b4b36bbf20e1" providerId="ADAL" clId="{729C7E83-544B-4C33-A3A3-D7DAE502622B}" dt="2026-03-13T16:06:02.533" v="104" actId="20577"/>
        <pc:sldMkLst>
          <pc:docMk/>
          <pc:sldMk cId="1438105385" sldId="1087"/>
        </pc:sldMkLst>
        <pc:spChg chg="mod">
          <ac:chgData name="LAMIAE BEZZAZ" userId="f9bc3cc0-8e1c-4944-afa8-b4b36bbf20e1" providerId="ADAL" clId="{729C7E83-544B-4C33-A3A3-D7DAE502622B}" dt="2026-03-13T16:06:02.533" v="104" actId="20577"/>
          <ac:spMkLst>
            <pc:docMk/>
            <pc:sldMk cId="1438105385" sldId="1087"/>
            <ac:spMk id="5" creationId="{8A76BC50-7480-4057-741F-E114C16F4865}"/>
          </ac:spMkLst>
        </pc:spChg>
        <pc:picChg chg="add mod modCrop">
          <ac:chgData name="LAMIAE BEZZAZ" userId="f9bc3cc0-8e1c-4944-afa8-b4b36bbf20e1" providerId="ADAL" clId="{729C7E83-544B-4C33-A3A3-D7DAE502622B}" dt="2026-03-13T16:05:46.462" v="95" actId="1076"/>
          <ac:picMkLst>
            <pc:docMk/>
            <pc:sldMk cId="1438105385" sldId="1087"/>
            <ac:picMk id="4" creationId="{FE5B8A45-ADEB-4E48-BA11-C980C5F39322}"/>
          </ac:picMkLst>
        </pc:picChg>
      </pc:sldChg>
      <pc:sldChg chg="addSp">
        <pc:chgData name="LAMIAE BEZZAZ" userId="f9bc3cc0-8e1c-4944-afa8-b4b36bbf20e1" providerId="ADAL" clId="{729C7E83-544B-4C33-A3A3-D7DAE502622B}" dt="2026-03-13T16:05:51.169" v="96"/>
        <pc:sldMkLst>
          <pc:docMk/>
          <pc:sldMk cId="131819813" sldId="1088"/>
        </pc:sldMkLst>
        <pc:picChg chg="add">
          <ac:chgData name="LAMIAE BEZZAZ" userId="f9bc3cc0-8e1c-4944-afa8-b4b36bbf20e1" providerId="ADAL" clId="{729C7E83-544B-4C33-A3A3-D7DAE502622B}" dt="2026-03-13T16:05:51.169" v="96"/>
          <ac:picMkLst>
            <pc:docMk/>
            <pc:sldMk cId="131819813" sldId="1088"/>
            <ac:picMk id="5" creationId="{36B23242-7982-4768-A12F-2996674EC6E2}"/>
          </ac:picMkLst>
        </pc:picChg>
      </pc:sldChg>
      <pc:sldChg chg="addSp modSp">
        <pc:chgData name="LAMIAE BEZZAZ" userId="f9bc3cc0-8e1c-4944-afa8-b4b36bbf20e1" providerId="ADAL" clId="{729C7E83-544B-4C33-A3A3-D7DAE502622B}" dt="2026-03-13T16:06:30.602" v="106" actId="1076"/>
        <pc:sldMkLst>
          <pc:docMk/>
          <pc:sldMk cId="3626974556" sldId="1090"/>
        </pc:sldMkLst>
        <pc:picChg chg="add mod">
          <ac:chgData name="LAMIAE BEZZAZ" userId="f9bc3cc0-8e1c-4944-afa8-b4b36bbf20e1" providerId="ADAL" clId="{729C7E83-544B-4C33-A3A3-D7DAE502622B}" dt="2026-03-13T16:06:30.602" v="106" actId="1076"/>
          <ac:picMkLst>
            <pc:docMk/>
            <pc:sldMk cId="3626974556" sldId="1090"/>
            <ac:picMk id="4" creationId="{8C638C69-F423-4815-B5FB-F89B461F56C5}"/>
          </ac:picMkLst>
        </pc:picChg>
      </pc:sldChg>
      <pc:sldChg chg="addSp delSp modSp modAnim">
        <pc:chgData name="LAMIAE BEZZAZ" userId="f9bc3cc0-8e1c-4944-afa8-b4b36bbf20e1" providerId="ADAL" clId="{729C7E83-544B-4C33-A3A3-D7DAE502622B}" dt="2026-03-13T16:09:06.815" v="123" actId="1076"/>
        <pc:sldMkLst>
          <pc:docMk/>
          <pc:sldMk cId="3493084487" sldId="1101"/>
        </pc:sldMkLst>
        <pc:spChg chg="del">
          <ac:chgData name="LAMIAE BEZZAZ" userId="f9bc3cc0-8e1c-4944-afa8-b4b36bbf20e1" providerId="ADAL" clId="{729C7E83-544B-4C33-A3A3-D7DAE502622B}" dt="2026-03-13T15:22:10.553" v="33"/>
          <ac:spMkLst>
            <pc:docMk/>
            <pc:sldMk cId="3493084487" sldId="1101"/>
            <ac:spMk id="5" creationId="{3CE6C8A0-2A4E-41FF-834F-327BA9DCCF9D}"/>
          </ac:spMkLst>
        </pc:spChg>
        <pc:picChg chg="add mod">
          <ac:chgData name="LAMIAE BEZZAZ" userId="f9bc3cc0-8e1c-4944-afa8-b4b36bbf20e1" providerId="ADAL" clId="{729C7E83-544B-4C33-A3A3-D7DAE502622B}" dt="2026-03-13T16:09:06.815" v="123" actId="1076"/>
          <ac:picMkLst>
            <pc:docMk/>
            <pc:sldMk cId="3493084487" sldId="1101"/>
            <ac:picMk id="6" creationId="{EB1303C1-93B4-44C3-B688-F8ABBFFFA844}"/>
          </ac:picMkLst>
        </pc:picChg>
      </pc:sldChg>
      <pc:sldChg chg="addSp modSp">
        <pc:chgData name="LAMIAE BEZZAZ" userId="f9bc3cc0-8e1c-4944-afa8-b4b36bbf20e1" providerId="ADAL" clId="{729C7E83-544B-4C33-A3A3-D7DAE502622B}" dt="2026-03-13T15:24:13.205" v="41" actId="1076"/>
        <pc:sldMkLst>
          <pc:docMk/>
          <pc:sldMk cId="2224692231" sldId="1103"/>
        </pc:sldMkLst>
        <pc:picChg chg="add mod">
          <ac:chgData name="LAMIAE BEZZAZ" userId="f9bc3cc0-8e1c-4944-afa8-b4b36bbf20e1" providerId="ADAL" clId="{729C7E83-544B-4C33-A3A3-D7DAE502622B}" dt="2026-03-13T15:24:13.205" v="41" actId="1076"/>
          <ac:picMkLst>
            <pc:docMk/>
            <pc:sldMk cId="2224692231" sldId="1103"/>
            <ac:picMk id="4" creationId="{16E37555-9940-4923-99F9-C68E7FAE112D}"/>
          </ac:picMkLst>
        </pc:picChg>
        <pc:picChg chg="add mod">
          <ac:chgData name="LAMIAE BEZZAZ" userId="f9bc3cc0-8e1c-4944-afa8-b4b36bbf20e1" providerId="ADAL" clId="{729C7E83-544B-4C33-A3A3-D7DAE502622B}" dt="2026-03-13T15:24:10.485" v="40" actId="1076"/>
          <ac:picMkLst>
            <pc:docMk/>
            <pc:sldMk cId="2224692231" sldId="1103"/>
            <ac:picMk id="6" creationId="{1B510657-CE31-4CF8-B774-A931A3E9914D}"/>
          </ac:picMkLst>
        </pc:picChg>
      </pc:sldChg>
      <pc:sldChg chg="modSp">
        <pc:chgData name="LAMIAE BEZZAZ" userId="f9bc3cc0-8e1c-4944-afa8-b4b36bbf20e1" providerId="ADAL" clId="{729C7E83-544B-4C33-A3A3-D7DAE502622B}" dt="2026-03-13T22:27:52.145" v="137" actId="14100"/>
        <pc:sldMkLst>
          <pc:docMk/>
          <pc:sldMk cId="1272824681" sldId="1106"/>
        </pc:sldMkLst>
        <pc:spChg chg="mod">
          <ac:chgData name="LAMIAE BEZZAZ" userId="f9bc3cc0-8e1c-4944-afa8-b4b36bbf20e1" providerId="ADAL" clId="{729C7E83-544B-4C33-A3A3-D7DAE502622B}" dt="2026-03-13T22:27:52.145" v="137" actId="14100"/>
          <ac:spMkLst>
            <pc:docMk/>
            <pc:sldMk cId="1272824681" sldId="1106"/>
            <ac:spMk id="2" creationId="{14E66F81-8F0E-C786-E7F8-FF8A400799CB}"/>
          </ac:spMkLst>
        </pc:spChg>
        <pc:spChg chg="mod">
          <ac:chgData name="LAMIAE BEZZAZ" userId="f9bc3cc0-8e1c-4944-afa8-b4b36bbf20e1" providerId="ADAL" clId="{729C7E83-544B-4C33-A3A3-D7DAE502622B}" dt="2026-03-13T22:27:44.696" v="135" actId="20577"/>
          <ac:spMkLst>
            <pc:docMk/>
            <pc:sldMk cId="1272824681" sldId="1106"/>
            <ac:spMk id="3" creationId="{7E43ABAB-21E5-E70C-FEF4-442F21C09674}"/>
          </ac:spMkLst>
        </pc:spChg>
      </pc:sldChg>
      <pc:sldChg chg="addSp modSp">
        <pc:chgData name="LAMIAE BEZZAZ" userId="f9bc3cc0-8e1c-4944-afa8-b4b36bbf20e1" providerId="ADAL" clId="{729C7E83-544B-4C33-A3A3-D7DAE502622B}" dt="2026-03-13T15:24:51.682" v="48" actId="1076"/>
        <pc:sldMkLst>
          <pc:docMk/>
          <pc:sldMk cId="1391691191" sldId="1107"/>
        </pc:sldMkLst>
        <pc:picChg chg="add mod">
          <ac:chgData name="LAMIAE BEZZAZ" userId="f9bc3cc0-8e1c-4944-afa8-b4b36bbf20e1" providerId="ADAL" clId="{729C7E83-544B-4C33-A3A3-D7DAE502622B}" dt="2026-03-13T15:24:51.682" v="48" actId="1076"/>
          <ac:picMkLst>
            <pc:docMk/>
            <pc:sldMk cId="1391691191" sldId="1107"/>
            <ac:picMk id="4" creationId="{B00F9F11-33B4-4903-8C32-C736AA92B541}"/>
          </ac:picMkLst>
        </pc:picChg>
        <pc:picChg chg="add mod">
          <ac:chgData name="LAMIAE BEZZAZ" userId="f9bc3cc0-8e1c-4944-afa8-b4b36bbf20e1" providerId="ADAL" clId="{729C7E83-544B-4C33-A3A3-D7DAE502622B}" dt="2026-03-13T15:24:46.503" v="47" actId="1076"/>
          <ac:picMkLst>
            <pc:docMk/>
            <pc:sldMk cId="1391691191" sldId="1107"/>
            <ac:picMk id="6" creationId="{0472D918-4615-46E8-8897-A98BB2B8946A}"/>
          </ac:picMkLst>
        </pc:picChg>
      </pc:sldChg>
      <pc:sldChg chg="addSp modSp">
        <pc:chgData name="LAMIAE BEZZAZ" userId="f9bc3cc0-8e1c-4944-afa8-b4b36bbf20e1" providerId="ADAL" clId="{729C7E83-544B-4C33-A3A3-D7DAE502622B}" dt="2026-03-13T15:25:35.141" v="54" actId="14100"/>
        <pc:sldMkLst>
          <pc:docMk/>
          <pc:sldMk cId="1516482083" sldId="1108"/>
        </pc:sldMkLst>
        <pc:picChg chg="add mod">
          <ac:chgData name="LAMIAE BEZZAZ" userId="f9bc3cc0-8e1c-4944-afa8-b4b36bbf20e1" providerId="ADAL" clId="{729C7E83-544B-4C33-A3A3-D7DAE502622B}" dt="2026-03-13T15:25:32.348" v="53" actId="1076"/>
          <ac:picMkLst>
            <pc:docMk/>
            <pc:sldMk cId="1516482083" sldId="1108"/>
            <ac:picMk id="4" creationId="{9CD86A14-3F08-436C-B137-BE1C53268412}"/>
          </ac:picMkLst>
        </pc:picChg>
        <pc:picChg chg="add mod">
          <ac:chgData name="LAMIAE BEZZAZ" userId="f9bc3cc0-8e1c-4944-afa8-b4b36bbf20e1" providerId="ADAL" clId="{729C7E83-544B-4C33-A3A3-D7DAE502622B}" dt="2026-03-13T15:25:35.141" v="54" actId="14100"/>
          <ac:picMkLst>
            <pc:docMk/>
            <pc:sldMk cId="1516482083" sldId="1108"/>
            <ac:picMk id="6" creationId="{39E27F9F-BCEA-4567-BE92-DB9B798F266C}"/>
          </ac:picMkLst>
        </pc:picChg>
      </pc:sldChg>
      <pc:sldChg chg="addSp modSp">
        <pc:chgData name="LAMIAE BEZZAZ" userId="f9bc3cc0-8e1c-4944-afa8-b4b36bbf20e1" providerId="ADAL" clId="{729C7E83-544B-4C33-A3A3-D7DAE502622B}" dt="2026-03-13T15:26:27.248" v="61" actId="1076"/>
        <pc:sldMkLst>
          <pc:docMk/>
          <pc:sldMk cId="1981565623" sldId="1109"/>
        </pc:sldMkLst>
        <pc:picChg chg="add mod">
          <ac:chgData name="LAMIAE BEZZAZ" userId="f9bc3cc0-8e1c-4944-afa8-b4b36bbf20e1" providerId="ADAL" clId="{729C7E83-544B-4C33-A3A3-D7DAE502622B}" dt="2026-03-13T15:26:27.248" v="61" actId="1076"/>
          <ac:picMkLst>
            <pc:docMk/>
            <pc:sldMk cId="1981565623" sldId="1109"/>
            <ac:picMk id="4" creationId="{95B14BA8-C5AB-4CA0-8858-2C62D9B91C31}"/>
          </ac:picMkLst>
        </pc:picChg>
        <pc:picChg chg="add mod">
          <ac:chgData name="LAMIAE BEZZAZ" userId="f9bc3cc0-8e1c-4944-afa8-b4b36bbf20e1" providerId="ADAL" clId="{729C7E83-544B-4C33-A3A3-D7DAE502622B}" dt="2026-03-13T15:26:18.908" v="58" actId="1076"/>
          <ac:picMkLst>
            <pc:docMk/>
            <pc:sldMk cId="1981565623" sldId="1109"/>
            <ac:picMk id="6" creationId="{95401A9D-3CA6-43B1-AA53-D80081743BEA}"/>
          </ac:picMkLst>
        </pc:picChg>
      </pc:sldChg>
      <pc:sldChg chg="add del">
        <pc:chgData name="LAMIAE BEZZAZ" userId="f9bc3cc0-8e1c-4944-afa8-b4b36bbf20e1" providerId="ADAL" clId="{729C7E83-544B-4C33-A3A3-D7DAE502622B}" dt="2026-03-13T15:19:45.553" v="9" actId="47"/>
        <pc:sldMkLst>
          <pc:docMk/>
          <pc:sldMk cId="2328245284" sldId="111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</a:t>
            </a:r>
            <a:r>
              <a:rPr lang="fr-FR" dirty="0"/>
              <a:t>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9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microsoft.com/office/2007/relationships/hdphoto" Target="../media/hdphoto5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3.xml"/><Relationship Id="rId4" Type="http://schemas.microsoft.com/office/2007/relationships/hdphoto" Target="../media/hdphoto5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3.xml"/><Relationship Id="rId4" Type="http://schemas.microsoft.com/office/2007/relationships/hdphoto" Target="../media/hdphoto5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microsoft.com/office/2007/relationships/hdphoto" Target="../media/hdphoto6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3.xml"/><Relationship Id="rId4" Type="http://schemas.microsoft.com/office/2007/relationships/hdphoto" Target="../media/hdphoto6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3.xml"/><Relationship Id="rId4" Type="http://schemas.microsoft.com/office/2007/relationships/hdphoto" Target="../media/hdphoto6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8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2BB333A-7785-48C5-B4BA-C133CF024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20C91C1-4182-4A81-898E-C0EF5C7D0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939" y="2307072"/>
            <a:ext cx="1901084" cy="291600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2CA060-B2F7-49D1-A86F-03B85B5EE933}"/>
              </a:ext>
            </a:extLst>
          </p:cNvPr>
          <p:cNvGrpSpPr/>
          <p:nvPr/>
        </p:nvGrpSpPr>
        <p:grpSpPr>
          <a:xfrm>
            <a:off x="3621458" y="2307072"/>
            <a:ext cx="3193200" cy="2916000"/>
            <a:chOff x="2816714" y="459844"/>
            <a:chExt cx="8915810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6EB5573-F261-47EB-925B-B9D10139E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6714" y="459844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D7BBC74-AF41-4623-B263-73357D5C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1456" y="45984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3678EC9-1D19-464D-95CF-73038407CB29}"/>
              </a:ext>
            </a:extLst>
          </p:cNvPr>
          <p:cNvGrpSpPr/>
          <p:nvPr/>
        </p:nvGrpSpPr>
        <p:grpSpPr>
          <a:xfrm>
            <a:off x="389977" y="2331416"/>
            <a:ext cx="3193200" cy="2916000"/>
            <a:chOff x="-2630944" y="-75415"/>
            <a:chExt cx="888732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55EF779-86EC-4DAB-92ED-17D3DB4BF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5317" y="-75415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EFDB479-9F08-4241-9215-F2A48FA12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30944" y="-7541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Gn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Gn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</a:t>
            </a:r>
            <a:r>
              <a:rPr lang="fr-FR" sz="1300" dirty="0"/>
              <a:t>« Qu'est-ce que tu fais le matin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697846B-D50F-4B82-B482-7F13D805901F}"/>
              </a:ext>
            </a:extLst>
          </p:cNvPr>
          <p:cNvGrpSpPr/>
          <p:nvPr/>
        </p:nvGrpSpPr>
        <p:grpSpPr>
          <a:xfrm>
            <a:off x="605118" y="2380019"/>
            <a:ext cx="7933764" cy="2966225"/>
            <a:chOff x="730064" y="2129008"/>
            <a:chExt cx="7933764" cy="29662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AC6D571-8717-4F8F-9029-90C9735EFBBD}"/>
                </a:ext>
              </a:extLst>
            </p:cNvPr>
            <p:cNvSpPr/>
            <p:nvPr/>
          </p:nvSpPr>
          <p:spPr>
            <a:xfrm>
              <a:off x="730064" y="2129008"/>
              <a:ext cx="7933764" cy="29662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A56DB57-48AB-45F6-A323-BB98D6875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03D69AA-4E1E-4B30-95BF-E282ACAE8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8FCC5E2-0DDE-4037-B91D-F86DD90EC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E7D36C-2344-47D6-AA15-4140AFAAA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6" name="A21CF624">
            <a:hlinkClick r:id="" action="ppaction://media"/>
            <a:extLst>
              <a:ext uri="{FF2B5EF4-FFF2-40B4-BE49-F238E27FC236}">
                <a16:creationId xmlns:a16="http://schemas.microsoft.com/office/drawing/2014/main" id="{8E0E242A-95E5-46EF-A25A-74DFC3F9BC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6008" y="1990163"/>
            <a:ext cx="8171984" cy="459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9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55F74F8-1B64-4BD8-8669-6EA5BF1A216C}"/>
              </a:ext>
            </a:extLst>
          </p:cNvPr>
          <p:cNvGrpSpPr/>
          <p:nvPr/>
        </p:nvGrpSpPr>
        <p:grpSpPr>
          <a:xfrm>
            <a:off x="605118" y="2380019"/>
            <a:ext cx="7933764" cy="2966225"/>
            <a:chOff x="730064" y="2129008"/>
            <a:chExt cx="7933764" cy="296622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4779AD8-49FE-47EB-9078-36D57ABB7A84}"/>
                </a:ext>
              </a:extLst>
            </p:cNvPr>
            <p:cNvSpPr/>
            <p:nvPr/>
          </p:nvSpPr>
          <p:spPr>
            <a:xfrm>
              <a:off x="730064" y="2129008"/>
              <a:ext cx="7933764" cy="29662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378E76-E57A-4068-B3EA-A5D3C9FBD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04CE60-4D3D-4B5D-B85A-FFA8D14EE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08CA26-7B55-4028-88F8-ED0FADC4F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044A829-67FE-4475-B298-A34B75D89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946" y="2585414"/>
              <a:ext cx="1908000" cy="1908000"/>
            </a:xfrm>
            <a:prstGeom prst="roundRect">
              <a:avLst>
                <a:gd name="adj" fmla="val 16667"/>
              </a:avLst>
            </a:prstGeom>
            <a:ln w="19050">
              <a:solidFill>
                <a:srgbClr val="00206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 Qu'est-ce que tu fais le matin ? 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2_P4_SEM1_S3_AdP_P01">
            <a:hlinkClick r:id="" action="ppaction://media"/>
            <a:extLst>
              <a:ext uri="{FF2B5EF4-FFF2-40B4-BE49-F238E27FC236}">
                <a16:creationId xmlns:a16="http://schemas.microsoft.com/office/drawing/2014/main" id="{EB1303C1-93B4-44C3-B688-F8ABBFFFA84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3381" y="2281287"/>
            <a:ext cx="8177237" cy="347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40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455333"/>
            <a:ext cx="8032340" cy="289328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16274" y="2685827"/>
            <a:ext cx="6999112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Le matin,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me réveille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 et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me lave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Le matin,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me lave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 et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m’habille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12376" y="2455333"/>
            <a:ext cx="8219436" cy="256915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512188" y="2776898"/>
            <a:ext cx="8119624" cy="195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Le matin,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me lève</a:t>
            </a: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 et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prends mon petit-déjeuner</a:t>
            </a: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Le matin,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me brosse les cheveux</a:t>
            </a: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 et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prépare mon cartable</a:t>
            </a: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Qu'est-ce que tu fais le matin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424001" y="3491581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Le matin, je  ______.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510657-CE31-4CF8-B774-A931A3E991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39202" y="4268183"/>
            <a:ext cx="862553" cy="86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D92E-8C6A-D907-58B7-359331D2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436C74-3986-96EF-8402-087BEF28999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1564D913-E9E5-6AE3-DA4E-ACB30FE39C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1AC451-3037-A75D-EB36-CB85F6256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7F896A-2698-B5CB-13DB-F0104A5D9815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Qu'est-ce que tu fais le matin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A01B7795-F477-C871-563E-FA6B9942762D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BDAEB8-43BE-0B31-ED47-31894200BD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1387060-57B3-3FD2-5638-65472617E6C5}"/>
              </a:ext>
            </a:extLst>
          </p:cNvPr>
          <p:cNvSpPr txBox="1"/>
          <p:nvPr/>
        </p:nvSpPr>
        <p:spPr>
          <a:xfrm>
            <a:off x="6424001" y="3491581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Le matin, je _______ 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3188E4-C0A7-5720-F114-1224E355D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651039-803D-390D-8F51-8F9227FDA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202" y="4246941"/>
            <a:ext cx="862554" cy="8625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32A369-AAA4-79D0-7FBD-4C166700146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363-BE76-4A2F-3C43-E8C30376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0253440-F0D5-D22A-3F32-A5BF68CD4A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59433"/>
            <a:ext cx="4424645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F4435F-446B-4803-5E39-73524CDE6226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FEB4E134-E68D-9355-662E-481C6BAC4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6B71E-2A6E-D869-5A22-3E026F4D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5DFF03-3A2E-D043-F0AB-B5A01A821737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Qu'est-ce que tu fais le matin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3466BF7-1D7D-FD29-9724-AD1BD10FE1E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7AB90-8CAC-A762-A05A-E7C860BA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372CD6-F7A6-2A7F-94F9-A7EB35232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DDD43C5-B207-4AB1-8A4B-EB27D1C3B9D3}"/>
              </a:ext>
            </a:extLst>
          </p:cNvPr>
          <p:cNvSpPr txBox="1"/>
          <p:nvPr/>
        </p:nvSpPr>
        <p:spPr>
          <a:xfrm>
            <a:off x="6424001" y="3491581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Le matin, je _______ 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72D918-4615-46E8-8897-A98BB2B89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429" y="4435726"/>
            <a:ext cx="915636" cy="91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8D062-7CE9-C1A6-2D56-21D95141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D973DC-A2D4-5E0F-0417-BBFA1F99D9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5D6F32-3292-861E-A7AC-1D53BA57E100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536CDF63-2E18-1BB7-C95B-AEC7ED7F1E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D1DAFDB-7C84-B412-9EBB-A558E8932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D105A7-9BC9-BACD-BF1E-AAE5A98F2CD2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Qu'est-ce que tu fais le matin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9F08C11-D090-A607-93D8-FF51F93DD28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08CE675-18CF-DFE9-48A0-4E605F3154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153923-A5C1-8413-DA3C-C24CE9080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DBE8249-409B-4EF1-925A-67AF9662D6B3}"/>
              </a:ext>
            </a:extLst>
          </p:cNvPr>
          <p:cNvSpPr txBox="1"/>
          <p:nvPr/>
        </p:nvSpPr>
        <p:spPr>
          <a:xfrm>
            <a:off x="6424001" y="3491581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Le matin, je _______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D86A14-3F08-436C-B137-BE1C532684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07" y="4286560"/>
            <a:ext cx="825800" cy="8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1E77B-F031-684F-69EE-4728E40C3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67C8F4A-3F8A-02B5-F8A0-7D758B0190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F045D7-A7B4-7426-97DD-1D35DCE87B7A}"/>
              </a:ext>
            </a:extLst>
          </p:cNvPr>
          <p:cNvSpPr/>
          <p:nvPr/>
        </p:nvSpPr>
        <p:spPr>
          <a:xfrm>
            <a:off x="6410229" y="3327665"/>
            <a:ext cx="2192357" cy="22303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8C1174C8-E697-5B1A-E8BE-C1DD0DC85A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E732E7-5C2A-62C8-F654-28D5A38A9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F680641-E225-69F4-5B1F-21413E436B7B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Qu'est-ce que tu fais le matin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AE03AFE4-3EF0-78FC-E942-CA6E365775FE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EDC515E-3B6C-E51A-7976-EE537B8922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070DB0-C348-668E-D85F-34182E138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66321B6-A093-9B0E-05C1-4B8AB55B07BE}"/>
              </a:ext>
            </a:extLst>
          </p:cNvPr>
          <p:cNvSpPr txBox="1"/>
          <p:nvPr/>
        </p:nvSpPr>
        <p:spPr>
          <a:xfrm>
            <a:off x="6424001" y="3491581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Le matin, je _______ 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9E8C0B-AC8F-B3D3-BB75-170888FA7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200" y="4286560"/>
            <a:ext cx="825800" cy="8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1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BEBC327-288A-4589-BD85-5ACB6C06A98C}"/>
              </a:ext>
            </a:extLst>
          </p:cNvPr>
          <p:cNvSpPr txBox="1"/>
          <p:nvPr/>
        </p:nvSpPr>
        <p:spPr>
          <a:xfrm>
            <a:off x="549037" y="3655539"/>
            <a:ext cx="2216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Qu'est-ce que tu fais le matin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86D704-1AB6-49CD-A53C-310AE4097E77}"/>
              </a:ext>
            </a:extLst>
          </p:cNvPr>
          <p:cNvSpPr txBox="1"/>
          <p:nvPr/>
        </p:nvSpPr>
        <p:spPr>
          <a:xfrm>
            <a:off x="6378337" y="3647817"/>
            <a:ext cx="2092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Le matin, je _______ et je ______ .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Acte de parole 2 : « Qu'est-ce que tu fais le matin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38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99C1A-BD42-440A-A2F5-1630D643DF70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2_P4_SEM1_S3 (combinaison)  (2)">
            <a:hlinkClick r:id="" action="ppaction://media"/>
            <a:extLst>
              <a:ext uri="{FF2B5EF4-FFF2-40B4-BE49-F238E27FC236}">
                <a16:creationId xmlns:a16="http://schemas.microsoft.com/office/drawing/2014/main" id="{4020FCFA-D137-4632-88D8-2F059F09D1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2074992"/>
            <a:ext cx="8229600" cy="395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4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o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rossi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ol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et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et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bei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et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15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669073" y="3076504"/>
            <a:ext cx="75572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eau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eau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 a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eau</a:t>
            </a:r>
          </a:p>
        </p:txBody>
      </p:sp>
    </p:spTree>
    <p:extLst>
      <p:ext uri="{BB962C8B-B14F-4D97-AF65-F5344CB8AC3E}">
        <p14:creationId xmlns:p14="http://schemas.microsoft.com/office/powerpoint/2010/main" val="358290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é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é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arai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ée</a:t>
            </a:r>
          </a:p>
        </p:txBody>
      </p:sp>
    </p:spTree>
    <p:extLst>
      <p:ext uri="{BB962C8B-B14F-4D97-AF65-F5344CB8AC3E}">
        <p14:creationId xmlns:p14="http://schemas.microsoft.com/office/powerpoint/2010/main" val="366079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er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soi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374214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568713" y="2898085"/>
            <a:ext cx="763533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on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on   &gt; champi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on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2A5AF14-3168-4D37-9A0B-51A483889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615" y="1536568"/>
            <a:ext cx="3241908" cy="497263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88.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104444" y="2978870"/>
            <a:ext cx="2906889" cy="11406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DA335E-254D-4ECC-A855-ED5351564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71" y="2715815"/>
            <a:ext cx="4309329" cy="215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Acte de parole : « Qu'est-ce que tu fais le matin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beignet.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b-e-i-g-n-e-t.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603982" y="3169739"/>
            <a:ext cx="2472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bei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6A6E5A-32DA-4911-876F-F2C93E1A4E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19" t="32027" r="26632" b="32096"/>
          <a:stretch/>
        </p:blipFill>
        <p:spPr>
          <a:xfrm>
            <a:off x="1067866" y="2585992"/>
            <a:ext cx="2843391" cy="221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beignet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5CDB6E-8A72-4FA3-853E-28A0A1A83640}"/>
              </a:ext>
            </a:extLst>
          </p:cNvPr>
          <p:cNvSpPr txBox="1"/>
          <p:nvPr/>
        </p:nvSpPr>
        <p:spPr>
          <a:xfrm>
            <a:off x="5603982" y="3169739"/>
            <a:ext cx="2472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bei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2ABFC6-46B1-4A55-88B4-C29554066E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19" t="32027" r="26632" b="32096"/>
          <a:stretch/>
        </p:blipFill>
        <p:spPr>
          <a:xfrm>
            <a:off x="1067866" y="2585992"/>
            <a:ext cx="2843391" cy="221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4FCC2F-4500-4CDE-B8C9-8703493F8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19" t="32027" r="26632" b="32096"/>
          <a:stretch/>
        </p:blipFill>
        <p:spPr>
          <a:xfrm>
            <a:off x="3150304" y="2321351"/>
            <a:ext cx="2843391" cy="221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181EF4-ADF9-44A9-A0C5-4AE257C79EF3}"/>
              </a:ext>
            </a:extLst>
          </p:cNvPr>
          <p:cNvSpPr txBox="1"/>
          <p:nvPr/>
        </p:nvSpPr>
        <p:spPr>
          <a:xfrm>
            <a:off x="3335924" y="2921168"/>
            <a:ext cx="2472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bei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et</a:t>
            </a: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peigne.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p-e-i-g-n-e.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5192624" y="3228728"/>
            <a:ext cx="2629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pei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5B8A45-ADEB-4E48-BA11-C980C5F393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55" t="22484" r="24283" b="21845"/>
          <a:stretch/>
        </p:blipFill>
        <p:spPr>
          <a:xfrm>
            <a:off x="705447" y="2411710"/>
            <a:ext cx="2630263" cy="283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peigne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1B992E9-5D13-4A5B-9D07-764C1DE92123}"/>
              </a:ext>
            </a:extLst>
          </p:cNvPr>
          <p:cNvSpPr txBox="1"/>
          <p:nvPr/>
        </p:nvSpPr>
        <p:spPr>
          <a:xfrm>
            <a:off x="5571765" y="3117216"/>
            <a:ext cx="2629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pei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B23242-7982-4768-A12F-2996674EC6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55" t="22484" r="24283" b="21845"/>
          <a:stretch/>
        </p:blipFill>
        <p:spPr>
          <a:xfrm>
            <a:off x="705447" y="2411710"/>
            <a:ext cx="2630263" cy="283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638C69-F423-4815-B5FB-F89B461F56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55" t="22484" r="24283" b="21845"/>
          <a:stretch/>
        </p:blipFill>
        <p:spPr>
          <a:xfrm>
            <a:off x="3256868" y="2355149"/>
            <a:ext cx="2630263" cy="283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DA3776-7C3E-42A5-AD85-BA72A6E45A14}"/>
              </a:ext>
            </a:extLst>
          </p:cNvPr>
          <p:cNvSpPr txBox="1"/>
          <p:nvPr/>
        </p:nvSpPr>
        <p:spPr>
          <a:xfrm>
            <a:off x="3257377" y="2828835"/>
            <a:ext cx="2629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pei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DA7D24-3B1B-42EE-80A6-0F10C87E0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44" y="1522513"/>
            <a:ext cx="3226972" cy="485449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90.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47544" y="3355942"/>
            <a:ext cx="3226972" cy="6127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expliquer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4E412F-A799-4DD0-81BC-68A401EF4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47" y="2912018"/>
            <a:ext cx="4848376" cy="161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AEA058F-8681-45F3-A827-072E28120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29" y="2306317"/>
            <a:ext cx="7969141" cy="3492317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0B6762-C759-43DA-8C69-F9855B1844EC}"/>
              </a:ext>
            </a:extLst>
          </p:cNvPr>
          <p:cNvSpPr txBox="1"/>
          <p:nvPr/>
        </p:nvSpPr>
        <p:spPr>
          <a:xfrm>
            <a:off x="1869830" y="3221728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beignet </a:t>
            </a:r>
            <a:endParaRPr lang="fr-FR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4FD67B-A9BC-4290-8A2E-1756A62F6EB2}"/>
              </a:ext>
            </a:extLst>
          </p:cNvPr>
          <p:cNvSpPr txBox="1"/>
          <p:nvPr/>
        </p:nvSpPr>
        <p:spPr>
          <a:xfrm>
            <a:off x="1869830" y="4558594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peigne</a:t>
            </a:r>
            <a:endParaRPr lang="fr-FR" sz="32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E33B21-BECB-4766-B442-7279E0C23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358" y="1646267"/>
            <a:ext cx="3131284" cy="480295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4937385" y="3133579"/>
            <a:ext cx="514989" cy="10272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084812" y="2807778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BEAF88-5CA6-438F-961B-EDFEF22708F5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8937</TotalTime>
  <Words>852</Words>
  <Application>Microsoft Office PowerPoint</Application>
  <PresentationFormat>Affichage à l'écran (4:3)</PresentationFormat>
  <Paragraphs>127</Paragraphs>
  <Slides>52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52</vt:i4>
      </vt:variant>
    </vt:vector>
  </HeadingPairs>
  <TitlesOfParts>
    <vt:vector size="68" baseType="lpstr">
      <vt:lpstr>Dosis Medium</vt:lpstr>
      <vt:lpstr>Aptos Display</vt:lpstr>
      <vt:lpstr>Aptos</vt:lpstr>
      <vt:lpstr>Dosis</vt:lpstr>
      <vt:lpstr>Wingdings</vt:lpstr>
      <vt:lpstr>Dosis SemiBold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nous allons apprendre à répondre à la question « Qu'est-ce que tu fais le matin ? 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 son « Gn 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Ouvrez le manuel à la page 88. Avec votre voisin, vous allez faire l’activité 2.</vt:lpstr>
      <vt:lpstr>Maintenant, vous allez lire à votre voisin. À tour de rôle.  </vt:lpstr>
      <vt:lpstr>Plan de la séance 3 </vt:lpstr>
      <vt:lpstr>Maintenant, nous allons écrire des mots avec le son « gn ». Soyez attentifs.</vt:lpstr>
      <vt:lpstr>C’est le mot beignet. Nous allons l’épeler en lisant chaque lettre. Écoutez bien :  b-e-i-g-n-e-t.</vt:lpstr>
      <vt:lpstr>Qui veut épeler le mot « beignet »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peigne. Nous allons l’épeler en lisant chaque lettre. Écoutez bien :  p-e-i-g-n-e.</vt:lpstr>
      <vt:lpstr>Qui veut épeler le mot « peigne »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90.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112</cp:revision>
  <cp:lastPrinted>2025-08-13T10:11:39Z</cp:lastPrinted>
  <dcterms:created xsi:type="dcterms:W3CDTF">2025-08-01T12:31:49Z</dcterms:created>
  <dcterms:modified xsi:type="dcterms:W3CDTF">2026-03-18T21:15:57Z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