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8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61" r:id="rId21"/>
    <p:sldMasterId id="2147483875" r:id="rId22"/>
    <p:sldMasterId id="2147483882" r:id="rId23"/>
  </p:sldMasterIdLst>
  <p:notesMasterIdLst>
    <p:notesMasterId r:id="rId48"/>
  </p:notesMasterIdLst>
  <p:sldIdLst>
    <p:sldId id="1250" r:id="rId24"/>
    <p:sldId id="1345" r:id="rId25"/>
    <p:sldId id="1299" r:id="rId26"/>
    <p:sldId id="1293" r:id="rId27"/>
    <p:sldId id="1287" r:id="rId28"/>
    <p:sldId id="1344" r:id="rId29"/>
    <p:sldId id="1289" r:id="rId30"/>
    <p:sldId id="1263" r:id="rId31"/>
    <p:sldId id="1258" r:id="rId32"/>
    <p:sldId id="1231" r:id="rId33"/>
    <p:sldId id="1270" r:id="rId34"/>
    <p:sldId id="1271" r:id="rId35"/>
    <p:sldId id="1276" r:id="rId36"/>
    <p:sldId id="1277" r:id="rId37"/>
    <p:sldId id="1278" r:id="rId38"/>
    <p:sldId id="1279" r:id="rId39"/>
    <p:sldId id="1280" r:id="rId40"/>
    <p:sldId id="1281" r:id="rId41"/>
    <p:sldId id="1272" r:id="rId42"/>
    <p:sldId id="1273" r:id="rId43"/>
    <p:sldId id="1275" r:id="rId44"/>
    <p:sldId id="1274" r:id="rId45"/>
    <p:sldId id="1282" r:id="rId46"/>
    <p:sldId id="1283" r:id="rId47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49"/>
      <p:bold r:id="rId50"/>
      <p:italic r:id="rId51"/>
      <p:boldItalic r:id="rId52"/>
    </p:embeddedFon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Medium" pitchFamily="2" charset="0"/>
      <p:regular r:id="rId56"/>
      <p:bold r:id="rId57"/>
    </p:embeddedFont>
    <p:embeddedFont>
      <p:font typeface="Dosis SemiBold" pitchFamily="2" charset="0"/>
      <p:regular r:id="rId58"/>
      <p:bold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9ADEF1"/>
    <a:srgbClr val="2196B1"/>
    <a:srgbClr val="424D7B"/>
    <a:srgbClr val="4B5377"/>
    <a:srgbClr val="2AB6D7"/>
    <a:srgbClr val="565F88"/>
    <a:srgbClr val="DEEBF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99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54" Type="http://schemas.openxmlformats.org/officeDocument/2006/relationships/font" Target="fonts/font6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0121642-DE41-4A7B-985C-B3296F309087}"/>
    <pc:docChg chg="undo custSel addSld delSld modSld">
      <pc:chgData name="LAMIAE BEZZAZ" userId="f9bc3cc0-8e1c-4944-afa8-b4b36bbf20e1" providerId="ADAL" clId="{A0121642-DE41-4A7B-985C-B3296F309087}" dt="2026-03-02T12:00:22.669" v="1013" actId="14100"/>
      <pc:docMkLst>
        <pc:docMk/>
      </pc:docMkLst>
      <pc:sldChg chg="modSp">
        <pc:chgData name="LAMIAE BEZZAZ" userId="f9bc3cc0-8e1c-4944-afa8-b4b36bbf20e1" providerId="ADAL" clId="{A0121642-DE41-4A7B-985C-B3296F309087}" dt="2026-02-26T15:29:00.197" v="107" actId="122"/>
        <pc:sldMkLst>
          <pc:docMk/>
          <pc:sldMk cId="0" sldId="867"/>
        </pc:sldMkLst>
        <pc:spChg chg="mod">
          <ac:chgData name="LAMIAE BEZZAZ" userId="f9bc3cc0-8e1c-4944-afa8-b4b36bbf20e1" providerId="ADAL" clId="{A0121642-DE41-4A7B-985C-B3296F309087}" dt="2026-02-26T15:29:00.197" v="107" actId="122"/>
          <ac:spMkLst>
            <pc:docMk/>
            <pc:sldMk cId="0" sldId="867"/>
            <ac:spMk id="3" creationId="{11807216-9017-1E04-87CB-A66A447AC330}"/>
          </ac:spMkLst>
        </pc:spChg>
      </pc:sldChg>
      <pc:sldChg chg="addSp delSp modSp">
        <pc:chgData name="LAMIAE BEZZAZ" userId="f9bc3cc0-8e1c-4944-afa8-b4b36bbf20e1" providerId="ADAL" clId="{A0121642-DE41-4A7B-985C-B3296F309087}" dt="2026-02-26T15:54:09.629" v="526" actId="1076"/>
        <pc:sldMkLst>
          <pc:docMk/>
          <pc:sldMk cId="3471369106" sldId="1010"/>
        </pc:sldMkLst>
        <pc:spChg chg="mod">
          <ac:chgData name="LAMIAE BEZZAZ" userId="f9bc3cc0-8e1c-4944-afa8-b4b36bbf20e1" providerId="ADAL" clId="{A0121642-DE41-4A7B-985C-B3296F309087}" dt="2026-02-26T15:54:06.663" v="525" actId="14100"/>
          <ac:spMkLst>
            <pc:docMk/>
            <pc:sldMk cId="3471369106" sldId="1010"/>
            <ac:spMk id="3" creationId="{B49C4C1F-F302-AE3E-5F09-B923994209AF}"/>
          </ac:spMkLst>
        </pc:spChg>
        <pc:spChg chg="mod">
          <ac:chgData name="LAMIAE BEZZAZ" userId="f9bc3cc0-8e1c-4944-afa8-b4b36bbf20e1" providerId="ADAL" clId="{A0121642-DE41-4A7B-985C-B3296F309087}" dt="2026-02-26T15:54:09.629" v="526" actId="1076"/>
          <ac:spMkLst>
            <pc:docMk/>
            <pc:sldMk cId="3471369106" sldId="1010"/>
            <ac:spMk id="5" creationId="{32190E42-0370-B0DF-02C6-A8CB27DAF4B5}"/>
          </ac:spMkLst>
        </pc:spChg>
        <pc:picChg chg="del">
          <ac:chgData name="LAMIAE BEZZAZ" userId="f9bc3cc0-8e1c-4944-afa8-b4b36bbf20e1" providerId="ADAL" clId="{A0121642-DE41-4A7B-985C-B3296F309087}" dt="2026-02-26T15:49:25.557" v="391" actId="478"/>
          <ac:picMkLst>
            <pc:docMk/>
            <pc:sldMk cId="3471369106" sldId="1010"/>
            <ac:picMk id="6" creationId="{A66303CB-4DCF-4A31-A7F7-7744A75F0687}"/>
          </ac:picMkLst>
        </pc:picChg>
        <pc:picChg chg="add mod ord">
          <ac:chgData name="LAMIAE BEZZAZ" userId="f9bc3cc0-8e1c-4944-afa8-b4b36bbf20e1" providerId="ADAL" clId="{A0121642-DE41-4A7B-985C-B3296F309087}" dt="2026-02-26T15:54:02.119" v="524" actId="167"/>
          <ac:picMkLst>
            <pc:docMk/>
            <pc:sldMk cId="3471369106" sldId="1010"/>
            <ac:picMk id="9" creationId="{CD4F4B7A-1C2F-43FD-A52C-00771B3B8C59}"/>
          </ac:picMkLst>
        </pc:picChg>
      </pc:sldChg>
      <pc:sldChg chg="modSp">
        <pc:chgData name="LAMIAE BEZZAZ" userId="f9bc3cc0-8e1c-4944-afa8-b4b36bbf20e1" providerId="ADAL" clId="{A0121642-DE41-4A7B-985C-B3296F309087}" dt="2026-02-26T15:29:31.983" v="112" actId="122"/>
        <pc:sldMkLst>
          <pc:docMk/>
          <pc:sldMk cId="0" sldId="1050"/>
        </pc:sldMkLst>
        <pc:spChg chg="mod">
          <ac:chgData name="LAMIAE BEZZAZ" userId="f9bc3cc0-8e1c-4944-afa8-b4b36bbf20e1" providerId="ADAL" clId="{A0121642-DE41-4A7B-985C-B3296F309087}" dt="2026-02-26T15:29:31.983" v="112" actId="122"/>
          <ac:spMkLst>
            <pc:docMk/>
            <pc:sldMk cId="0" sldId="1050"/>
            <ac:spMk id="2" creationId="{89C2A47D-1FEC-5D29-CC76-49D6462325DE}"/>
          </ac:spMkLst>
        </pc:spChg>
      </pc:sldChg>
      <pc:sldChg chg="addSp delSp modSp">
        <pc:chgData name="LAMIAE BEZZAZ" userId="f9bc3cc0-8e1c-4944-afa8-b4b36bbf20e1" providerId="ADAL" clId="{A0121642-DE41-4A7B-985C-B3296F309087}" dt="2026-02-26T15:43:03.443" v="301" actId="20577"/>
        <pc:sldMkLst>
          <pc:docMk/>
          <pc:sldMk cId="0" sldId="1053"/>
        </pc:sldMkLst>
        <pc:spChg chg="mod">
          <ac:chgData name="LAMIAE BEZZAZ" userId="f9bc3cc0-8e1c-4944-afa8-b4b36bbf20e1" providerId="ADAL" clId="{A0121642-DE41-4A7B-985C-B3296F309087}" dt="2026-02-26T15:43:03.443" v="301" actId="20577"/>
          <ac:spMkLst>
            <pc:docMk/>
            <pc:sldMk cId="0" sldId="1053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6:46.595" v="146" actId="478"/>
          <ac:picMkLst>
            <pc:docMk/>
            <pc:sldMk cId="0" sldId="1053"/>
            <ac:picMk id="3" creationId="{4ACF015F-9A38-4494-B43E-6D0B21A092DD}"/>
          </ac:picMkLst>
        </pc:picChg>
        <pc:picChg chg="add mod">
          <ac:chgData name="LAMIAE BEZZAZ" userId="f9bc3cc0-8e1c-4944-afa8-b4b36bbf20e1" providerId="ADAL" clId="{A0121642-DE41-4A7B-985C-B3296F309087}" dt="2026-02-26T15:42:47.781" v="292" actId="1076"/>
          <ac:picMkLst>
            <pc:docMk/>
            <pc:sldMk cId="0" sldId="1053"/>
            <ac:picMk id="4" creationId="{E9A4F85F-A7A7-4FD6-B668-77156B4A128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3:41.292" v="311" actId="20577"/>
        <pc:sldMkLst>
          <pc:docMk/>
          <pc:sldMk cId="0" sldId="1054"/>
        </pc:sldMkLst>
        <pc:spChg chg="mod">
          <ac:chgData name="LAMIAE BEZZAZ" userId="f9bc3cc0-8e1c-4944-afa8-b4b36bbf20e1" providerId="ADAL" clId="{A0121642-DE41-4A7B-985C-B3296F309087}" dt="2026-02-26T15:41:02.291" v="262" actId="20577"/>
          <ac:spMkLst>
            <pc:docMk/>
            <pc:sldMk cId="0" sldId="1054"/>
            <ac:spMk id="2" creationId="{00000000-0000-0000-0000-000000000000}"/>
          </ac:spMkLst>
        </pc:spChg>
        <pc:spChg chg="mod">
          <ac:chgData name="LAMIAE BEZZAZ" userId="f9bc3cc0-8e1c-4944-afa8-b4b36bbf20e1" providerId="ADAL" clId="{A0121642-DE41-4A7B-985C-B3296F309087}" dt="2026-02-26T15:43:41.292" v="311" actId="20577"/>
          <ac:spMkLst>
            <pc:docMk/>
            <pc:sldMk cId="0" sldId="1054"/>
            <ac:spMk id="6" creationId="{00000000-0000-0000-0000-000000000000}"/>
          </ac:spMkLst>
        </pc:spChg>
        <pc:picChg chg="add mod">
          <ac:chgData name="LAMIAE BEZZAZ" userId="f9bc3cc0-8e1c-4944-afa8-b4b36bbf20e1" providerId="ADAL" clId="{A0121642-DE41-4A7B-985C-B3296F309087}" dt="2026-02-26T15:43:30.272" v="305" actId="1076"/>
          <ac:picMkLst>
            <pc:docMk/>
            <pc:sldMk cId="0" sldId="1054"/>
            <ac:picMk id="7" creationId="{EC8B89A8-9AF4-47C7-BEA7-D16E1AEA179C}"/>
          </ac:picMkLst>
        </pc:picChg>
        <pc:picChg chg="del">
          <ac:chgData name="LAMIAE BEZZAZ" userId="f9bc3cc0-8e1c-4944-afa8-b4b36bbf20e1" providerId="ADAL" clId="{A0121642-DE41-4A7B-985C-B3296F309087}" dt="2026-02-26T15:40:39.607" v="238" actId="478"/>
          <ac:picMkLst>
            <pc:docMk/>
            <pc:sldMk cId="0" sldId="1054"/>
            <ac:picMk id="8" creationId="{19FA6446-C96C-4BA3-AF8C-D4085BE1DF05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06:59.652" v="8" actId="14100"/>
        <pc:sldMkLst>
          <pc:docMk/>
          <pc:sldMk cId="1594222650" sldId="1061"/>
        </pc:sldMkLst>
        <pc:spChg chg="del">
          <ac:chgData name="LAMIAE BEZZAZ" userId="f9bc3cc0-8e1c-4944-afa8-b4b36bbf20e1" providerId="ADAL" clId="{A0121642-DE41-4A7B-985C-B3296F309087}" dt="2026-02-26T15:06:02.334" v="2" actId="478"/>
          <ac:spMkLst>
            <pc:docMk/>
            <pc:sldMk cId="1594222650" sldId="1061"/>
            <ac:spMk id="4" creationId="{9C79C3BF-E1CA-E022-764F-8FF12C175CA3}"/>
          </ac:spMkLst>
        </pc:spChg>
        <pc:spChg chg="del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5" creationId="{1E865A99-B86E-1DBC-9AF4-2697C62F937D}"/>
          </ac:spMkLst>
        </pc:spChg>
        <pc:spChg chg="del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7" creationId="{C4297C41-F7FA-3402-767B-526BAA0449F3}"/>
          </ac:spMkLst>
        </pc:spChg>
        <pc:spChg chg="mod">
          <ac:chgData name="LAMIAE BEZZAZ" userId="f9bc3cc0-8e1c-4944-afa8-b4b36bbf20e1" providerId="ADAL" clId="{A0121642-DE41-4A7B-985C-B3296F309087}" dt="2026-02-26T15:06:59.652" v="8" actId="14100"/>
          <ac:spMkLst>
            <pc:docMk/>
            <pc:sldMk cId="1594222650" sldId="1061"/>
            <ac:spMk id="14" creationId="{B87B0889-D35E-4E04-9DDF-A51D3A90A22C}"/>
          </ac:spMkLst>
        </pc:spChg>
        <pc:spChg chg="mod">
          <ac:chgData name="LAMIAE BEZZAZ" userId="f9bc3cc0-8e1c-4944-afa8-b4b36bbf20e1" providerId="ADAL" clId="{A0121642-DE41-4A7B-985C-B3296F309087}" dt="2026-02-26T15:06:31.393" v="5"/>
          <ac:spMkLst>
            <pc:docMk/>
            <pc:sldMk cId="1594222650" sldId="1061"/>
            <ac:spMk id="16" creationId="{266DC504-3504-4955-9F44-DCEFD1A0357F}"/>
          </ac:spMkLst>
        </pc:spChg>
        <pc:spChg chg="add del mod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17" creationId="{E0B34849-F217-4B68-9103-0EF02E0756DE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18" creationId="{F876BD0A-65FC-440F-B2B7-0FB238451AEE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19" creationId="{BEC9FBA4-753F-4CFB-80BF-70E2B6E714C7}"/>
          </ac:spMkLst>
        </pc:spChg>
        <pc:spChg chg="mod">
          <ac:chgData name="LAMIAE BEZZAZ" userId="f9bc3cc0-8e1c-4944-afa8-b4b36bbf20e1" providerId="ADAL" clId="{A0121642-DE41-4A7B-985C-B3296F309087}" dt="2026-02-26T15:06:42.914" v="6"/>
          <ac:spMkLst>
            <pc:docMk/>
            <pc:sldMk cId="1594222650" sldId="1061"/>
            <ac:spMk id="20" creationId="{DA141C7F-D0AF-42B3-A25B-700E89E8B652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21" creationId="{D854252B-EABA-40BC-83BE-6262950C19C5}"/>
          </ac:spMkLst>
        </pc:spChg>
      </pc:sldChg>
      <pc:sldChg chg="modSp">
        <pc:chgData name="LAMIAE BEZZAZ" userId="f9bc3cc0-8e1c-4944-afa8-b4b36bbf20e1" providerId="ADAL" clId="{A0121642-DE41-4A7B-985C-B3296F309087}" dt="2026-02-26T15:08:31.449" v="14"/>
        <pc:sldMkLst>
          <pc:docMk/>
          <pc:sldMk cId="1887150291" sldId="1062"/>
        </pc:sldMkLst>
        <pc:spChg chg="mod">
          <ac:chgData name="LAMIAE BEZZAZ" userId="f9bc3cc0-8e1c-4944-afa8-b4b36bbf20e1" providerId="ADAL" clId="{A0121642-DE41-4A7B-985C-B3296F309087}" dt="2026-02-26T15:08:05.052" v="11"/>
          <ac:spMkLst>
            <pc:docMk/>
            <pc:sldMk cId="1887150291" sldId="1062"/>
            <ac:spMk id="4" creationId="{F0F6C204-CCC0-5E9F-75DA-99D50E89C837}"/>
          </ac:spMkLst>
        </pc:spChg>
        <pc:spChg chg="mod">
          <ac:chgData name="LAMIAE BEZZAZ" userId="f9bc3cc0-8e1c-4944-afa8-b4b36bbf20e1" providerId="ADAL" clId="{A0121642-DE41-4A7B-985C-B3296F309087}" dt="2026-02-26T15:07:54.635" v="10"/>
          <ac:spMkLst>
            <pc:docMk/>
            <pc:sldMk cId="1887150291" sldId="1062"/>
            <ac:spMk id="5" creationId="{8EE33BEB-4722-9337-B3A4-0DA8AE354BA7}"/>
          </ac:spMkLst>
        </pc:spChg>
        <pc:spChg chg="mod">
          <ac:chgData name="LAMIAE BEZZAZ" userId="f9bc3cc0-8e1c-4944-afa8-b4b36bbf20e1" providerId="ADAL" clId="{A0121642-DE41-4A7B-985C-B3296F309087}" dt="2026-02-26T15:07:48.033" v="9"/>
          <ac:spMkLst>
            <pc:docMk/>
            <pc:sldMk cId="1887150291" sldId="1062"/>
            <ac:spMk id="6" creationId="{0172B532-9CCA-B7A0-9267-071825526996}"/>
          </ac:spMkLst>
        </pc:spChg>
        <pc:spChg chg="mod">
          <ac:chgData name="LAMIAE BEZZAZ" userId="f9bc3cc0-8e1c-4944-afa8-b4b36bbf20e1" providerId="ADAL" clId="{A0121642-DE41-4A7B-985C-B3296F309087}" dt="2026-02-26T15:08:20.135" v="13"/>
          <ac:spMkLst>
            <pc:docMk/>
            <pc:sldMk cId="1887150291" sldId="1062"/>
            <ac:spMk id="14" creationId="{5B8812A7-EF9B-4C37-9C7D-1D1504CB58EE}"/>
          </ac:spMkLst>
        </pc:spChg>
        <pc:spChg chg="mod">
          <ac:chgData name="LAMIAE BEZZAZ" userId="f9bc3cc0-8e1c-4944-afa8-b4b36bbf20e1" providerId="ADAL" clId="{A0121642-DE41-4A7B-985C-B3296F309087}" dt="2026-02-26T15:08:31.449" v="14"/>
          <ac:spMkLst>
            <pc:docMk/>
            <pc:sldMk cId="1887150291" sldId="1062"/>
            <ac:spMk id="16" creationId="{A5911CBC-08BA-4531-B3AA-0175491076A7}"/>
          </ac:spMkLst>
        </pc:spChg>
        <pc:spChg chg="mod">
          <ac:chgData name="LAMIAE BEZZAZ" userId="f9bc3cc0-8e1c-4944-afa8-b4b36bbf20e1" providerId="ADAL" clId="{A0121642-DE41-4A7B-985C-B3296F309087}" dt="2026-02-26T15:08:13.802" v="12"/>
          <ac:spMkLst>
            <pc:docMk/>
            <pc:sldMk cId="1887150291" sldId="1062"/>
            <ac:spMk id="20" creationId="{89051502-DCC4-4B5E-B581-E9E252901C88}"/>
          </ac:spMkLst>
        </pc:spChg>
      </pc:sldChg>
      <pc:sldChg chg="modSp">
        <pc:chgData name="LAMIAE BEZZAZ" userId="f9bc3cc0-8e1c-4944-afa8-b4b36bbf20e1" providerId="ADAL" clId="{A0121642-DE41-4A7B-985C-B3296F309087}" dt="2026-02-26T15:28:25.933" v="101" actId="404"/>
        <pc:sldMkLst>
          <pc:docMk/>
          <pc:sldMk cId="0" sldId="1069"/>
        </pc:sldMkLst>
        <pc:spChg chg="mod">
          <ac:chgData name="LAMIAE BEZZAZ" userId="f9bc3cc0-8e1c-4944-afa8-b4b36bbf20e1" providerId="ADAL" clId="{A0121642-DE41-4A7B-985C-B3296F309087}" dt="2026-02-26T15:28:25.933" v="101" actId="404"/>
          <ac:spMkLst>
            <pc:docMk/>
            <pc:sldMk cId="0" sldId="1069"/>
            <ac:spMk id="11" creationId="{00000000-0000-0000-0000-000000000000}"/>
          </ac:spMkLst>
        </pc:spChg>
      </pc:sldChg>
      <pc:sldChg chg="addSp delSp modSp">
        <pc:chgData name="LAMIAE BEZZAZ" userId="f9bc3cc0-8e1c-4944-afa8-b4b36bbf20e1" providerId="ADAL" clId="{A0121642-DE41-4A7B-985C-B3296F309087}" dt="2026-02-26T15:42:50.558" v="293"/>
        <pc:sldMkLst>
          <pc:docMk/>
          <pc:sldMk cId="0" sldId="1079"/>
        </pc:sldMkLst>
        <pc:spChg chg="mod">
          <ac:chgData name="LAMIAE BEZZAZ" userId="f9bc3cc0-8e1c-4944-afa8-b4b36bbf20e1" providerId="ADAL" clId="{A0121642-DE41-4A7B-985C-B3296F309087}" dt="2026-02-26T15:37:30.406" v="163" actId="20577"/>
          <ac:spMkLst>
            <pc:docMk/>
            <pc:sldMk cId="0" sldId="1079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2:50.558" v="293"/>
          <ac:picMkLst>
            <pc:docMk/>
            <pc:sldMk cId="0" sldId="1079"/>
            <ac:picMk id="5" creationId="{2D51864B-4C28-4C0C-BB7D-6306B5B503A1}"/>
          </ac:picMkLst>
        </pc:picChg>
        <pc:picChg chg="del">
          <ac:chgData name="LAMIAE BEZZAZ" userId="f9bc3cc0-8e1c-4944-afa8-b4b36bbf20e1" providerId="ADAL" clId="{A0121642-DE41-4A7B-985C-B3296F309087}" dt="2026-02-26T15:37:34.311" v="164" actId="478"/>
          <ac:picMkLst>
            <pc:docMk/>
            <pc:sldMk cId="0" sldId="1079"/>
            <ac:picMk id="8" creationId="{A373EADC-0A34-4B5F-8CA6-D3755BA8B613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2:53.117" v="294"/>
        <pc:sldMkLst>
          <pc:docMk/>
          <pc:sldMk cId="0" sldId="1080"/>
        </pc:sldMkLst>
        <pc:spChg chg="mod">
          <ac:chgData name="LAMIAE BEZZAZ" userId="f9bc3cc0-8e1c-4944-afa8-b4b36bbf20e1" providerId="ADAL" clId="{A0121642-DE41-4A7B-985C-B3296F309087}" dt="2026-02-26T15:38:04.214" v="179" actId="20577"/>
          <ac:spMkLst>
            <pc:docMk/>
            <pc:sldMk cId="0" sldId="1080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7:38.290" v="165" actId="478"/>
          <ac:picMkLst>
            <pc:docMk/>
            <pc:sldMk cId="0" sldId="1080"/>
            <ac:picMk id="5" creationId="{CEBB70EA-DD90-4CCC-8222-A2836BB60FBE}"/>
          </ac:picMkLst>
        </pc:picChg>
        <pc:picChg chg="add">
          <ac:chgData name="LAMIAE BEZZAZ" userId="f9bc3cc0-8e1c-4944-afa8-b4b36bbf20e1" providerId="ADAL" clId="{A0121642-DE41-4A7B-985C-B3296F309087}" dt="2026-02-26T15:42:53.117" v="294"/>
          <ac:picMkLst>
            <pc:docMk/>
            <pc:sldMk cId="0" sldId="1080"/>
            <ac:picMk id="7" creationId="{5EE757E8-6A35-425F-8081-9D31AF0D7FC1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3:57.780" v="313"/>
        <pc:sldMkLst>
          <pc:docMk/>
          <pc:sldMk cId="0" sldId="1086"/>
        </pc:sldMkLst>
        <pc:spChg chg="mod">
          <ac:chgData name="LAMIAE BEZZAZ" userId="f9bc3cc0-8e1c-4944-afa8-b4b36bbf20e1" providerId="ADAL" clId="{A0121642-DE41-4A7B-985C-B3296F309087}" dt="2026-02-26T15:42:06.542" v="286" actId="20577"/>
          <ac:spMkLst>
            <pc:docMk/>
            <pc:sldMk cId="0" sldId="1086"/>
            <ac:spMk id="6" creationId="{00000000-0000-0000-0000-000000000000}"/>
          </ac:spMkLst>
        </pc:spChg>
        <pc:spChg chg="mod">
          <ac:chgData name="LAMIAE BEZZAZ" userId="f9bc3cc0-8e1c-4944-afa8-b4b36bbf20e1" providerId="ADAL" clId="{A0121642-DE41-4A7B-985C-B3296F309087}" dt="2026-02-26T15:42:13.253" v="287" actId="207"/>
          <ac:spMkLst>
            <pc:docMk/>
            <pc:sldMk cId="0" sldId="1086"/>
            <ac:spMk id="7" creationId="{636AF211-456C-4E1E-ADF6-A87FF0D5107E}"/>
          </ac:spMkLst>
        </pc:spChg>
        <pc:picChg chg="del">
          <ac:chgData name="LAMIAE BEZZAZ" userId="f9bc3cc0-8e1c-4944-afa8-b4b36bbf20e1" providerId="ADAL" clId="{A0121642-DE41-4A7B-985C-B3296F309087}" dt="2026-02-26T15:43:57.182" v="312" actId="478"/>
          <ac:picMkLst>
            <pc:docMk/>
            <pc:sldMk cId="0" sldId="1086"/>
            <ac:picMk id="9" creationId="{93325B93-A29A-47A8-8613-2A0A6E1844C7}"/>
          </ac:picMkLst>
        </pc:picChg>
        <pc:picChg chg="add">
          <ac:chgData name="LAMIAE BEZZAZ" userId="f9bc3cc0-8e1c-4944-afa8-b4b36bbf20e1" providerId="ADAL" clId="{A0121642-DE41-4A7B-985C-B3296F309087}" dt="2026-02-26T15:43:57.780" v="313"/>
          <ac:picMkLst>
            <pc:docMk/>
            <pc:sldMk cId="0" sldId="1086"/>
            <ac:picMk id="10" creationId="{E91519B3-D65E-4623-A486-54E3DEE45366}"/>
          </ac:picMkLst>
        </pc:picChg>
      </pc:sldChg>
      <pc:sldChg chg="addSp delSp modSp">
        <pc:chgData name="LAMIAE BEZZAZ" userId="f9bc3cc0-8e1c-4944-afa8-b4b36bbf20e1" providerId="ADAL" clId="{A0121642-DE41-4A7B-985C-B3296F309087}" dt="2026-03-02T11:28:56.378" v="585" actId="1076"/>
        <pc:sldMkLst>
          <pc:docMk/>
          <pc:sldMk cId="2448685570" sldId="1231"/>
        </pc:sldMkLst>
        <pc:picChg chg="del">
          <ac:chgData name="LAMIAE BEZZAZ" userId="f9bc3cc0-8e1c-4944-afa8-b4b36bbf20e1" providerId="ADAL" clId="{A0121642-DE41-4A7B-985C-B3296F309087}" dt="2026-03-02T11:25:50.614" v="551" actId="478"/>
          <ac:picMkLst>
            <pc:docMk/>
            <pc:sldMk cId="2448685570" sldId="1231"/>
            <ac:picMk id="12" creationId="{D23B3CA5-3797-4DBF-A7BA-7D386B9454FC}"/>
          </ac:picMkLst>
        </pc:picChg>
        <pc:picChg chg="del">
          <ac:chgData name="LAMIAE BEZZAZ" userId="f9bc3cc0-8e1c-4944-afa8-b4b36bbf20e1" providerId="ADAL" clId="{A0121642-DE41-4A7B-985C-B3296F309087}" dt="2026-03-02T11:26:23.143" v="556" actId="478"/>
          <ac:picMkLst>
            <pc:docMk/>
            <pc:sldMk cId="2448685570" sldId="1231"/>
            <ac:picMk id="17" creationId="{6DCB5B4A-C885-4C0D-A2C2-902DC972513B}"/>
          </ac:picMkLst>
        </pc:picChg>
        <pc:picChg chg="del">
          <ac:chgData name="LAMIAE BEZZAZ" userId="f9bc3cc0-8e1c-4944-afa8-b4b36bbf20e1" providerId="ADAL" clId="{A0121642-DE41-4A7B-985C-B3296F309087}" dt="2026-03-02T11:27:28.160" v="570" actId="478"/>
          <ac:picMkLst>
            <pc:docMk/>
            <pc:sldMk cId="2448685570" sldId="1231"/>
            <ac:picMk id="18" creationId="{CF8BEAE9-C4B2-4C91-A4B6-64972684DA6D}"/>
          </ac:picMkLst>
        </pc:picChg>
        <pc:picChg chg="del">
          <ac:chgData name="LAMIAE BEZZAZ" userId="f9bc3cc0-8e1c-4944-afa8-b4b36bbf20e1" providerId="ADAL" clId="{A0121642-DE41-4A7B-985C-B3296F309087}" dt="2026-03-02T11:26:46.910" v="562" actId="478"/>
          <ac:picMkLst>
            <pc:docMk/>
            <pc:sldMk cId="2448685570" sldId="1231"/>
            <ac:picMk id="19" creationId="{A58F1B20-21D4-4B59-B350-B5CCE89C59F1}"/>
          </ac:picMkLst>
        </pc:picChg>
        <pc:picChg chg="del">
          <ac:chgData name="LAMIAE BEZZAZ" userId="f9bc3cc0-8e1c-4944-afa8-b4b36bbf20e1" providerId="ADAL" clId="{A0121642-DE41-4A7B-985C-B3296F309087}" dt="2026-03-02T11:27:28.160" v="570" actId="478"/>
          <ac:picMkLst>
            <pc:docMk/>
            <pc:sldMk cId="2448685570" sldId="1231"/>
            <ac:picMk id="20" creationId="{6677188C-D4C3-4A24-95C8-CFA020C731DA}"/>
          </ac:picMkLst>
        </pc:picChg>
        <pc:picChg chg="add mod">
          <ac:chgData name="LAMIAE BEZZAZ" userId="f9bc3cc0-8e1c-4944-afa8-b4b36bbf20e1" providerId="ADAL" clId="{A0121642-DE41-4A7B-985C-B3296F309087}" dt="2026-03-02T11:25:55.449" v="553" actId="1076"/>
          <ac:picMkLst>
            <pc:docMk/>
            <pc:sldMk cId="2448685570" sldId="1231"/>
            <ac:picMk id="21" creationId="{56A1E9B0-F25E-4CA0-9067-745067256F27}"/>
          </ac:picMkLst>
        </pc:picChg>
        <pc:picChg chg="add mod">
          <ac:chgData name="LAMIAE BEZZAZ" userId="f9bc3cc0-8e1c-4944-afa8-b4b36bbf20e1" providerId="ADAL" clId="{A0121642-DE41-4A7B-985C-B3296F309087}" dt="2026-03-02T11:28:56.378" v="585" actId="1076"/>
          <ac:picMkLst>
            <pc:docMk/>
            <pc:sldMk cId="2448685570" sldId="1231"/>
            <ac:picMk id="22" creationId="{C2D05070-4CBE-49F0-AF0F-0732BA74AE96}"/>
          </ac:picMkLst>
        </pc:picChg>
        <pc:picChg chg="add mod">
          <ac:chgData name="LAMIAE BEZZAZ" userId="f9bc3cc0-8e1c-4944-afa8-b4b36bbf20e1" providerId="ADAL" clId="{A0121642-DE41-4A7B-985C-B3296F309087}" dt="2026-03-02T11:28:10.925" v="575" actId="1076"/>
          <ac:picMkLst>
            <pc:docMk/>
            <pc:sldMk cId="2448685570" sldId="1231"/>
            <ac:picMk id="23" creationId="{B9F6D131-3EBC-411F-999C-5134FA061E09}"/>
          </ac:picMkLst>
        </pc:picChg>
        <pc:picChg chg="add mod">
          <ac:chgData name="LAMIAE BEZZAZ" userId="f9bc3cc0-8e1c-4944-afa8-b4b36bbf20e1" providerId="ADAL" clId="{A0121642-DE41-4A7B-985C-B3296F309087}" dt="2026-03-02T11:28:15.963" v="576" actId="1076"/>
          <ac:picMkLst>
            <pc:docMk/>
            <pc:sldMk cId="2448685570" sldId="1231"/>
            <ac:picMk id="24" creationId="{2B0B2617-647E-42FF-BDE3-98E972F57624}"/>
          </ac:picMkLst>
        </pc:picChg>
        <pc:picChg chg="add mod">
          <ac:chgData name="LAMIAE BEZZAZ" userId="f9bc3cc0-8e1c-4944-afa8-b4b36bbf20e1" providerId="ADAL" clId="{A0121642-DE41-4A7B-985C-B3296F309087}" dt="2026-03-02T11:28:45.437" v="584" actId="1076"/>
          <ac:picMkLst>
            <pc:docMk/>
            <pc:sldMk cId="2448685570" sldId="1231"/>
            <ac:picMk id="25" creationId="{1E9760F5-22D9-4CE2-9CDB-EFA412AB6508}"/>
          </ac:picMkLst>
        </pc:picChg>
      </pc:sldChg>
      <pc:sldChg chg="del">
        <pc:chgData name="LAMIAE BEZZAZ" userId="f9bc3cc0-8e1c-4944-afa8-b4b36bbf20e1" providerId="ADAL" clId="{A0121642-DE41-4A7B-985C-B3296F309087}" dt="2026-03-02T11:21:13.017" v="527" actId="47"/>
        <pc:sldMkLst>
          <pc:docMk/>
          <pc:sldMk cId="1571879776" sldId="1254"/>
        </pc:sldMkLst>
      </pc:sldChg>
      <pc:sldChg chg="addSp delSp modSp">
        <pc:chgData name="LAMIAE BEZZAZ" userId="f9bc3cc0-8e1c-4944-afa8-b4b36bbf20e1" providerId="ADAL" clId="{A0121642-DE41-4A7B-985C-B3296F309087}" dt="2026-03-02T12:00:22.669" v="1013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A0121642-DE41-4A7B-985C-B3296F309087}" dt="2026-03-02T12:00:22.669" v="1013" actId="14100"/>
          <ac:spMkLst>
            <pc:docMk/>
            <pc:sldMk cId="1932069011" sldId="1271"/>
            <ac:spMk id="16" creationId="{5AE8B19C-F9BD-C41B-5519-216C3062AD85}"/>
          </ac:spMkLst>
        </pc:sp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2" creationId="{73763FC9-2F0D-44C4-923F-52B8FB94900A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3" creationId="{BB758EF0-C7CD-41C5-9578-A93ABBD93250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4" creationId="{1B1C145A-CB34-4425-BAE3-D3EE520BF893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5" creationId="{BA90CFD1-24FE-4CFB-B9BF-6C2F111A8B99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6" creationId="{77B4F796-5E97-4763-A3BC-66EA97D8F227}"/>
          </ac:picMkLst>
        </pc:picChg>
        <pc:picChg chg="add mod modCrop">
          <ac:chgData name="LAMIAE BEZZAZ" userId="f9bc3cc0-8e1c-4944-afa8-b4b36bbf20e1" providerId="ADAL" clId="{A0121642-DE41-4A7B-985C-B3296F309087}" dt="2026-03-02T11:31:53.476" v="662" actId="1076"/>
          <ac:picMkLst>
            <pc:docMk/>
            <pc:sldMk cId="1932069011" sldId="1271"/>
            <ac:picMk id="8" creationId="{F89F012D-8CD9-4B04-AB26-716974837EA6}"/>
          </ac:picMkLst>
        </pc:picChg>
        <pc:picChg chg="add del mod">
          <ac:chgData name="LAMIAE BEZZAZ" userId="f9bc3cc0-8e1c-4944-afa8-b4b36bbf20e1" providerId="ADAL" clId="{A0121642-DE41-4A7B-985C-B3296F309087}" dt="2026-03-02T11:32:06.115" v="664" actId="21"/>
          <ac:picMkLst>
            <pc:docMk/>
            <pc:sldMk cId="1932069011" sldId="1271"/>
            <ac:picMk id="10" creationId="{01E65F8E-A8C1-46ED-808F-923C0484A85B}"/>
          </ac:picMkLst>
        </pc:picChg>
      </pc:sldChg>
      <pc:sldChg chg="modSp">
        <pc:chgData name="LAMIAE BEZZAZ" userId="f9bc3cc0-8e1c-4944-afa8-b4b36bbf20e1" providerId="ADAL" clId="{A0121642-DE41-4A7B-985C-B3296F309087}" dt="2026-03-02T11:43:48.364" v="700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A0121642-DE41-4A7B-985C-B3296F309087}" dt="2026-03-02T11:43:48.364" v="700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modSp">
        <pc:chgData name="LAMIAE BEZZAZ" userId="f9bc3cc0-8e1c-4944-afa8-b4b36bbf20e1" providerId="ADAL" clId="{A0121642-DE41-4A7B-985C-B3296F309087}" dt="2026-03-02T11:46:53.620" v="737" actId="20577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A0121642-DE41-4A7B-985C-B3296F309087}" dt="2026-03-02T11:46:53.620" v="737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addSp delSp modSp">
        <pc:chgData name="LAMIAE BEZZAZ" userId="f9bc3cc0-8e1c-4944-afa8-b4b36bbf20e1" providerId="ADAL" clId="{A0121642-DE41-4A7B-985C-B3296F309087}" dt="2026-03-02T11:30:28.460" v="654" actId="1076"/>
        <pc:sldMkLst>
          <pc:docMk/>
          <pc:sldMk cId="353481677" sldId="1277"/>
        </pc:sldMkLst>
        <pc:picChg chg="del">
          <ac:chgData name="LAMIAE BEZZAZ" userId="f9bc3cc0-8e1c-4944-afa8-b4b36bbf20e1" providerId="ADAL" clId="{A0121642-DE41-4A7B-985C-B3296F309087}" dt="2026-03-02T11:27:21.012" v="567" actId="478"/>
          <ac:picMkLst>
            <pc:docMk/>
            <pc:sldMk cId="353481677" sldId="1277"/>
            <ac:picMk id="12" creationId="{55E0C283-9614-46ED-BAD5-644461CB4B50}"/>
          </ac:picMkLst>
        </pc:picChg>
        <pc:picChg chg="del">
          <ac:chgData name="LAMIAE BEZZAZ" userId="f9bc3cc0-8e1c-4944-afa8-b4b36bbf20e1" providerId="ADAL" clId="{A0121642-DE41-4A7B-985C-B3296F309087}" dt="2026-03-02T11:26:03.361" v="554" actId="478"/>
          <ac:picMkLst>
            <pc:docMk/>
            <pc:sldMk cId="353481677" sldId="1277"/>
            <ac:picMk id="17" creationId="{B4B6FD87-994D-41B3-BE98-D3105AC99B18}"/>
          </ac:picMkLst>
        </pc:picChg>
        <pc:picChg chg="del">
          <ac:chgData name="LAMIAE BEZZAZ" userId="f9bc3cc0-8e1c-4944-afa8-b4b36bbf20e1" providerId="ADAL" clId="{A0121642-DE41-4A7B-985C-B3296F309087}" dt="2026-03-02T11:27:23.273" v="568" actId="478"/>
          <ac:picMkLst>
            <pc:docMk/>
            <pc:sldMk cId="353481677" sldId="1277"/>
            <ac:picMk id="18" creationId="{B973B84D-140F-4526-8C9B-2C02324040DB}"/>
          </ac:picMkLst>
        </pc:picChg>
        <pc:picChg chg="del">
          <ac:chgData name="LAMIAE BEZZAZ" userId="f9bc3cc0-8e1c-4944-afa8-b4b36bbf20e1" providerId="ADAL" clId="{A0121642-DE41-4A7B-985C-B3296F309087}" dt="2026-03-02T11:26:35.767" v="560" actId="478"/>
          <ac:picMkLst>
            <pc:docMk/>
            <pc:sldMk cId="353481677" sldId="1277"/>
            <ac:picMk id="19" creationId="{8934622E-993B-4C3C-9D66-05A3760CCF5B}"/>
          </ac:picMkLst>
        </pc:picChg>
        <pc:picChg chg="del">
          <ac:chgData name="LAMIAE BEZZAZ" userId="f9bc3cc0-8e1c-4944-afa8-b4b36bbf20e1" providerId="ADAL" clId="{A0121642-DE41-4A7B-985C-B3296F309087}" dt="2026-03-02T11:27:24.208" v="569" actId="478"/>
          <ac:picMkLst>
            <pc:docMk/>
            <pc:sldMk cId="353481677" sldId="1277"/>
            <ac:picMk id="20" creationId="{00BE105B-17CC-4503-A601-0C9FF41BC3D0}"/>
          </ac:picMkLst>
        </pc:picChg>
        <pc:picChg chg="add mod">
          <ac:chgData name="LAMIAE BEZZAZ" userId="f9bc3cc0-8e1c-4944-afa8-b4b36bbf20e1" providerId="ADAL" clId="{A0121642-DE41-4A7B-985C-B3296F309087}" dt="2026-03-02T11:30:28.460" v="654" actId="1076"/>
          <ac:picMkLst>
            <pc:docMk/>
            <pc:sldMk cId="353481677" sldId="1277"/>
            <ac:picMk id="21" creationId="{57828F28-C0A4-442D-BF7A-D7212D6FA203}"/>
          </ac:picMkLst>
        </pc:picChg>
        <pc:picChg chg="add mod">
          <ac:chgData name="LAMIAE BEZZAZ" userId="f9bc3cc0-8e1c-4944-afa8-b4b36bbf20e1" providerId="ADAL" clId="{A0121642-DE41-4A7B-985C-B3296F309087}" dt="2026-03-02T11:30:16.473" v="652" actId="14100"/>
          <ac:picMkLst>
            <pc:docMk/>
            <pc:sldMk cId="353481677" sldId="1277"/>
            <ac:picMk id="22" creationId="{B91EB4D9-7C16-4EBD-9BC1-9CD29366CEB4}"/>
          </ac:picMkLst>
        </pc:picChg>
        <pc:picChg chg="add mod">
          <ac:chgData name="LAMIAE BEZZAZ" userId="f9bc3cc0-8e1c-4944-afa8-b4b36bbf20e1" providerId="ADAL" clId="{A0121642-DE41-4A7B-985C-B3296F309087}" dt="2026-03-02T11:30:09.201" v="651" actId="1076"/>
          <ac:picMkLst>
            <pc:docMk/>
            <pc:sldMk cId="353481677" sldId="1277"/>
            <ac:picMk id="23" creationId="{D054A3D5-60EA-41B5-A5CE-A11F91E18E74}"/>
          </ac:picMkLst>
        </pc:picChg>
        <pc:picChg chg="add mod">
          <ac:chgData name="LAMIAE BEZZAZ" userId="f9bc3cc0-8e1c-4944-afa8-b4b36bbf20e1" providerId="ADAL" clId="{A0121642-DE41-4A7B-985C-B3296F309087}" dt="2026-03-02T11:30:24.347" v="653" actId="1076"/>
          <ac:picMkLst>
            <pc:docMk/>
            <pc:sldMk cId="353481677" sldId="1277"/>
            <ac:picMk id="24" creationId="{09CA5438-F131-427C-A407-F93AF1D4ECE2}"/>
          </ac:picMkLst>
        </pc:picChg>
        <pc:picChg chg="add mod">
          <ac:chgData name="LAMIAE BEZZAZ" userId="f9bc3cc0-8e1c-4944-afa8-b4b36bbf20e1" providerId="ADAL" clId="{A0121642-DE41-4A7B-985C-B3296F309087}" dt="2026-03-02T11:30:07.431" v="650" actId="1076"/>
          <ac:picMkLst>
            <pc:docMk/>
            <pc:sldMk cId="353481677" sldId="1277"/>
            <ac:picMk id="25" creationId="{1F099E20-F2E4-427A-8692-FED78571C512}"/>
          </ac:picMkLst>
        </pc:picChg>
      </pc:sldChg>
      <pc:sldChg chg="modSp">
        <pc:chgData name="LAMIAE BEZZAZ" userId="f9bc3cc0-8e1c-4944-afa8-b4b36bbf20e1" providerId="ADAL" clId="{A0121642-DE41-4A7B-985C-B3296F309087}" dt="2026-03-02T11:40:23.414" v="681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A0121642-DE41-4A7B-985C-B3296F309087}" dt="2026-03-02T11:40:23.414" v="681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A0121642-DE41-4A7B-985C-B3296F309087}" dt="2026-03-02T11:48:52.007" v="756" actId="20577"/>
        <pc:sldMkLst>
          <pc:docMk/>
          <pc:sldMk cId="155981778" sldId="1282"/>
        </pc:sldMkLst>
        <pc:spChg chg="mod">
          <ac:chgData name="LAMIAE BEZZAZ" userId="f9bc3cc0-8e1c-4944-afa8-b4b36bbf20e1" providerId="ADAL" clId="{A0121642-DE41-4A7B-985C-B3296F309087}" dt="2026-03-02T11:48:52.007" v="756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A0121642-DE41-4A7B-985C-B3296F309087}" dt="2026-03-02T11:25:29.618" v="550" actId="1076"/>
        <pc:sldMkLst>
          <pc:docMk/>
          <pc:sldMk cId="2978975811" sldId="1289"/>
        </pc:sldMkLst>
        <pc:spChg chg="mod">
          <ac:chgData name="LAMIAE BEZZAZ" userId="f9bc3cc0-8e1c-4944-afa8-b4b36bbf20e1" providerId="ADAL" clId="{A0121642-DE41-4A7B-985C-B3296F309087}" dt="2026-03-02T11:24:55.259" v="546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A0121642-DE41-4A7B-985C-B3296F309087}" dt="2026-03-02T11:25:23.696" v="547" actId="478"/>
          <ac:picMkLst>
            <pc:docMk/>
            <pc:sldMk cId="2978975811" sldId="1289"/>
            <ac:picMk id="6" creationId="{84D8B921-39C9-9A9F-0593-2F60C947FA35}"/>
          </ac:picMkLst>
        </pc:picChg>
        <pc:picChg chg="add mod">
          <ac:chgData name="LAMIAE BEZZAZ" userId="f9bc3cc0-8e1c-4944-afa8-b4b36bbf20e1" providerId="ADAL" clId="{A0121642-DE41-4A7B-985C-B3296F309087}" dt="2026-03-02T11:25:29.618" v="550" actId="1076"/>
          <ac:picMkLst>
            <pc:docMk/>
            <pc:sldMk cId="2978975811" sldId="1289"/>
            <ac:picMk id="9" creationId="{9988115D-DAFD-439B-A537-D7BE07E8A7A0}"/>
          </ac:picMkLst>
        </pc:picChg>
      </pc:sldChg>
      <pc:sldChg chg="addSp modSp add">
        <pc:chgData name="LAMIAE BEZZAZ" userId="f9bc3cc0-8e1c-4944-afa8-b4b36bbf20e1" providerId="ADAL" clId="{A0121642-DE41-4A7B-985C-B3296F309087}" dt="2026-03-02T11:23:00.606" v="545" actId="20577"/>
        <pc:sldMkLst>
          <pc:docMk/>
          <pc:sldMk cId="379146290" sldId="1290"/>
        </pc:sldMkLst>
        <pc:spChg chg="mod">
          <ac:chgData name="LAMIAE BEZZAZ" userId="f9bc3cc0-8e1c-4944-afa8-b4b36bbf20e1" providerId="ADAL" clId="{A0121642-DE41-4A7B-985C-B3296F309087}" dt="2026-03-02T11:21:59.128" v="536" actId="164"/>
          <ac:spMkLst>
            <pc:docMk/>
            <pc:sldMk cId="379146290" sldId="1290"/>
            <ac:spMk id="2" creationId="{397D6792-77EF-964B-8655-3B3059F55CA8}"/>
          </ac:spMkLst>
        </pc:spChg>
        <pc:spChg chg="mod">
          <ac:chgData name="LAMIAE BEZZAZ" userId="f9bc3cc0-8e1c-4944-afa8-b4b36bbf20e1" providerId="ADAL" clId="{A0121642-DE41-4A7B-985C-B3296F309087}" dt="2026-03-02T11:23:00.606" v="545" actId="20577"/>
          <ac:spMkLst>
            <pc:docMk/>
            <pc:sldMk cId="379146290" sldId="1290"/>
            <ac:spMk id="3" creationId="{5658D257-978F-A594-EEA1-56A5EF90062C}"/>
          </ac:spMkLst>
        </pc:spChg>
        <pc:spChg chg="mod">
          <ac:chgData name="LAMIAE BEZZAZ" userId="f9bc3cc0-8e1c-4944-afa8-b4b36bbf20e1" providerId="ADAL" clId="{A0121642-DE41-4A7B-985C-B3296F309087}" dt="2026-03-02T11:22:39.316" v="540" actId="1076"/>
          <ac:spMkLst>
            <pc:docMk/>
            <pc:sldMk cId="379146290" sldId="1290"/>
            <ac:spMk id="9" creationId="{DB4DDBFF-D324-3E3C-39D9-A0E8D4DE4E9D}"/>
          </ac:spMkLst>
        </pc:spChg>
        <pc:spChg chg="mod">
          <ac:chgData name="LAMIAE BEZZAZ" userId="f9bc3cc0-8e1c-4944-afa8-b4b36bbf20e1" providerId="ADAL" clId="{A0121642-DE41-4A7B-985C-B3296F309087}" dt="2026-03-02T11:22:55.517" v="544" actId="20577"/>
          <ac:spMkLst>
            <pc:docMk/>
            <pc:sldMk cId="379146290" sldId="1290"/>
            <ac:spMk id="10" creationId="{62AFBE96-6D58-CF0A-14F1-9A0AB1FC361F}"/>
          </ac:spMkLst>
        </pc:spChg>
        <pc:spChg chg="mod">
          <ac:chgData name="LAMIAE BEZZAZ" userId="f9bc3cc0-8e1c-4944-afa8-b4b36bbf20e1" providerId="ADAL" clId="{A0121642-DE41-4A7B-985C-B3296F309087}" dt="2026-03-02T11:21:59.128" v="536" actId="164"/>
          <ac:spMkLst>
            <pc:docMk/>
            <pc:sldMk cId="379146290" sldId="1290"/>
            <ac:spMk id="42" creationId="{F17D042A-9C0B-3691-ABA9-FFC53DBA5F5E}"/>
          </ac:spMkLst>
        </pc:spChg>
        <pc:grpChg chg="add mod">
          <ac:chgData name="LAMIAE BEZZAZ" userId="f9bc3cc0-8e1c-4944-afa8-b4b36bbf20e1" providerId="ADAL" clId="{A0121642-DE41-4A7B-985C-B3296F309087}" dt="2026-03-02T11:22:05.052" v="537" actId="1076"/>
          <ac:grpSpMkLst>
            <pc:docMk/>
            <pc:sldMk cId="379146290" sldId="1290"/>
            <ac:grpSpMk id="19" creationId="{F6119296-AB3A-40F5-A252-35093E9AF1AB}"/>
          </ac:grpSpMkLst>
        </pc:grpChg>
        <pc:grpChg chg="add mod">
          <ac:chgData name="LAMIAE BEZZAZ" userId="f9bc3cc0-8e1c-4944-afa8-b4b36bbf20e1" providerId="ADAL" clId="{A0121642-DE41-4A7B-985C-B3296F309087}" dt="2026-03-02T11:22:22.511" v="538" actId="164"/>
          <ac:grpSpMkLst>
            <pc:docMk/>
            <pc:sldMk cId="379146290" sldId="1290"/>
            <ac:grpSpMk id="20" creationId="{3147481A-848D-456D-A853-2E0A4AD6613F}"/>
          </ac:grpSpMkLst>
        </pc:grpChg>
        <pc:picChg chg="mod">
          <ac:chgData name="LAMIAE BEZZAZ" userId="f9bc3cc0-8e1c-4944-afa8-b4b36bbf20e1" providerId="ADAL" clId="{A0121642-DE41-4A7B-985C-B3296F309087}" dt="2026-03-02T11:22:32.952" v="539" actId="1076"/>
          <ac:picMkLst>
            <pc:docMk/>
            <pc:sldMk cId="379146290" sldId="1290"/>
            <ac:picMk id="16" creationId="{2D821F4D-459F-10F8-037F-9FC307E61A4C}"/>
          </ac:picMkLst>
        </pc:picChg>
      </pc:sldChg>
      <pc:sldChg chg="modSp">
        <pc:chgData name="LAMIAE BEZZAZ" userId="f9bc3cc0-8e1c-4944-afa8-b4b36bbf20e1" providerId="ADAL" clId="{A0121642-DE41-4A7B-985C-B3296F309087}" dt="2026-02-26T15:28:04.148" v="99" actId="404"/>
        <pc:sldMkLst>
          <pc:docMk/>
          <pc:sldMk cId="0" sldId="1311"/>
        </pc:sldMkLst>
        <pc:spChg chg="mod">
          <ac:chgData name="LAMIAE BEZZAZ" userId="f9bc3cc0-8e1c-4944-afa8-b4b36bbf20e1" providerId="ADAL" clId="{A0121642-DE41-4A7B-985C-B3296F309087}" dt="2026-02-26T15:28:04.148" v="99" actId="404"/>
          <ac:spMkLst>
            <pc:docMk/>
            <pc:sldMk cId="0" sldId="1311"/>
            <ac:spMk id="3" creationId="{11807216-9017-1E04-87CB-A66A447AC330}"/>
          </ac:spMkLst>
        </pc:spChg>
      </pc:sldChg>
      <pc:sldChg chg="modSp">
        <pc:chgData name="LAMIAE BEZZAZ" userId="f9bc3cc0-8e1c-4944-afa8-b4b36bbf20e1" providerId="ADAL" clId="{A0121642-DE41-4A7B-985C-B3296F309087}" dt="2026-02-26T15:27:32.665" v="94" actId="1076"/>
        <pc:sldMkLst>
          <pc:docMk/>
          <pc:sldMk cId="0" sldId="1312"/>
        </pc:sldMkLst>
        <pc:spChg chg="mod">
          <ac:chgData name="LAMIAE BEZZAZ" userId="f9bc3cc0-8e1c-4944-afa8-b4b36bbf20e1" providerId="ADAL" clId="{A0121642-DE41-4A7B-985C-B3296F309087}" dt="2026-02-26T15:27:32.665" v="94" actId="1076"/>
          <ac:spMkLst>
            <pc:docMk/>
            <pc:sldMk cId="0" sldId="1312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A0121642-DE41-4A7B-985C-B3296F309087}" dt="2026-02-26T15:27:57.848" v="98" actId="1076"/>
        <pc:sldMkLst>
          <pc:docMk/>
          <pc:sldMk cId="0" sldId="1313"/>
        </pc:sldMkLst>
        <pc:spChg chg="mod">
          <ac:chgData name="LAMIAE BEZZAZ" userId="f9bc3cc0-8e1c-4944-afa8-b4b36bbf20e1" providerId="ADAL" clId="{A0121642-DE41-4A7B-985C-B3296F309087}" dt="2026-02-26T15:27:57.848" v="98" actId="1076"/>
          <ac:spMkLst>
            <pc:docMk/>
            <pc:sldMk cId="0" sldId="1313"/>
            <ac:spMk id="3" creationId="{5C6421EA-67E3-3316-012A-1E22BBC57837}"/>
          </ac:spMkLst>
        </pc:spChg>
      </pc:sldChg>
      <pc:sldChg chg="addSp delSp modSp">
        <pc:chgData name="LAMIAE BEZZAZ" userId="f9bc3cc0-8e1c-4944-afa8-b4b36bbf20e1" providerId="ADAL" clId="{A0121642-DE41-4A7B-985C-B3296F309087}" dt="2026-02-26T15:14:57.817" v="51" actId="20577"/>
        <pc:sldMkLst>
          <pc:docMk/>
          <pc:sldMk cId="4293098438" sldId="1316"/>
        </pc:sldMkLst>
        <pc:spChg chg="mod">
          <ac:chgData name="LAMIAE BEZZAZ" userId="f9bc3cc0-8e1c-4944-afa8-b4b36bbf20e1" providerId="ADAL" clId="{A0121642-DE41-4A7B-985C-B3296F309087}" dt="2026-02-26T15:14:57.817" v="51" actId="20577"/>
          <ac:spMkLst>
            <pc:docMk/>
            <pc:sldMk cId="4293098438" sldId="1316"/>
            <ac:spMk id="15" creationId="{4028D763-82A6-913A-5F00-0C18E140FD49}"/>
          </ac:spMkLst>
        </pc:spChg>
        <pc:spChg chg="mod">
          <ac:chgData name="LAMIAE BEZZAZ" userId="f9bc3cc0-8e1c-4944-afa8-b4b36bbf20e1" providerId="ADAL" clId="{A0121642-DE41-4A7B-985C-B3296F309087}" dt="2026-02-26T15:14:52.867" v="49" actId="1076"/>
          <ac:spMkLst>
            <pc:docMk/>
            <pc:sldMk cId="4293098438" sldId="1316"/>
            <ac:spMk id="20" creationId="{B1D499C1-D72C-C687-9F3B-94A31D603D9A}"/>
          </ac:spMkLst>
        </pc:spChg>
        <pc:picChg chg="add del">
          <ac:chgData name="LAMIAE BEZZAZ" userId="f9bc3cc0-8e1c-4944-afa8-b4b36bbf20e1" providerId="ADAL" clId="{A0121642-DE41-4A7B-985C-B3296F309087}" dt="2026-02-26T15:14:38.951" v="44" actId="478"/>
          <ac:picMkLst>
            <pc:docMk/>
            <pc:sldMk cId="4293098438" sldId="1316"/>
            <ac:picMk id="3" creationId="{9F0EDDB6-7D0F-4EEF-8238-5AF65D934EBF}"/>
          </ac:picMkLst>
        </pc:picChg>
        <pc:picChg chg="add del mod">
          <ac:chgData name="LAMIAE BEZZAZ" userId="f9bc3cc0-8e1c-4944-afa8-b4b36bbf20e1" providerId="ADAL" clId="{A0121642-DE41-4A7B-985C-B3296F309087}" dt="2026-02-26T15:14:19.136" v="38"/>
          <ac:picMkLst>
            <pc:docMk/>
            <pc:sldMk cId="4293098438" sldId="1316"/>
            <ac:picMk id="4" creationId="{B95DBECB-9A50-43E8-9314-79299319178C}"/>
          </ac:picMkLst>
        </pc:picChg>
        <pc:picChg chg="add mod ord">
          <ac:chgData name="LAMIAE BEZZAZ" userId="f9bc3cc0-8e1c-4944-afa8-b4b36bbf20e1" providerId="ADAL" clId="{A0121642-DE41-4A7B-985C-B3296F309087}" dt="2026-02-26T15:14:48.283" v="48" actId="171"/>
          <ac:picMkLst>
            <pc:docMk/>
            <pc:sldMk cId="4293098438" sldId="1316"/>
            <ac:picMk id="8" creationId="{B4EDDDA7-E3C8-46A7-8573-A14FA299228E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18:09.530" v="63"/>
        <pc:sldMkLst>
          <pc:docMk/>
          <pc:sldMk cId="2399706282" sldId="1317"/>
        </pc:sldMkLst>
        <pc:picChg chg="del">
          <ac:chgData name="LAMIAE BEZZAZ" userId="f9bc3cc0-8e1c-4944-afa8-b4b36bbf20e1" providerId="ADAL" clId="{A0121642-DE41-4A7B-985C-B3296F309087}" dt="2026-02-26T15:15:18.163" v="52" actId="478"/>
          <ac:picMkLst>
            <pc:docMk/>
            <pc:sldMk cId="2399706282" sldId="1317"/>
            <ac:picMk id="2" creationId="{4CA3CD51-C6E6-437D-AA98-45E8B35816FB}"/>
          </ac:picMkLst>
        </pc:picChg>
        <pc:picChg chg="add mod modCrop">
          <ac:chgData name="LAMIAE BEZZAZ" userId="f9bc3cc0-8e1c-4944-afa8-b4b36bbf20e1" providerId="ADAL" clId="{A0121642-DE41-4A7B-985C-B3296F309087}" dt="2026-02-26T15:18:09.530" v="63"/>
          <ac:picMkLst>
            <pc:docMk/>
            <pc:sldMk cId="2399706282" sldId="1317"/>
            <ac:picMk id="7" creationId="{6EC050A7-DAAF-4B08-8554-CF60F567CFF4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25:37.016" v="87" actId="164"/>
        <pc:sldMkLst>
          <pc:docMk/>
          <pc:sldMk cId="131279238" sldId="1318"/>
        </pc:sldMkLst>
        <pc:grpChg chg="add mod">
          <ac:chgData name="LAMIAE BEZZAZ" userId="f9bc3cc0-8e1c-4944-afa8-b4b36bbf20e1" providerId="ADAL" clId="{A0121642-DE41-4A7B-985C-B3296F309087}" dt="2026-02-26T15:25:37.016" v="87" actId="164"/>
          <ac:grpSpMkLst>
            <pc:docMk/>
            <pc:sldMk cId="131279238" sldId="1318"/>
            <ac:grpSpMk id="21" creationId="{AF6957CE-1821-412F-BEF7-EE3967D347A3}"/>
          </ac:grpSpMkLst>
        </pc:grpChg>
        <pc:grpChg chg="del">
          <ac:chgData name="LAMIAE BEZZAZ" userId="f9bc3cc0-8e1c-4944-afa8-b4b36bbf20e1" providerId="ADAL" clId="{A0121642-DE41-4A7B-985C-B3296F309087}" dt="2026-02-26T15:18:24.906" v="64" actId="165"/>
          <ac:grpSpMkLst>
            <pc:docMk/>
            <pc:sldMk cId="131279238" sldId="1318"/>
            <ac:grpSpMk id="27" creationId="{02D3A8B9-08B4-4991-A0B1-ED2DFCD8D3E5}"/>
          </ac:grpSpMkLst>
        </pc:grpChg>
        <pc:picChg chg="del mod topLvl">
          <ac:chgData name="LAMIAE BEZZAZ" userId="f9bc3cc0-8e1c-4944-afa8-b4b36bbf20e1" providerId="ADAL" clId="{A0121642-DE41-4A7B-985C-B3296F309087}" dt="2026-02-26T15:18:27.014" v="65" actId="478"/>
          <ac:picMkLst>
            <pc:docMk/>
            <pc:sldMk cId="131279238" sldId="1318"/>
            <ac:picMk id="3" creationId="{4AB62908-EE50-40CC-9A0C-1FE910417BA1}"/>
          </ac:picMkLst>
        </pc:picChg>
        <pc:picChg chg="add mod ord">
          <ac:chgData name="LAMIAE BEZZAZ" userId="f9bc3cc0-8e1c-4944-afa8-b4b36bbf20e1" providerId="ADAL" clId="{A0121642-DE41-4A7B-985C-B3296F309087}" dt="2026-02-26T15:25:37.016" v="87" actId="164"/>
          <ac:picMkLst>
            <pc:docMk/>
            <pc:sldMk cId="131279238" sldId="1318"/>
            <ac:picMk id="11" creationId="{0E218765-32A8-4C36-AB64-93FE3F3E4BDE}"/>
          </ac:picMkLst>
        </pc:pic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5" creationId="{A6447AAA-AB7E-4113-935B-F7D2BC7C4F92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7" creationId="{4F5F7F92-0939-4A69-95C3-73F79D5F0D4E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8" creationId="{18DA9875-B293-436A-B31A-BF774331A6E1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9" creationId="{F93D9EE0-F02C-43DF-A8E9-8833E32EFE1B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20" creationId="{9D49C58B-C2FA-443E-90FA-E95B951BC707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2" creationId="{82AB0686-525C-49CF-A14E-6DD5D250E73B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3" creationId="{5199598D-5A10-47EF-94E3-AE74F52B99B1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4" creationId="{01DA20DC-5301-40D9-9C2D-F7D3FCBFD71D}"/>
          </ac:cxnSpMkLst>
        </pc:cxnChg>
      </pc:sldChg>
      <pc:sldChg chg="addSp delSp modSp">
        <pc:chgData name="LAMIAE BEZZAZ" userId="f9bc3cc0-8e1c-4944-afa8-b4b36bbf20e1" providerId="ADAL" clId="{A0121642-DE41-4A7B-985C-B3296F309087}" dt="2026-02-26T15:43:16.250" v="302"/>
        <pc:sldMkLst>
          <pc:docMk/>
          <pc:sldMk cId="535434926" sldId="1320"/>
        </pc:sldMkLst>
        <pc:spChg chg="mod">
          <ac:chgData name="LAMIAE BEZZAZ" userId="f9bc3cc0-8e1c-4944-afa8-b4b36bbf20e1" providerId="ADAL" clId="{A0121642-DE41-4A7B-985C-B3296F309087}" dt="2026-02-26T15:38:47.600" v="226" actId="20577"/>
          <ac:spMkLst>
            <pc:docMk/>
            <pc:sldMk cId="535434926" sldId="1320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8:08.826" v="180" actId="478"/>
          <ac:picMkLst>
            <pc:docMk/>
            <pc:sldMk cId="535434926" sldId="1320"/>
            <ac:picMk id="5" creationId="{B251AE7D-6F2C-4E31-B36C-67BBA1498D04}"/>
          </ac:picMkLst>
        </pc:picChg>
        <pc:picChg chg="add">
          <ac:chgData name="LAMIAE BEZZAZ" userId="f9bc3cc0-8e1c-4944-afa8-b4b36bbf20e1" providerId="ADAL" clId="{A0121642-DE41-4A7B-985C-B3296F309087}" dt="2026-02-26T15:43:16.250" v="302"/>
          <ac:picMkLst>
            <pc:docMk/>
            <pc:sldMk cId="535434926" sldId="1320"/>
            <ac:picMk id="7" creationId="{23753431-D80D-4318-BD95-4AE77B7366D0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6:10.520" v="343" actId="20577"/>
        <pc:sldMkLst>
          <pc:docMk/>
          <pc:sldMk cId="52341450" sldId="1321"/>
        </pc:sldMkLst>
        <pc:spChg chg="mod">
          <ac:chgData name="LAMIAE BEZZAZ" userId="f9bc3cc0-8e1c-4944-afa8-b4b36bbf20e1" providerId="ADAL" clId="{A0121642-DE41-4A7B-985C-B3296F309087}" dt="2026-02-26T15:46:10.520" v="343" actId="20577"/>
          <ac:spMkLst>
            <pc:docMk/>
            <pc:sldMk cId="52341450" sldId="1321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45:27.812" v="325" actId="478"/>
          <ac:picMkLst>
            <pc:docMk/>
            <pc:sldMk cId="52341450" sldId="1321"/>
            <ac:picMk id="2" creationId="{E2D2C810-55DF-48CF-92B5-EC49C84AFA0C}"/>
          </ac:picMkLst>
        </pc:picChg>
        <pc:picChg chg="add mod">
          <ac:chgData name="LAMIAE BEZZAZ" userId="f9bc3cc0-8e1c-4944-afa8-b4b36bbf20e1" providerId="ADAL" clId="{A0121642-DE41-4A7B-985C-B3296F309087}" dt="2026-02-26T15:45:44.312" v="330" actId="1076"/>
          <ac:picMkLst>
            <pc:docMk/>
            <pc:sldMk cId="52341450" sldId="1321"/>
            <ac:picMk id="4" creationId="{FF461833-1B08-4708-AD1D-F8A09FFBA665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6:59.841" v="367" actId="20577"/>
        <pc:sldMkLst>
          <pc:docMk/>
          <pc:sldMk cId="4156866325" sldId="1322"/>
        </pc:sldMkLst>
        <pc:spChg chg="mod">
          <ac:chgData name="LAMIAE BEZZAZ" userId="f9bc3cc0-8e1c-4944-afa8-b4b36bbf20e1" providerId="ADAL" clId="{A0121642-DE41-4A7B-985C-B3296F309087}" dt="2026-02-26T15:46:59.841" v="367" actId="20577"/>
          <ac:spMkLst>
            <pc:docMk/>
            <pc:sldMk cId="4156866325" sldId="1322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6:21.783" v="345"/>
          <ac:picMkLst>
            <pc:docMk/>
            <pc:sldMk cId="4156866325" sldId="1322"/>
            <ac:picMk id="5" creationId="{9E79351D-58CC-4FB0-B603-3B4C89E1BB1E}"/>
          </ac:picMkLst>
        </pc:picChg>
        <pc:picChg chg="del">
          <ac:chgData name="LAMIAE BEZZAZ" userId="f9bc3cc0-8e1c-4944-afa8-b4b36bbf20e1" providerId="ADAL" clId="{A0121642-DE41-4A7B-985C-B3296F309087}" dt="2026-02-26T15:46:17.327" v="344" actId="478"/>
          <ac:picMkLst>
            <pc:docMk/>
            <pc:sldMk cId="4156866325" sldId="1322"/>
            <ac:picMk id="7" creationId="{93BF6BC8-3CBC-4151-8143-012299D6D2E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7:55.359" v="373" actId="20577"/>
        <pc:sldMkLst>
          <pc:docMk/>
          <pc:sldMk cId="2315588146" sldId="1323"/>
        </pc:sldMkLst>
        <pc:spChg chg="mod">
          <ac:chgData name="LAMIAE BEZZAZ" userId="f9bc3cc0-8e1c-4944-afa8-b4b36bbf20e1" providerId="ADAL" clId="{A0121642-DE41-4A7B-985C-B3296F309087}" dt="2026-02-26T15:47:55.359" v="373" actId="20577"/>
          <ac:spMkLst>
            <pc:docMk/>
            <pc:sldMk cId="2315588146" sldId="1323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7:08.987" v="369"/>
          <ac:picMkLst>
            <pc:docMk/>
            <pc:sldMk cId="2315588146" sldId="1323"/>
            <ac:picMk id="5" creationId="{E2BF0D0D-0549-45DE-BD88-ECF5D6276D12}"/>
          </ac:picMkLst>
        </pc:picChg>
        <pc:picChg chg="del">
          <ac:chgData name="LAMIAE BEZZAZ" userId="f9bc3cc0-8e1c-4944-afa8-b4b36bbf20e1" providerId="ADAL" clId="{A0121642-DE41-4A7B-985C-B3296F309087}" dt="2026-02-26T15:47:08.526" v="368" actId="478"/>
          <ac:picMkLst>
            <pc:docMk/>
            <pc:sldMk cId="2315588146" sldId="1323"/>
            <ac:picMk id="7" creationId="{A7576BA8-09D6-4C1E-B9E5-EC11A0BB8DEE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8:22.158" v="379" actId="20577"/>
        <pc:sldMkLst>
          <pc:docMk/>
          <pc:sldMk cId="2759683450" sldId="1324"/>
        </pc:sldMkLst>
        <pc:spChg chg="mod">
          <ac:chgData name="LAMIAE BEZZAZ" userId="f9bc3cc0-8e1c-4944-afa8-b4b36bbf20e1" providerId="ADAL" clId="{A0121642-DE41-4A7B-985C-B3296F309087}" dt="2026-02-26T15:48:22.158" v="379" actId="20577"/>
          <ac:spMkLst>
            <pc:docMk/>
            <pc:sldMk cId="2759683450" sldId="1324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8:06.348" v="375"/>
          <ac:picMkLst>
            <pc:docMk/>
            <pc:sldMk cId="2759683450" sldId="1324"/>
            <ac:picMk id="5" creationId="{F44794E6-1DC1-482A-AE3F-2B9CA677BB6D}"/>
          </ac:picMkLst>
        </pc:picChg>
        <pc:picChg chg="del">
          <ac:chgData name="LAMIAE BEZZAZ" userId="f9bc3cc0-8e1c-4944-afa8-b4b36bbf20e1" providerId="ADAL" clId="{A0121642-DE41-4A7B-985C-B3296F309087}" dt="2026-02-26T15:48:00.426" v="374" actId="478"/>
          <ac:picMkLst>
            <pc:docMk/>
            <pc:sldMk cId="2759683450" sldId="1324"/>
            <ac:picMk id="7" creationId="{D194A616-16C1-4DAE-8B96-59B2D691577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8:36.943" v="383" actId="14100"/>
        <pc:sldMkLst>
          <pc:docMk/>
          <pc:sldMk cId="1745320558" sldId="1326"/>
        </pc:sldMkLst>
        <pc:spChg chg="mod">
          <ac:chgData name="LAMIAE BEZZAZ" userId="f9bc3cc0-8e1c-4944-afa8-b4b36bbf20e1" providerId="ADAL" clId="{A0121642-DE41-4A7B-985C-B3296F309087}" dt="2026-02-26T15:45:02.545" v="323" actId="1076"/>
          <ac:spMkLst>
            <pc:docMk/>
            <pc:sldMk cId="1745320558" sldId="1326"/>
            <ac:spMk id="2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45:06.362" v="324" actId="478"/>
          <ac:picMkLst>
            <pc:docMk/>
            <pc:sldMk cId="1745320558" sldId="1326"/>
            <ac:picMk id="7" creationId="{D2E2D8BB-2FD3-4CE6-9229-1CD06142658E}"/>
          </ac:picMkLst>
        </pc:picChg>
        <pc:picChg chg="add mod">
          <ac:chgData name="LAMIAE BEZZAZ" userId="f9bc3cc0-8e1c-4944-afa8-b4b36bbf20e1" providerId="ADAL" clId="{A0121642-DE41-4A7B-985C-B3296F309087}" dt="2026-02-26T15:48:36.943" v="383" actId="14100"/>
          <ac:picMkLst>
            <pc:docMk/>
            <pc:sldMk cId="1745320558" sldId="1326"/>
            <ac:picMk id="8" creationId="{4D8A11D5-C028-48E1-99B2-41EF2CCA67CF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9:04.691" v="390" actId="20577"/>
        <pc:sldMkLst>
          <pc:docMk/>
          <pc:sldMk cId="2451048818" sldId="1328"/>
        </pc:sldMkLst>
        <pc:spChg chg="mod">
          <ac:chgData name="LAMIAE BEZZAZ" userId="f9bc3cc0-8e1c-4944-afa8-b4b36bbf20e1" providerId="ADAL" clId="{A0121642-DE41-4A7B-985C-B3296F309087}" dt="2026-02-26T15:49:04.691" v="390" actId="20577"/>
          <ac:spMkLst>
            <pc:docMk/>
            <pc:sldMk cId="2451048818" sldId="1328"/>
            <ac:spMk id="6" creationId="{00000000-0000-0000-0000-000000000000}"/>
          </ac:spMkLst>
        </pc:spChg>
        <pc:spChg chg="del">
          <ac:chgData name="LAMIAE BEZZAZ" userId="f9bc3cc0-8e1c-4944-afa8-b4b36bbf20e1" providerId="ADAL" clId="{A0121642-DE41-4A7B-985C-B3296F309087}" dt="2026-02-26T15:48:49.274" v="384" actId="478"/>
          <ac:spMkLst>
            <pc:docMk/>
            <pc:sldMk cId="2451048818" sldId="1328"/>
            <ac:spMk id="7" creationId="{CA904985-9EFE-4803-8E82-DEF2BDDDB3CF}"/>
          </ac:spMkLst>
        </pc:spChg>
        <pc:spChg chg="add mod">
          <ac:chgData name="LAMIAE BEZZAZ" userId="f9bc3cc0-8e1c-4944-afa8-b4b36bbf20e1" providerId="ADAL" clId="{A0121642-DE41-4A7B-985C-B3296F309087}" dt="2026-02-26T15:48:56.616" v="386" actId="207"/>
          <ac:spMkLst>
            <pc:docMk/>
            <pc:sldMk cId="2451048818" sldId="1328"/>
            <ac:spMk id="9" creationId="{CF56D760-6170-4C20-A09B-718A09A52AE3}"/>
          </ac:spMkLst>
        </pc:spChg>
        <pc:picChg chg="del">
          <ac:chgData name="LAMIAE BEZZAZ" userId="f9bc3cc0-8e1c-4944-afa8-b4b36bbf20e1" providerId="ADAL" clId="{A0121642-DE41-4A7B-985C-B3296F309087}" dt="2026-02-26T15:48:49.274" v="384" actId="478"/>
          <ac:picMkLst>
            <pc:docMk/>
            <pc:sldMk cId="2451048818" sldId="1328"/>
            <ac:picMk id="10" creationId="{BE4B3A02-2E8B-4859-B069-692AFE7E73AE}"/>
          </ac:picMkLst>
        </pc:picChg>
        <pc:picChg chg="add">
          <ac:chgData name="LAMIAE BEZZAZ" userId="f9bc3cc0-8e1c-4944-afa8-b4b36bbf20e1" providerId="ADAL" clId="{A0121642-DE41-4A7B-985C-B3296F309087}" dt="2026-02-26T15:48:50.393" v="385"/>
          <ac:picMkLst>
            <pc:docMk/>
            <pc:sldMk cId="2451048818" sldId="1328"/>
            <ac:picMk id="11" creationId="{1BFBA0DF-EE5F-4287-9BF1-536B2A5B1009}"/>
          </ac:picMkLst>
        </pc:picChg>
      </pc:sldChg>
      <pc:sldChg chg="modSp">
        <pc:chgData name="LAMIAE BEZZAZ" userId="f9bc3cc0-8e1c-4944-afa8-b4b36bbf20e1" providerId="ADAL" clId="{A0121642-DE41-4A7B-985C-B3296F309087}" dt="2026-02-26T15:10:02.353" v="23"/>
        <pc:sldMkLst>
          <pc:docMk/>
          <pc:sldMk cId="101314545" sldId="1330"/>
        </pc:sldMkLst>
        <pc:spChg chg="mod">
          <ac:chgData name="LAMIAE BEZZAZ" userId="f9bc3cc0-8e1c-4944-afa8-b4b36bbf20e1" providerId="ADAL" clId="{A0121642-DE41-4A7B-985C-B3296F309087}" dt="2026-02-26T15:09:27.291" v="16"/>
          <ac:spMkLst>
            <pc:docMk/>
            <pc:sldMk cId="101314545" sldId="1330"/>
            <ac:spMk id="14" creationId="{AA3FDE76-2CA4-4D01-9881-6DBE7730D8BC}"/>
          </ac:spMkLst>
        </pc:spChg>
        <pc:spChg chg="mod">
          <ac:chgData name="LAMIAE BEZZAZ" userId="f9bc3cc0-8e1c-4944-afa8-b4b36bbf20e1" providerId="ADAL" clId="{A0121642-DE41-4A7B-985C-B3296F309087}" dt="2026-02-26T15:09:38.161" v="20"/>
          <ac:spMkLst>
            <pc:docMk/>
            <pc:sldMk cId="101314545" sldId="1330"/>
            <ac:spMk id="16" creationId="{34CCF612-D9DE-44B9-891B-071D8C271CDF}"/>
          </ac:spMkLst>
        </pc:spChg>
        <pc:spChg chg="mod">
          <ac:chgData name="LAMIAE BEZZAZ" userId="f9bc3cc0-8e1c-4944-afa8-b4b36bbf20e1" providerId="ADAL" clId="{A0121642-DE41-4A7B-985C-B3296F309087}" dt="2026-02-26T15:09:30.732" v="19" actId="20577"/>
          <ac:spMkLst>
            <pc:docMk/>
            <pc:sldMk cId="101314545" sldId="1330"/>
            <ac:spMk id="20" creationId="{1908650E-299D-4733-B56C-0DF3C0921706}"/>
          </ac:spMkLst>
        </pc:spChg>
        <pc:spChg chg="mod">
          <ac:chgData name="LAMIAE BEZZAZ" userId="f9bc3cc0-8e1c-4944-afa8-b4b36bbf20e1" providerId="ADAL" clId="{A0121642-DE41-4A7B-985C-B3296F309087}" dt="2026-02-26T15:10:02.353" v="23"/>
          <ac:spMkLst>
            <pc:docMk/>
            <pc:sldMk cId="101314545" sldId="1330"/>
            <ac:spMk id="21" creationId="{56F216B4-82FD-44A9-9166-8E58D1DD3153}"/>
          </ac:spMkLst>
        </pc:spChg>
        <pc:spChg chg="mod">
          <ac:chgData name="LAMIAE BEZZAZ" userId="f9bc3cc0-8e1c-4944-afa8-b4b36bbf20e1" providerId="ADAL" clId="{A0121642-DE41-4A7B-985C-B3296F309087}" dt="2026-02-26T15:09:57.142" v="22"/>
          <ac:spMkLst>
            <pc:docMk/>
            <pc:sldMk cId="101314545" sldId="1330"/>
            <ac:spMk id="22" creationId="{C5ED7559-C531-43A2-ACAA-FD98F5CC66D9}"/>
          </ac:spMkLst>
        </pc:spChg>
        <pc:spChg chg="mod">
          <ac:chgData name="LAMIAE BEZZAZ" userId="f9bc3cc0-8e1c-4944-afa8-b4b36bbf20e1" providerId="ADAL" clId="{A0121642-DE41-4A7B-985C-B3296F309087}" dt="2026-02-26T15:09:47.280" v="21"/>
          <ac:spMkLst>
            <pc:docMk/>
            <pc:sldMk cId="101314545" sldId="1330"/>
            <ac:spMk id="23" creationId="{2B4F01B4-708B-4628-B446-A5A73C0B3C12}"/>
          </ac:spMkLst>
        </pc:spChg>
      </pc:sldChg>
      <pc:sldChg chg="modSp">
        <pc:chgData name="LAMIAE BEZZAZ" userId="f9bc3cc0-8e1c-4944-afa8-b4b36bbf20e1" providerId="ADAL" clId="{A0121642-DE41-4A7B-985C-B3296F309087}" dt="2026-02-26T15:12:24.543" v="29"/>
        <pc:sldMkLst>
          <pc:docMk/>
          <pc:sldMk cId="1775905817" sldId="1334"/>
        </pc:sldMkLst>
        <pc:spChg chg="mod">
          <ac:chgData name="LAMIAE BEZZAZ" userId="f9bc3cc0-8e1c-4944-afa8-b4b36bbf20e1" providerId="ADAL" clId="{A0121642-DE41-4A7B-985C-B3296F309087}" dt="2026-02-26T15:11:55.332" v="27"/>
          <ac:spMkLst>
            <pc:docMk/>
            <pc:sldMk cId="1775905817" sldId="1334"/>
            <ac:spMk id="6" creationId="{36833272-8881-4965-B4DD-47F285EC853E}"/>
          </ac:spMkLst>
        </pc:spChg>
        <pc:spChg chg="mod">
          <ac:chgData name="LAMIAE BEZZAZ" userId="f9bc3cc0-8e1c-4944-afa8-b4b36bbf20e1" providerId="ADAL" clId="{A0121642-DE41-4A7B-985C-B3296F309087}" dt="2026-02-26T15:11:23.829" v="26"/>
          <ac:spMkLst>
            <pc:docMk/>
            <pc:sldMk cId="1775905817" sldId="1334"/>
            <ac:spMk id="7" creationId="{2A335A45-3F5B-418B-881E-660CFB65C627}"/>
          </ac:spMkLst>
        </pc:spChg>
        <pc:spChg chg="mod">
          <ac:chgData name="LAMIAE BEZZAZ" userId="f9bc3cc0-8e1c-4944-afa8-b4b36bbf20e1" providerId="ADAL" clId="{A0121642-DE41-4A7B-985C-B3296F309087}" dt="2026-02-26T15:10:44.555" v="24"/>
          <ac:spMkLst>
            <pc:docMk/>
            <pc:sldMk cId="1775905817" sldId="1334"/>
            <ac:spMk id="8" creationId="{46CEB9C0-8E10-494F-8B54-BC9DB5CBA0C9}"/>
          </ac:spMkLst>
        </pc:spChg>
        <pc:spChg chg="mod">
          <ac:chgData name="LAMIAE BEZZAZ" userId="f9bc3cc0-8e1c-4944-afa8-b4b36bbf20e1" providerId="ADAL" clId="{A0121642-DE41-4A7B-985C-B3296F309087}" dt="2026-02-26T15:12:24.543" v="29"/>
          <ac:spMkLst>
            <pc:docMk/>
            <pc:sldMk cId="1775905817" sldId="1334"/>
            <ac:spMk id="9" creationId="{2AC74528-B6F2-4D9B-9B7F-3DDCE917096F}"/>
          </ac:spMkLst>
        </pc:spChg>
        <pc:spChg chg="mod">
          <ac:chgData name="LAMIAE BEZZAZ" userId="f9bc3cc0-8e1c-4944-afa8-b4b36bbf20e1" providerId="ADAL" clId="{A0121642-DE41-4A7B-985C-B3296F309087}" dt="2026-02-26T15:11:15.226" v="25"/>
          <ac:spMkLst>
            <pc:docMk/>
            <pc:sldMk cId="1775905817" sldId="1334"/>
            <ac:spMk id="10" creationId="{A7B56C13-9743-4BFF-AA5C-349B569AE16A}"/>
          </ac:spMkLst>
        </pc:spChg>
        <pc:spChg chg="mod">
          <ac:chgData name="LAMIAE BEZZAZ" userId="f9bc3cc0-8e1c-4944-afa8-b4b36bbf20e1" providerId="ADAL" clId="{A0121642-DE41-4A7B-985C-B3296F309087}" dt="2026-02-26T15:12:11.533" v="28"/>
          <ac:spMkLst>
            <pc:docMk/>
            <pc:sldMk cId="1775905817" sldId="1334"/>
            <ac:spMk id="14" creationId="{A533DA48-1311-4493-835A-D0ACBC5E5029}"/>
          </ac:spMkLst>
        </pc:spChg>
      </pc:sldChg>
      <pc:sldChg chg="modSp">
        <pc:chgData name="LAMIAE BEZZAZ" userId="f9bc3cc0-8e1c-4944-afa8-b4b36bbf20e1" providerId="ADAL" clId="{A0121642-DE41-4A7B-985C-B3296F309087}" dt="2026-02-26T15:30:04.328" v="115" actId="404"/>
        <pc:sldMkLst>
          <pc:docMk/>
          <pc:sldMk cId="4225778352" sldId="1335"/>
        </pc:sldMkLst>
        <pc:spChg chg="mod">
          <ac:chgData name="LAMIAE BEZZAZ" userId="f9bc3cc0-8e1c-4944-afa8-b4b36bbf20e1" providerId="ADAL" clId="{A0121642-DE41-4A7B-985C-B3296F309087}" dt="2026-02-26T15:30:04.328" v="115" actId="404"/>
          <ac:spMkLst>
            <pc:docMk/>
            <pc:sldMk cId="4225778352" sldId="1335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A0121642-DE41-4A7B-985C-B3296F309087}" dt="2026-02-26T15:30:42.151" v="121" actId="122"/>
        <pc:sldMkLst>
          <pc:docMk/>
          <pc:sldMk cId="1359027937" sldId="1336"/>
        </pc:sldMkLst>
        <pc:spChg chg="mod">
          <ac:chgData name="LAMIAE BEZZAZ" userId="f9bc3cc0-8e1c-4944-afa8-b4b36bbf20e1" providerId="ADAL" clId="{A0121642-DE41-4A7B-985C-B3296F309087}" dt="2026-02-26T15:30:42.151" v="121" actId="122"/>
          <ac:spMkLst>
            <pc:docMk/>
            <pc:sldMk cId="1359027937" sldId="1336"/>
            <ac:spMk id="2" creationId="{89C2A47D-1FEC-5D29-CC76-49D6462325DE}"/>
          </ac:spMkLst>
        </pc:spChg>
      </pc:sldChg>
      <pc:sldChg chg="addSp delSp modSp add">
        <pc:chgData name="LAMIAE BEZZAZ" userId="f9bc3cc0-8e1c-4944-afa8-b4b36bbf20e1" providerId="ADAL" clId="{A0121642-DE41-4A7B-985C-B3296F309087}" dt="2026-02-26T15:51:24.980" v="486" actId="478"/>
        <pc:sldMkLst>
          <pc:docMk/>
          <pc:sldMk cId="3143613910" sldId="1342"/>
        </pc:sldMkLst>
        <pc:spChg chg="mod">
          <ac:chgData name="LAMIAE BEZZAZ" userId="f9bc3cc0-8e1c-4944-afa8-b4b36bbf20e1" providerId="ADAL" clId="{A0121642-DE41-4A7B-985C-B3296F309087}" dt="2026-02-26T15:50:23.789" v="475" actId="20577"/>
          <ac:spMkLst>
            <pc:docMk/>
            <pc:sldMk cId="3143613910" sldId="1342"/>
            <ac:spMk id="6" creationId="{00000000-0000-0000-0000-000000000000}"/>
          </ac:spMkLst>
        </pc:spChg>
        <pc:spChg chg="del">
          <ac:chgData name="LAMIAE BEZZAZ" userId="f9bc3cc0-8e1c-4944-afa8-b4b36bbf20e1" providerId="ADAL" clId="{A0121642-DE41-4A7B-985C-B3296F309087}" dt="2026-02-26T15:51:24.980" v="486" actId="478"/>
          <ac:spMkLst>
            <pc:docMk/>
            <pc:sldMk cId="3143613910" sldId="1342"/>
            <ac:spMk id="8" creationId="{370FDA24-19F9-422C-899D-CDD943942686}"/>
          </ac:spMkLst>
        </pc:spChg>
        <pc:spChg chg="del">
          <ac:chgData name="LAMIAE BEZZAZ" userId="f9bc3cc0-8e1c-4944-afa8-b4b36bbf20e1" providerId="ADAL" clId="{A0121642-DE41-4A7B-985C-B3296F309087}" dt="2026-02-26T15:50:41.989" v="476" actId="478"/>
          <ac:spMkLst>
            <pc:docMk/>
            <pc:sldMk cId="3143613910" sldId="1342"/>
            <ac:spMk id="9" creationId="{CF56D760-6170-4C20-A09B-718A09A52AE3}"/>
          </ac:spMkLst>
        </pc:spChg>
        <pc:spChg chg="add mod">
          <ac:chgData name="LAMIAE BEZZAZ" userId="f9bc3cc0-8e1c-4944-afa8-b4b36bbf20e1" providerId="ADAL" clId="{A0121642-DE41-4A7B-985C-B3296F309087}" dt="2026-02-26T15:51:18.788" v="485" actId="14100"/>
          <ac:spMkLst>
            <pc:docMk/>
            <pc:sldMk cId="3143613910" sldId="1342"/>
            <ac:spMk id="10" creationId="{7992CC11-016C-49DE-811C-B367E82A45E3}"/>
          </ac:spMkLst>
        </pc:spChg>
        <pc:picChg chg="add mod modCrop">
          <ac:chgData name="LAMIAE BEZZAZ" userId="f9bc3cc0-8e1c-4944-afa8-b4b36bbf20e1" providerId="ADAL" clId="{A0121642-DE41-4A7B-985C-B3296F309087}" dt="2026-02-26T15:51:00.355" v="481" actId="1076"/>
          <ac:picMkLst>
            <pc:docMk/>
            <pc:sldMk cId="3143613910" sldId="1342"/>
            <ac:picMk id="3" creationId="{1A9A45B2-ED74-45A4-A992-46BB701EADB2}"/>
          </ac:picMkLst>
        </pc:picChg>
        <pc:picChg chg="del">
          <ac:chgData name="LAMIAE BEZZAZ" userId="f9bc3cc0-8e1c-4944-afa8-b4b36bbf20e1" providerId="ADAL" clId="{A0121642-DE41-4A7B-985C-B3296F309087}" dt="2026-02-26T15:50:43.639" v="477" actId="478"/>
          <ac:picMkLst>
            <pc:docMk/>
            <pc:sldMk cId="3143613910" sldId="1342"/>
            <ac:picMk id="11" creationId="{1BFBA0DF-EE5F-4287-9BF1-536B2A5B1009}"/>
          </ac:picMkLst>
        </pc:picChg>
      </pc:sldChg>
      <pc:sldChg chg="addSp delSp modSp add">
        <pc:chgData name="LAMIAE BEZZAZ" userId="f9bc3cc0-8e1c-4944-afa8-b4b36bbf20e1" providerId="ADAL" clId="{A0121642-DE41-4A7B-985C-B3296F309087}" dt="2026-02-26T15:53:46.902" v="521" actId="1076"/>
        <pc:sldMkLst>
          <pc:docMk/>
          <pc:sldMk cId="228585052" sldId="1343"/>
        </pc:sldMkLst>
        <pc:spChg chg="add mod">
          <ac:chgData name="LAMIAE BEZZAZ" userId="f9bc3cc0-8e1c-4944-afa8-b4b36bbf20e1" providerId="ADAL" clId="{A0121642-DE41-4A7B-985C-B3296F309087}" dt="2026-02-26T15:53:15.104" v="514" actId="208"/>
          <ac:spMkLst>
            <pc:docMk/>
            <pc:sldMk cId="228585052" sldId="1343"/>
            <ac:spMk id="2" creationId="{D0704E2D-6EC3-4435-BC3E-4F0CA80FC2CE}"/>
          </ac:spMkLst>
        </pc:spChg>
        <pc:spChg chg="mod">
          <ac:chgData name="LAMIAE BEZZAZ" userId="f9bc3cc0-8e1c-4944-afa8-b4b36bbf20e1" providerId="ADAL" clId="{A0121642-DE41-4A7B-985C-B3296F309087}" dt="2026-02-26T15:51:56.487" v="499" actId="20577"/>
          <ac:spMkLst>
            <pc:docMk/>
            <pc:sldMk cId="228585052" sldId="1343"/>
            <ac:spMk id="6" creationId="{00000000-0000-0000-0000-000000000000}"/>
          </ac:spMkLst>
        </pc:spChg>
        <pc:spChg chg="add mod">
          <ac:chgData name="LAMIAE BEZZAZ" userId="f9bc3cc0-8e1c-4944-afa8-b4b36bbf20e1" providerId="ADAL" clId="{A0121642-DE41-4A7B-985C-B3296F309087}" dt="2026-02-26T15:53:32.198" v="517" actId="1076"/>
          <ac:spMkLst>
            <pc:docMk/>
            <pc:sldMk cId="228585052" sldId="1343"/>
            <ac:spMk id="7" creationId="{94BBDEBB-C80D-48F6-BAD2-E36912A9450A}"/>
          </ac:spMkLst>
        </pc:spChg>
        <pc:spChg chg="add mod">
          <ac:chgData name="LAMIAE BEZZAZ" userId="f9bc3cc0-8e1c-4944-afa8-b4b36bbf20e1" providerId="ADAL" clId="{A0121642-DE41-4A7B-985C-B3296F309087}" dt="2026-02-26T15:53:38.936" v="519" actId="1076"/>
          <ac:spMkLst>
            <pc:docMk/>
            <pc:sldMk cId="228585052" sldId="1343"/>
            <ac:spMk id="8" creationId="{A1C8C633-AA3F-4E6A-B2E4-543B5B67C15F}"/>
          </ac:spMkLst>
        </pc:spChg>
        <pc:spChg chg="add mod">
          <ac:chgData name="LAMIAE BEZZAZ" userId="f9bc3cc0-8e1c-4944-afa8-b4b36bbf20e1" providerId="ADAL" clId="{A0121642-DE41-4A7B-985C-B3296F309087}" dt="2026-02-26T15:53:46.902" v="521" actId="1076"/>
          <ac:spMkLst>
            <pc:docMk/>
            <pc:sldMk cId="228585052" sldId="1343"/>
            <ac:spMk id="9" creationId="{E2F90EF4-3CA6-4019-B66B-A4B9D816E898}"/>
          </ac:spMkLst>
        </pc:spChg>
        <pc:spChg chg="del">
          <ac:chgData name="LAMIAE BEZZAZ" userId="f9bc3cc0-8e1c-4944-afa8-b4b36bbf20e1" providerId="ADAL" clId="{A0121642-DE41-4A7B-985C-B3296F309087}" dt="2026-02-26T15:52:00.224" v="500" actId="478"/>
          <ac:spMkLst>
            <pc:docMk/>
            <pc:sldMk cId="228585052" sldId="1343"/>
            <ac:spMk id="10" creationId="{7992CC11-016C-49DE-811C-B367E82A45E3}"/>
          </ac:spMkLst>
        </pc:spChg>
        <pc:picChg chg="mod modCrop">
          <ac:chgData name="LAMIAE BEZZAZ" userId="f9bc3cc0-8e1c-4944-afa8-b4b36bbf20e1" providerId="ADAL" clId="{A0121642-DE41-4A7B-985C-B3296F309087}" dt="2026-02-26T15:52:39.470" v="510" actId="14100"/>
          <ac:picMkLst>
            <pc:docMk/>
            <pc:sldMk cId="228585052" sldId="1343"/>
            <ac:picMk id="3" creationId="{1A9A45B2-ED74-45A4-A992-46BB701EADB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92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27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16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791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80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97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948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7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8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02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21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4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15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3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0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340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41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86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57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0.xml"/><Relationship Id="rId7" Type="http://schemas.openxmlformats.org/officeDocument/2006/relationships/theme" Target="../theme/theme15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7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36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8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37.xml"/><Relationship Id="rId9" Type="http://schemas.openxmlformats.org/officeDocument/2006/relationships/image" Target="../media/image10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9.jp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2" r:id="rId2"/>
    <p:sldLayoutId id="2147483833" r:id="rId3"/>
    <p:sldLayoutId id="2147483834" r:id="rId4"/>
    <p:sldLayoutId id="2147483835" r:id="rId5"/>
    <p:sldLayoutId id="2147483836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02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71019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6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8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16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2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140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6F9786-6AA3-4793-B7E4-18BE1AE2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30C55F-7E31-E61E-374D-0AC9FB5D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4792" y="4770303"/>
            <a:ext cx="849109" cy="56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185241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2" y="4694672"/>
            <a:ext cx="3828620" cy="13656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13092" y="536512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7422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740857" y="322222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704857" y="370303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68935" y="470425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032531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 à l’école.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des phrases simples contenant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mots.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Ecrire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1803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sont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consacrées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8115D-DAFD-439B-A537-D7BE07E8A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82" y="1280637"/>
            <a:ext cx="3321365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6A1E9B0-F25E-4CA0-9067-745067256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3" y="2007939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D05070-4CBE-49F0-AF0F-0732BA74A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651" y="4074627"/>
            <a:ext cx="16258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F6D131-3EBC-411F-999C-5134FA06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50" y="2007939"/>
            <a:ext cx="1711313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0B2617-647E-42FF-BDE3-98E972F576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740" y="2007939"/>
            <a:ext cx="1711315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9760F5-22D9-4CE2-9CDB-EFA412AB6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241" y="4074627"/>
            <a:ext cx="156806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12115" cy="63379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Nous allons jouer en haut dans la chambre. 2) Le hérisson porte un casque bleu. 3) Salma arrose le jardin. 4 ) Akram joue aux jeux vidéo. 5) Mon oncle et ma tante vont nous rendre visite ce soir.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9F012D-8CD9-4B04-AB26-716974837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" t="4301" r="3286" b="6151"/>
          <a:stretch/>
        </p:blipFill>
        <p:spPr>
          <a:xfrm>
            <a:off x="1318748" y="1878541"/>
            <a:ext cx="6609805" cy="422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7828F28-C0A4-442D-BF7A-D7212D6FA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643" y="4055104"/>
            <a:ext cx="171132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1EB4D9-7C16-4EBD-9BC1-9CD29366CE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19" y="1932894"/>
            <a:ext cx="162578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54A3D5-60EA-41B5-A5CE-A11F91E18E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47" y="1932894"/>
            <a:ext cx="171132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CA5438-F131-427C-A407-F93AF1D4E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91" y="4055104"/>
            <a:ext cx="1711320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099E20-F2E4-427A-8692-FED78571C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932894"/>
            <a:ext cx="171132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amis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manger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 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571902" y="2010593"/>
            <a:ext cx="8229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670176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œu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82544"/>
              </p:ext>
            </p:extLst>
          </p:nvPr>
        </p:nvGraphicFramePr>
        <p:xfrm>
          <a:off x="1254034" y="2662518"/>
          <a:ext cx="6334158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2568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perroquet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histoire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fusée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Les roses sont des fleurs.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Sara se brosse les dents chaque soir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8558</TotalTime>
  <Words>909</Words>
  <Application>Microsoft Office PowerPoint</Application>
  <PresentationFormat>Affichage à l'écran (4:3)</PresentationFormat>
  <Paragraphs>101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24</vt:i4>
      </vt:variant>
    </vt:vector>
  </HeadingPairs>
  <TitlesOfParts>
    <vt:vector size="53" baseType="lpstr">
      <vt:lpstr>Calibri</vt:lpstr>
      <vt:lpstr>Arial</vt:lpstr>
      <vt:lpstr>Dosis</vt:lpstr>
      <vt:lpstr>Comic Sans MS</vt:lpstr>
      <vt:lpstr>Dosis SemiBold</vt:lpstr>
      <vt:lpstr>Dosis ExtraBold</vt:lpstr>
      <vt:lpstr>Mistral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7_New Voc_01-Livret</vt:lpstr>
      <vt:lpstr>8_New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Nous allons jouer en haut dans la chambre. 2) Le hérisson porte un casque bleu. 3) Salma arrose le jardin. 4 ) Akram joue aux jeux vidéo. 5) Mon oncle et ma tante vont nous rendre visite ce soir.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79</cp:revision>
  <cp:lastPrinted>2025-08-13T10:11:39Z</cp:lastPrinted>
  <dcterms:created xsi:type="dcterms:W3CDTF">2025-08-01T12:31:49Z</dcterms:created>
  <dcterms:modified xsi:type="dcterms:W3CDTF">2026-03-08T21:32:49Z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