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5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4" r:id="rId18"/>
    <p:sldMasterId id="2147483848" r:id="rId19"/>
    <p:sldMasterId id="2147483855" r:id="rId20"/>
  </p:sldMasterIdLst>
  <p:notesMasterIdLst>
    <p:notesMasterId r:id="rId45"/>
  </p:notesMasterIdLst>
  <p:sldIdLst>
    <p:sldId id="256" r:id="rId21"/>
    <p:sldId id="1246" r:id="rId22"/>
    <p:sldId id="1292" r:id="rId23"/>
    <p:sldId id="1293" r:id="rId24"/>
    <p:sldId id="1287" r:id="rId25"/>
    <p:sldId id="1257" r:id="rId26"/>
    <p:sldId id="1289" r:id="rId27"/>
    <p:sldId id="1263" r:id="rId28"/>
    <p:sldId id="1258" r:id="rId29"/>
    <p:sldId id="1231" r:id="rId30"/>
    <p:sldId id="1270" r:id="rId31"/>
    <p:sldId id="1271" r:id="rId32"/>
    <p:sldId id="1276" r:id="rId33"/>
    <p:sldId id="1277" r:id="rId34"/>
    <p:sldId id="1278" r:id="rId35"/>
    <p:sldId id="1279" r:id="rId36"/>
    <p:sldId id="1280" r:id="rId37"/>
    <p:sldId id="1281" r:id="rId38"/>
    <p:sldId id="1272" r:id="rId39"/>
    <p:sldId id="1273" r:id="rId40"/>
    <p:sldId id="1275" r:id="rId41"/>
    <p:sldId id="1274" r:id="rId42"/>
    <p:sldId id="1282" r:id="rId43"/>
    <p:sldId id="1283" r:id="rId44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46"/>
      <p:bold r:id="rId47"/>
      <p:italic r:id="rId48"/>
      <p:boldItalic r:id="rId49"/>
    </p:embeddedFont>
    <p:embeddedFont>
      <p:font typeface="Dosis" pitchFamily="2" charset="0"/>
      <p:regular r:id="rId50"/>
      <p:bold r:id="rId51"/>
    </p:embeddedFont>
    <p:embeddedFont>
      <p:font typeface="Dosis ExtraBold" pitchFamily="2" charset="0"/>
      <p:bold r:id="rId52"/>
    </p:embeddedFont>
    <p:embeddedFont>
      <p:font typeface="Dosis Medium" pitchFamily="2" charset="0"/>
      <p:regular r:id="rId53"/>
      <p:bold r:id="rId54"/>
    </p:embeddedFont>
    <p:embeddedFont>
      <p:font typeface="Dosis SemiBold" pitchFamily="2" charset="0"/>
      <p:regular r:id="rId55"/>
      <p:bold r:id="rId56"/>
    </p:embeddedFont>
    <p:embeddedFont>
      <p:font typeface="Mistral" panose="03090702030407020403" pitchFamily="66" charset="0"/>
      <p:regular r:id="rId5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278D"/>
    <a:srgbClr val="95238A"/>
    <a:srgbClr val="565F88"/>
    <a:srgbClr val="4B5377"/>
    <a:srgbClr val="424D7B"/>
    <a:srgbClr val="2196B1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48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9.xml"/><Relationship Id="rId41" Type="http://schemas.openxmlformats.org/officeDocument/2006/relationships/slide" Target="slides/slide21.xml"/><Relationship Id="rId54" Type="http://schemas.openxmlformats.org/officeDocument/2006/relationships/font" Target="fonts/font9.fntdata"/><Relationship Id="rId62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61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font" Target="fonts/font7.fntdata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Master" Target="slideMasters/slideMaster5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font" Target="fonts/font1.fntdata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692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26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2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4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14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44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7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641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233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80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973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461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600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424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045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838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81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57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99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68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016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928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847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112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17.xml"/><Relationship Id="rId7" Type="http://schemas.openxmlformats.org/officeDocument/2006/relationships/theme" Target="../theme/theme1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8.xml"/><Relationship Id="rId9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E96346-1BE7-42E5-AA32-A0570F2FDFE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D52C5A-6A63-422B-8906-DB10E46B2F18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08B9D0-122A-4E42-A8EC-D98DFF0F5F40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B392D8-BC04-4D32-BB6C-898E1C4940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8050CD-5F9F-4A93-9709-C0D8696A2F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F3449F-6846-41AF-A3F7-D66008A2AE5D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29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8489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043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5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5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6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3.xml"/><Relationship Id="rId1" Type="http://schemas.openxmlformats.org/officeDocument/2006/relationships/tags" Target="../tags/tag18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121.xml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D44A443E-5730-29AF-788F-BE7A3895A84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162ED2B-36F5-46B0-8F85-B4752C382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E6F3DD1-DD8C-132D-5DAC-E397D862E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1F1F1"/>
                </a:clrFrom>
                <a:clrTo>
                  <a:srgbClr val="F1F1F1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92239" y="4784076"/>
              <a:ext cx="849109" cy="5660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95151" y="1664049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de </a:t>
            </a:r>
          </a:p>
          <a:p>
            <a:pPr marL="0" marR="0" lvl="0" indent="0" algn="ctr" defTabSz="685904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43548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602020"/>
            <a:ext cx="8032531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 à l’école.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des phrases simples contenant les graphèmes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des mots.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Ecrire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18034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Les séances 1, 2 et 3 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sont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consacrées à l’évaluation des compétences suivantes  :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C02 -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PO1 – PO2 – PO3 - LF1 – LF2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82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D8B921-39C9-9A9F-0593-2F60C947F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901" y="1215844"/>
            <a:ext cx="3257223" cy="507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un casque – voyager – un oiseau – des grands-parents – une sœur.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3B3CA5-3797-4DBF-A7BA-7D386B9454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2049393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CB5B4A-C885-4C0D-A2C2-902DC97251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000" y="2049393"/>
            <a:ext cx="1692000" cy="194822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F8BEAE9-C4B2-4C91-A4B6-64972684DA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82" y="422909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8F1B20-21D4-4B59-B350-B5CCE89C59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620" y="4229090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677188C-D4C3-4A24-95C8-CFA020C731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727" y="2049393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Il porte un casque rouge. 2) Il dessine un éléphant. 3) Salma offre un bouquet de fleurs à ses grands-parents. 4 ) Sami joue aux jeux vidéo. 5) La maman arrose les fleurs.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3763FC9-2F0D-44C4-923F-52B8FB949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2073" y="4023275"/>
            <a:ext cx="1717148" cy="190469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758EF0-C7CD-41C5-9578-A93ABBD932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5561" y="2001893"/>
            <a:ext cx="2470265" cy="18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1C145A-CB34-4425-BAE3-D3EE520BF89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249"/>
          <a:stretch/>
        </p:blipFill>
        <p:spPr>
          <a:xfrm>
            <a:off x="5071735" y="4019115"/>
            <a:ext cx="1902807" cy="19088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90CFD1-24FE-4CFB-B9BF-6C2F111A8B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925" y="2001893"/>
            <a:ext cx="1931546" cy="18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B4F796-5E97-4763-A3BC-66EA97D8F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4916" y="1943421"/>
            <a:ext cx="2209178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5E0C283-9614-46ED-BAD5-644461CB4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280" y="1864707"/>
            <a:ext cx="174423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B6FD87-994D-41B3-BE98-D3105AC99B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79" y="1864707"/>
            <a:ext cx="1598215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73B84D-140F-4526-8C9B-2C0232404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75832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34622E-993B-4C3C-9D66-05A3760CCF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222" y="1864707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0BE105B-17CC-4503-A601-0C9FF41BC3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72" y="4075832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ta famille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va venir à la maison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peux venir chez moi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qu’on va faire chez toi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allons jouer où ? 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Présente-toi. parle de ce que tu fais avec ta famille, dis qui va venir à la maison ce soir, ce que tu vas faire avec eux et où tu vas jouer avec ton ami(e). Tu dois dire 5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7B9370-4B53-4206-8C1A-DDE7BFD93F5F}"/>
              </a:ext>
            </a:extLst>
          </p:cNvPr>
          <p:cNvSpPr txBox="1"/>
          <p:nvPr/>
        </p:nvSpPr>
        <p:spPr>
          <a:xfrm>
            <a:off x="571902" y="2010593"/>
            <a:ext cx="8229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parle de ce que tu fais avec ta famille, dis qui va venir à la maison ce soir, ce que tu vas faire avec eux et où tu vas jouer avec ton ami(e).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326114"/>
              </p:ext>
            </p:extLst>
          </p:nvPr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ez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/>
        </p:nvGraphicFramePr>
        <p:xfrm>
          <a:off x="1555807" y="2662518"/>
          <a:ext cx="6032385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0795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010795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2010795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paquet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hibou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sœur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points ( 0.5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L’oiseau survole le jardin.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sœur a de jolis nœuds dans </a:t>
            </a:r>
            <a:r>
              <a:rPr lang="fr-FR" sz="2400" b="1">
                <a:ln w="0"/>
                <a:solidFill>
                  <a:srgbClr val="424D7B"/>
                </a:solidFill>
                <a:latin typeface="Dosis SemiBold" pitchFamily="2" charset="0"/>
              </a:rPr>
              <a:t>s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cheveux.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F512FD-5A53-40F6-A6DB-4E3C131DBAB8}">
  <ds:schemaRefs>
    <ds:schemaRef ds:uri="202b3bc9-e036-45c7-aea0-06aec8cd7a40"/>
    <ds:schemaRef ds:uri="http://purl.org/dc/elements/1.1/"/>
    <ds:schemaRef ds:uri="f0534ec5-868f-4ce6-85c7-99f0612daa52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48AB58B-F646-4429-BC09-914EB86B0B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69FFEE-9ABB-411D-BC03-E57B07E948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7895</TotalTime>
  <Words>926</Words>
  <Application>Microsoft Office PowerPoint</Application>
  <PresentationFormat>Affichage à l'écran (4:3)</PresentationFormat>
  <Paragraphs>102</Paragraphs>
  <Slides>24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24</vt:i4>
      </vt:variant>
    </vt:vector>
  </HeadingPairs>
  <TitlesOfParts>
    <vt:vector size="50" baseType="lpstr">
      <vt:lpstr>Calibri</vt:lpstr>
      <vt:lpstr>Arial</vt:lpstr>
      <vt:lpstr>Dosis</vt:lpstr>
      <vt:lpstr>Comic Sans MS</vt:lpstr>
      <vt:lpstr>Dosis SemiBold</vt:lpstr>
      <vt:lpstr>Dosis ExtraBold</vt:lpstr>
      <vt:lpstr>Mistral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7_New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un casque – voyager – un oiseau – des grands-parents – une sœur.</vt:lpstr>
      <vt:lpstr>Présentation PowerPoint</vt:lpstr>
      <vt:lpstr>Regarde les scènes. Je vais te dire des phrases et tu vas me montrer les images qui correspondent : 1) Il porte un casque rouge. 2) Il dessine un éléphant. 3) Salma offre un bouquet de fleurs à ses grands-parents. 4 ) Sami joue aux jeux vidéo. 5) La maman arrose les fleurs.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Présente-toi. parle de ce que tu fais avec ta famille, dis qui va venir à la maison ce soir, ce que tu vas faire avec eux et où tu vas jouer avec ton ami(e). Tu dois dire 5 phrases. 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LAMAIE BEZZAZ</dc:creator>
  <cp:lastModifiedBy>KHALID.RAMNI</cp:lastModifiedBy>
  <cp:revision>41</cp:revision>
  <cp:lastPrinted>2025-08-13T10:11:39Z</cp:lastPrinted>
  <dcterms:created xsi:type="dcterms:W3CDTF">2025-08-01T12:31:49Z</dcterms:created>
  <dcterms:modified xsi:type="dcterms:W3CDTF">2026-03-08T20:30:29Z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