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8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9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0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11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2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3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4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5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6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7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8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807" r:id="rId6"/>
    <p:sldMasterId id="2147483819" r:id="rId7"/>
    <p:sldMasterId id="2147483754" r:id="rId8"/>
    <p:sldMasterId id="2147483766" r:id="rId9"/>
    <p:sldMasterId id="2147483773" r:id="rId10"/>
    <p:sldMasterId id="2147483693" r:id="rId11"/>
    <p:sldMasterId id="2147483697" r:id="rId12"/>
    <p:sldMasterId id="2147483711" r:id="rId13"/>
    <p:sldMasterId id="2147483720" r:id="rId14"/>
    <p:sldMasterId id="2147483729" r:id="rId15"/>
    <p:sldMasterId id="2147483786" r:id="rId16"/>
    <p:sldMasterId id="2147483811" r:id="rId17"/>
    <p:sldMasterId id="2147483821" r:id="rId18"/>
    <p:sldMasterId id="2147483826" r:id="rId19"/>
    <p:sldMasterId id="2147483830" r:id="rId20"/>
    <p:sldMasterId id="2147483844" r:id="rId21"/>
    <p:sldMasterId id="2147483851" r:id="rId22"/>
  </p:sldMasterIdLst>
  <p:notesMasterIdLst>
    <p:notesMasterId r:id="rId50"/>
  </p:notesMasterIdLst>
  <p:sldIdLst>
    <p:sldId id="257" r:id="rId23"/>
    <p:sldId id="1029" r:id="rId24"/>
    <p:sldId id="705" r:id="rId25"/>
    <p:sldId id="1390" r:id="rId26"/>
    <p:sldId id="1290" r:id="rId27"/>
    <p:sldId id="1246" r:id="rId28"/>
    <p:sldId id="1262" r:id="rId29"/>
    <p:sldId id="1397" r:id="rId30"/>
    <p:sldId id="1257" r:id="rId31"/>
    <p:sldId id="1289" r:id="rId32"/>
    <p:sldId id="1263" r:id="rId33"/>
    <p:sldId id="1258" r:id="rId34"/>
    <p:sldId id="1231" r:id="rId35"/>
    <p:sldId id="1270" r:id="rId36"/>
    <p:sldId id="1271" r:id="rId37"/>
    <p:sldId id="1276" r:id="rId38"/>
    <p:sldId id="1277" r:id="rId39"/>
    <p:sldId id="1278" r:id="rId40"/>
    <p:sldId id="1279" r:id="rId41"/>
    <p:sldId id="1280" r:id="rId42"/>
    <p:sldId id="1240" r:id="rId43"/>
    <p:sldId id="1272" r:id="rId44"/>
    <p:sldId id="1273" r:id="rId45"/>
    <p:sldId id="1275" r:id="rId46"/>
    <p:sldId id="1274" r:id="rId47"/>
    <p:sldId id="1232" r:id="rId48"/>
    <p:sldId id="689" r:id="rId49"/>
  </p:sldIdLst>
  <p:sldSz cx="9144000" cy="6858000" type="screen4x3"/>
  <p:notesSz cx="6735763" cy="9866313"/>
  <p:embeddedFontLst>
    <p:embeddedFont>
      <p:font typeface="Comic Sans MS" panose="030F0702030302020204" pitchFamily="66" charset="0"/>
      <p:regular r:id="rId51"/>
      <p:bold r:id="rId52"/>
      <p:italic r:id="rId53"/>
      <p:boldItalic r:id="rId54"/>
    </p:embeddedFont>
    <p:embeddedFont>
      <p:font typeface="Dosis" pitchFamily="2" charset="0"/>
      <p:regular r:id="rId55"/>
      <p:bold r:id="rId56"/>
    </p:embeddedFont>
    <p:embeddedFont>
      <p:font typeface="Dosis ExtraBold" pitchFamily="2" charset="0"/>
      <p:bold r:id="rId57"/>
    </p:embeddedFont>
    <p:embeddedFont>
      <p:font typeface="Dosis Medium" pitchFamily="2" charset="0"/>
      <p:regular r:id="rId58"/>
    </p:embeddedFont>
    <p:embeddedFont>
      <p:font typeface="Dosis SemiBold" pitchFamily="2" charset="0"/>
      <p:bold r:id="rId59"/>
    </p:embeddedFont>
    <p:embeddedFont>
      <p:font typeface="Mistral" panose="03090702030407020403" pitchFamily="66" charset="0"/>
      <p:regular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7E6E6"/>
    <a:srgbClr val="AFABAB"/>
    <a:srgbClr val="E6F3FA"/>
    <a:srgbClr val="9EE0F4"/>
    <a:srgbClr val="A09F9F"/>
    <a:srgbClr val="DEEBF7"/>
    <a:srgbClr val="565F88"/>
    <a:srgbClr val="424D7B"/>
    <a:srgbClr val="2196B1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0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93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4.xml"/><Relationship Id="rId39" Type="http://schemas.openxmlformats.org/officeDocument/2006/relationships/slide" Target="slides/slide17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2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slide" Target="slides/slide7.xml"/><Relationship Id="rId41" Type="http://schemas.openxmlformats.org/officeDocument/2006/relationships/slide" Target="slides/slide19.xml"/><Relationship Id="rId54" Type="http://schemas.openxmlformats.org/officeDocument/2006/relationships/font" Target="fonts/font4.fntdata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2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49" Type="http://schemas.openxmlformats.org/officeDocument/2006/relationships/slide" Target="slides/slide27.xml"/><Relationship Id="rId57" Type="http://schemas.openxmlformats.org/officeDocument/2006/relationships/font" Target="fonts/font7.fntdata"/><Relationship Id="rId61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5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56" Type="http://schemas.openxmlformats.org/officeDocument/2006/relationships/font" Target="fonts/font6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1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3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46" Type="http://schemas.openxmlformats.org/officeDocument/2006/relationships/slide" Target="slides/slide24.xml"/><Relationship Id="rId59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E2AF7B36-5002-4182-9B8B-CF2D333767B1}"/>
    <pc:docChg chg="custSel modSld">
      <pc:chgData name="LAMIAE BEZZAZ" userId="f9bc3cc0-8e1c-4944-afa8-b4b36bbf20e1" providerId="ADAL" clId="{E2AF7B36-5002-4182-9B8B-CF2D333767B1}" dt="2026-03-04T01:33:27.982" v="5" actId="14100"/>
      <pc:docMkLst>
        <pc:docMk/>
      </pc:docMkLst>
      <pc:sldChg chg="addSp delSp modSp">
        <pc:chgData name="LAMIAE BEZZAZ" userId="f9bc3cc0-8e1c-4944-afa8-b4b36bbf20e1" providerId="ADAL" clId="{E2AF7B36-5002-4182-9B8B-CF2D333767B1}" dt="2026-03-04T01:33:27.982" v="5" actId="14100"/>
        <pc:sldMkLst>
          <pc:docMk/>
          <pc:sldMk cId="56895326" sldId="257"/>
        </pc:sldMkLst>
        <pc:picChg chg="del">
          <ac:chgData name="LAMIAE BEZZAZ" userId="f9bc3cc0-8e1c-4944-afa8-b4b36bbf20e1" providerId="ADAL" clId="{E2AF7B36-5002-4182-9B8B-CF2D333767B1}" dt="2026-03-04T01:32:52.830" v="0" actId="478"/>
          <ac:picMkLst>
            <pc:docMk/>
            <pc:sldMk cId="56895326" sldId="257"/>
            <ac:picMk id="3" creationId="{1F526E49-2151-4C63-84B6-1559D88E985D}"/>
          </ac:picMkLst>
        </pc:picChg>
        <pc:picChg chg="add del mod">
          <ac:chgData name="LAMIAE BEZZAZ" userId="f9bc3cc0-8e1c-4944-afa8-b4b36bbf20e1" providerId="ADAL" clId="{E2AF7B36-5002-4182-9B8B-CF2D333767B1}" dt="2026-03-04T01:33:08.661" v="2" actId="478"/>
          <ac:picMkLst>
            <pc:docMk/>
            <pc:sldMk cId="56895326" sldId="257"/>
            <ac:picMk id="4" creationId="{CFA1996B-0D9B-4926-8350-FED712D74184}"/>
          </ac:picMkLst>
        </pc:picChg>
        <pc:picChg chg="add mod">
          <ac:chgData name="LAMIAE BEZZAZ" userId="f9bc3cc0-8e1c-4944-afa8-b4b36bbf20e1" providerId="ADAL" clId="{E2AF7B36-5002-4182-9B8B-CF2D333767B1}" dt="2026-03-04T01:33:27.982" v="5" actId="14100"/>
          <ac:picMkLst>
            <pc:docMk/>
            <pc:sldMk cId="56895326" sldId="257"/>
            <ac:picMk id="6" creationId="{1AED0993-A710-4C36-9558-6148DA4F856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046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57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849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750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868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688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6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39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7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731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267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5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32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039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34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99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05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631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952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668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676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376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47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10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666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316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803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65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02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84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707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523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327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297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00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38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11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3.jp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5.xml"/><Relationship Id="rId9" Type="http://schemas.openxmlformats.org/officeDocument/2006/relationships/image" Target="../media/image3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9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10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92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110.xml"/><Relationship Id="rId7" Type="http://schemas.openxmlformats.org/officeDocument/2006/relationships/theme" Target="../theme/theme18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12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11.xml"/><Relationship Id="rId9" Type="http://schemas.openxmlformats.org/officeDocument/2006/relationships/image" Target="../media/image11.pn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image" Target="../media/image10.jpg"/><Relationship Id="rId5" Type="http://schemas.openxmlformats.org/officeDocument/2006/relationships/theme" Target="../theme/theme19.xml"/><Relationship Id="rId4" Type="http://schemas.openxmlformats.org/officeDocument/2006/relationships/slideLayout" Target="../slideLayouts/slideLayout1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4193256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03564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42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8771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801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781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9773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380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8.xml"/><Relationship Id="rId5" Type="http://schemas.openxmlformats.org/officeDocument/2006/relationships/image" Target="../media/image32.jp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5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1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6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15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16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18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114.xml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ED0993-A710-4C36-9558-6148DA4F8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F680FC9D-27FE-4E26-9DCE-3E8F64260F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835" y="2704785"/>
            <a:ext cx="1623707" cy="2945699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20CCBB6B-724B-49CA-90AA-85C708FE3500}"/>
              </a:ext>
            </a:extLst>
          </p:cNvPr>
          <p:cNvGrpSpPr/>
          <p:nvPr/>
        </p:nvGrpSpPr>
        <p:grpSpPr>
          <a:xfrm>
            <a:off x="3672386" y="2716305"/>
            <a:ext cx="3240000" cy="2999813"/>
            <a:chOff x="572598" y="1021551"/>
            <a:chExt cx="8921720" cy="685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2BE8E1C-98EC-4330-9475-BF58F20AB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598" y="1021551"/>
              <a:ext cx="4471068" cy="685800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7EE835A-F508-4270-9FFD-4F6C5E0A6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3250" y="1021551"/>
              <a:ext cx="4471068" cy="6858000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B2A597B-9D07-4AE3-B240-ABEA9EAC55C9}"/>
              </a:ext>
            </a:extLst>
          </p:cNvPr>
          <p:cNvGrpSpPr/>
          <p:nvPr/>
        </p:nvGrpSpPr>
        <p:grpSpPr>
          <a:xfrm>
            <a:off x="432386" y="2704785"/>
            <a:ext cx="3240000" cy="2999813"/>
            <a:chOff x="-1876401" y="-116541"/>
            <a:chExt cx="8942151" cy="6858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8006963-C79C-4280-A687-98B734257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76401" y="-116541"/>
              <a:ext cx="4471068" cy="685800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BC90DFC-8D60-4B07-843C-8ECB1996B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4682" y="-11654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057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7274137-CE1D-4407-B60C-2D2E47B07AF4}"/>
              </a:ext>
            </a:extLst>
          </p:cNvPr>
          <p:cNvSpPr/>
          <p:nvPr/>
        </p:nvSpPr>
        <p:spPr>
          <a:xfrm>
            <a:off x="4860984" y="2021294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577948" y="2000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793948" y="17489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3267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9267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53267" y="515004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825143" y="21940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600" dirty="0"/>
              <a:t>Activités de vocabulaire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90735" y="3501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106735" y="3249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70735" y="3729813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fr-FR" sz="1600" b="1" dirty="0">
                <a:solidFill>
                  <a:srgbClr val="565F88"/>
                </a:solidFill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6" name="Organigramme : Terminateur 25">
            <a:extLst>
              <a:ext uri="{FF2B5EF4-FFF2-40B4-BE49-F238E27FC236}">
                <a16:creationId xmlns:a16="http://schemas.microsoft.com/office/drawing/2014/main" id="{D2C53A34-0295-4437-938B-B5779B67C1DC}"/>
              </a:ext>
            </a:extLst>
          </p:cNvPr>
          <p:cNvSpPr/>
          <p:nvPr/>
        </p:nvSpPr>
        <p:spPr>
          <a:xfrm>
            <a:off x="5076984" y="1769294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MA" dirty="0">
              <a:solidFill>
                <a:srgbClr val="474F71"/>
              </a:solidFill>
              <a:latin typeface="Dosis ExtraBold" pitchFamily="2" charset="0"/>
            </a:endParaRP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2CE841BB-B888-45CE-A6A9-2E41B95735F7}"/>
              </a:ext>
            </a:extLst>
          </p:cNvPr>
          <p:cNvSpPr txBox="1">
            <a:spLocks/>
          </p:cNvSpPr>
          <p:nvPr/>
        </p:nvSpPr>
        <p:spPr>
          <a:xfrm>
            <a:off x="5108179" y="2215164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lang="fr-FR" sz="1600" b="1" dirty="0">
              <a:solidFill>
                <a:srgbClr val="565F88"/>
              </a:solidFill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201D42C0-4977-4789-B3BA-3207FD333E6D}"/>
              </a:ext>
            </a:extLst>
          </p:cNvPr>
          <p:cNvSpPr/>
          <p:nvPr/>
        </p:nvSpPr>
        <p:spPr>
          <a:xfrm>
            <a:off x="5102500" y="178829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90964FF-2EDB-470E-AECA-412D0A617788}"/>
              </a:ext>
            </a:extLst>
          </p:cNvPr>
          <p:cNvSpPr txBox="1"/>
          <p:nvPr/>
        </p:nvSpPr>
        <p:spPr>
          <a:xfrm>
            <a:off x="5102500" y="2294477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d’écriture</a:t>
            </a:r>
          </a:p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</a:t>
            </a:r>
          </a:p>
        </p:txBody>
      </p:sp>
    </p:spTree>
    <p:extLst>
      <p:ext uri="{BB962C8B-B14F-4D97-AF65-F5344CB8AC3E}">
        <p14:creationId xmlns:p14="http://schemas.microsoft.com/office/powerpoint/2010/main" val="30247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53922" y="1244066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1023951" y="2195406"/>
            <a:ext cx="7629800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sa famille et de sa maison.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229159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CO1 – C02 -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84 et faites les activités d’écriture.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A0E64A1-088B-4B07-9367-DD40A7A20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089" y="1280637"/>
            <a:ext cx="3331384" cy="510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12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Un nœud  - Un homme – Regarder la télé – Une fleur –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Un moustique.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FD0D41F-97F6-41A3-8981-D57260248B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980081"/>
            <a:ext cx="1744230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20B9E7E-E4F3-4834-BAA3-8C470CB2ED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975" y="2045979"/>
            <a:ext cx="1657045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C8CBDD9-E465-434C-BBA0-2A248D86BE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040703"/>
            <a:ext cx="1744230" cy="190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35E117-E0B2-48A5-9547-F49BF55314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725" y="2084091"/>
            <a:ext cx="1744230" cy="1908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C29A0A2-BE8E-4250-B0AA-C2B31D4619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642" y="4040703"/>
            <a:ext cx="159821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41010"/>
            <a:ext cx="7301120" cy="70774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scènes. Je vais te dire des phrases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1) La maman est dans la cuisine. 2) Le papa arrose le gazon. 3) Le hérisson porte un casque rouge.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4) Mes grands-parents et mes cousins vont venir ce soir. 5) Nous allons manger en bas dans le salon.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A4F085-3840-4A03-B433-737B4E097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123" y="1624017"/>
            <a:ext cx="6567055" cy="437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032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230983C-E84B-4C05-B88B-7C814450AC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854" y="2053865"/>
            <a:ext cx="1744230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9BFCEDB-1822-4B47-837F-D0EB85D38D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611" y="4111310"/>
            <a:ext cx="1657045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80033A6-0891-478F-820E-988D6A8278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1" y="2053865"/>
            <a:ext cx="1744230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82B76D7-68EC-4B25-AD31-D120354955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08" y="2049585"/>
            <a:ext cx="1744230" cy="190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7BAC830-70DC-49C3-AD73-A332DC0B70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062" y="4111310"/>
            <a:ext cx="159821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4047" y="3069811"/>
            <a:ext cx="7476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384167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ta famille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va venir à la maison ce soir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peux venir chez moi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qu’on va faire chez toi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allons manger où ? 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des activités.</a:t>
            </a:r>
          </a:p>
        </p:txBody>
      </p:sp>
    </p:spTree>
    <p:extLst>
      <p:ext uri="{BB962C8B-B14F-4D97-AF65-F5344CB8AC3E}">
        <p14:creationId xmlns:p14="http://schemas.microsoft.com/office/powerpoint/2010/main" val="172686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286" y="777795"/>
            <a:ext cx="7154545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Présente-toi. Parle de ce que tu fais avec ta famille, dis qui va venir à la maison ce soir, ce que tu vas faire avec eux et où tu vas jouer avec ton ami(e).  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67B9370-4B53-4206-8C1A-DDE7BFD93F5F}"/>
              </a:ext>
            </a:extLst>
          </p:cNvPr>
          <p:cNvSpPr txBox="1"/>
          <p:nvPr/>
        </p:nvSpPr>
        <p:spPr>
          <a:xfrm>
            <a:off x="583752" y="1988798"/>
            <a:ext cx="7976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parle de ce que tu fais avec ta famille, dis qui va venir à la maison ce soir, ce que tu vas faire avec eux et où tu vas jouer avec ton ami(e).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</p:txBody>
      </p:sp>
    </p:spTree>
    <p:extLst>
      <p:ext uri="{BB962C8B-B14F-4D97-AF65-F5344CB8AC3E}">
        <p14:creationId xmlns:p14="http://schemas.microsoft.com/office/powerpoint/2010/main" val="352633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graphèmes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graphèmes.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(4 pts)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/>
        </p:nvGraphicFramePr>
        <p:xfrm>
          <a:off x="2117707" y="2396575"/>
          <a:ext cx="5044788" cy="2752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1596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3211560125"/>
                    </a:ext>
                  </a:extLst>
                </a:gridCol>
                <a:gridCol w="1681596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bl  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œu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  <a:tr h="917388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563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(6 pts)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409051"/>
              </p:ext>
            </p:extLst>
          </p:nvPr>
        </p:nvGraphicFramePr>
        <p:xfrm>
          <a:off x="1555807" y="2742305"/>
          <a:ext cx="6338127" cy="1834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0795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2486957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1840375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masque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pharmacie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héros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marL="0" marR="0" lvl="0" indent="0" algn="ctr" defTabSz="7919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maison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phoque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Nœud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08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963232" y="5534681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hibou est en haut.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Kamal met un casque.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7F580-D43E-40E9-A22C-ABDFFF4D5B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581AE-457B-4AC9-B0BE-89245AD1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0DF47B-8E67-41A7-BF3C-95670922E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3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E6EB7D-C582-486F-8322-B3A0D18329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69470F-C499-476E-8B43-4A98D3E2493E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A136FF0-9900-4E17-ACF1-E77920B4F5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6669</TotalTime>
  <Words>929</Words>
  <Application>Microsoft Office PowerPoint</Application>
  <PresentationFormat>Affichage à l'écran (4:3)</PresentationFormat>
  <Paragraphs>109</Paragraphs>
  <Slides>27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27</vt:i4>
      </vt:variant>
    </vt:vector>
  </HeadingPairs>
  <TitlesOfParts>
    <vt:vector size="57" baseType="lpstr">
      <vt:lpstr>Dosis Medium</vt:lpstr>
      <vt:lpstr>Aptos Display</vt:lpstr>
      <vt:lpstr>Aptos</vt:lpstr>
      <vt:lpstr>Mistral</vt:lpstr>
      <vt:lpstr>Wingdings</vt:lpstr>
      <vt:lpstr>Calibri</vt:lpstr>
      <vt:lpstr>Arial</vt:lpstr>
      <vt:lpstr>Dosis</vt:lpstr>
      <vt:lpstr>Dosis SemiBold</vt:lpstr>
      <vt:lpstr>Dosis ExtraBold</vt:lpstr>
      <vt:lpstr>Comic Sans MS</vt:lpstr>
      <vt:lpstr>2_Conception personnalisée</vt:lpstr>
      <vt:lpstr>00_Env-Enseignant</vt:lpstr>
      <vt:lpstr>1_Révision</vt:lpstr>
      <vt:lpstr>5_New Voc_01-Livret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2_Env-Enseignant</vt:lpstr>
      <vt:lpstr>6_New Voc_01-Livret</vt:lpstr>
      <vt:lpstr>2_Révision</vt:lpstr>
      <vt:lpstr>3_Révision</vt:lpstr>
      <vt:lpstr>7_New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Un nœud  - Un homme – Regarder la télé – Une fleur – Un moustique. </vt:lpstr>
      <vt:lpstr>Présentation PowerPoint</vt:lpstr>
      <vt:lpstr>Regarde les scènes. Je vais te dire des phrases et tu vas me montrer les images qui correspondent :  1) La maman est dans la cuisine. 2) Le papa arrose le gazon. 3) Le hérisson porte un casque rouge.  4) Mes grands-parents et mes cousins vont venir ce soir. 5) Nous allons manger en bas dans le salon. 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Présente-toi. Parle de ce que tu fais avec ta famille, dis qui va venir à la maison ce soir, ce que tu vas faire avec eux et où tu vas jouer avec ton ami(e).   Expliquer la consigne avec la langue de l’apprenant.</vt:lpstr>
      <vt:lpstr>Présentation PowerPoint</vt:lpstr>
      <vt:lpstr>Je vais te montrer des graphèmes et tu dois les lire. L’enseignant choisit 4 graphèmes.</vt:lpstr>
      <vt:lpstr>Je vais te montrer des mots et tu dois les lire. L’enseignant choisit 3 mots.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Jalila</dc:creator>
  <cp:lastModifiedBy>KHALID.RAMNI</cp:lastModifiedBy>
  <cp:revision>33</cp:revision>
  <cp:lastPrinted>2025-08-13T10:11:39Z</cp:lastPrinted>
  <dcterms:created xsi:type="dcterms:W3CDTF">2025-08-01T12:31:49Z</dcterms:created>
  <dcterms:modified xsi:type="dcterms:W3CDTF">2026-03-05T21:27:15Z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