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3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5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6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8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9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61" r:id="rId21"/>
    <p:sldMasterId id="2147483875" r:id="rId22"/>
    <p:sldMasterId id="2147483882" r:id="rId23"/>
  </p:sldMasterIdLst>
  <p:notesMasterIdLst>
    <p:notesMasterId r:id="rId102"/>
  </p:notesMasterIdLst>
  <p:sldIdLst>
    <p:sldId id="1250" r:id="rId24"/>
    <p:sldId id="1251" r:id="rId25"/>
    <p:sldId id="1252" r:id="rId26"/>
    <p:sldId id="1229" r:id="rId27"/>
    <p:sldId id="1290" r:id="rId28"/>
    <p:sldId id="1000" r:id="rId29"/>
    <p:sldId id="1256" r:id="rId30"/>
    <p:sldId id="1147" r:id="rId31"/>
    <p:sldId id="1257" r:id="rId32"/>
    <p:sldId id="1291" r:id="rId33"/>
    <p:sldId id="1292" r:id="rId34"/>
    <p:sldId id="1293" r:id="rId35"/>
    <p:sldId id="1296" r:id="rId36"/>
    <p:sldId id="1337" r:id="rId37"/>
    <p:sldId id="1299" r:id="rId38"/>
    <p:sldId id="1338" r:id="rId39"/>
    <p:sldId id="1340" r:id="rId40"/>
    <p:sldId id="1331" r:id="rId41"/>
    <p:sldId id="1341" r:id="rId42"/>
    <p:sldId id="1298" r:id="rId43"/>
    <p:sldId id="1297" r:id="rId44"/>
    <p:sldId id="1061" r:id="rId45"/>
    <p:sldId id="1062" r:id="rId46"/>
    <p:sldId id="1330" r:id="rId47"/>
    <p:sldId id="1334" r:id="rId48"/>
    <p:sldId id="1316" r:id="rId49"/>
    <p:sldId id="1317" r:id="rId50"/>
    <p:sldId id="1318" r:id="rId51"/>
    <p:sldId id="1008" r:id="rId52"/>
    <p:sldId id="1311" r:id="rId53"/>
    <p:sldId id="1312" r:id="rId54"/>
    <p:sldId id="1313" r:id="rId55"/>
    <p:sldId id="1069" r:id="rId56"/>
    <p:sldId id="867" r:id="rId57"/>
    <p:sldId id="1050" r:id="rId58"/>
    <p:sldId id="1335" r:id="rId59"/>
    <p:sldId id="1336" r:id="rId60"/>
    <p:sldId id="1053" r:id="rId61"/>
    <p:sldId id="1079" r:id="rId62"/>
    <p:sldId id="1080" r:id="rId63"/>
    <p:sldId id="1320" r:id="rId64"/>
    <p:sldId id="1055" r:id="rId65"/>
    <p:sldId id="1054" r:id="rId66"/>
    <p:sldId id="1081" r:id="rId67"/>
    <p:sldId id="1086" r:id="rId68"/>
    <p:sldId id="1321" r:id="rId69"/>
    <p:sldId id="1322" r:id="rId70"/>
    <p:sldId id="1323" r:id="rId71"/>
    <p:sldId id="1324" r:id="rId72"/>
    <p:sldId id="1325" r:id="rId73"/>
    <p:sldId id="1326" r:id="rId74"/>
    <p:sldId id="1327" r:id="rId75"/>
    <p:sldId id="1328" r:id="rId76"/>
    <p:sldId id="1342" r:id="rId77"/>
    <p:sldId id="1343" r:id="rId78"/>
    <p:sldId id="1010" r:id="rId79"/>
    <p:sldId id="1246" r:id="rId80"/>
    <p:sldId id="1262" r:id="rId81"/>
    <p:sldId id="1287" r:id="rId82"/>
    <p:sldId id="1344" r:id="rId83"/>
    <p:sldId id="1289" r:id="rId84"/>
    <p:sldId id="1263" r:id="rId85"/>
    <p:sldId id="1258" r:id="rId86"/>
    <p:sldId id="1231" r:id="rId87"/>
    <p:sldId id="1270" r:id="rId88"/>
    <p:sldId id="1271" r:id="rId89"/>
    <p:sldId id="1276" r:id="rId90"/>
    <p:sldId id="1277" r:id="rId91"/>
    <p:sldId id="1278" r:id="rId92"/>
    <p:sldId id="1279" r:id="rId93"/>
    <p:sldId id="1280" r:id="rId94"/>
    <p:sldId id="1281" r:id="rId95"/>
    <p:sldId id="1272" r:id="rId96"/>
    <p:sldId id="1273" r:id="rId97"/>
    <p:sldId id="1275" r:id="rId98"/>
    <p:sldId id="1274" r:id="rId99"/>
    <p:sldId id="1282" r:id="rId100"/>
    <p:sldId id="1283" r:id="rId101"/>
  </p:sldIdLst>
  <p:sldSz cx="9144000" cy="6858000" type="screen4x3"/>
  <p:notesSz cx="6735763" cy="9866313"/>
  <p:embeddedFontLst>
    <p:embeddedFont>
      <p:font typeface="Comic Sans MS" panose="030F0702030302020204" pitchFamily="66" charset="0"/>
      <p:regular r:id="rId103"/>
      <p:bold r:id="rId104"/>
      <p:italic r:id="rId105"/>
      <p:boldItalic r:id="rId106"/>
    </p:embeddedFont>
    <p:embeddedFont>
      <p:font typeface="Dosis" pitchFamily="2" charset="0"/>
      <p:regular r:id="rId107"/>
      <p:bold r:id="rId108"/>
    </p:embeddedFont>
    <p:embeddedFont>
      <p:font typeface="Dosis ExtraBold" pitchFamily="2" charset="0"/>
      <p:bold r:id="rId109"/>
    </p:embeddedFont>
    <p:embeddedFont>
      <p:font typeface="Dosis Medium" pitchFamily="2" charset="0"/>
      <p:regular r:id="rId110"/>
      <p:bold r:id="rId111"/>
    </p:embeddedFont>
    <p:embeddedFont>
      <p:font typeface="Dosis SemiBold" pitchFamily="2" charset="0"/>
      <p:regular r:id="rId112"/>
      <p:bold r:id="rId113"/>
    </p:embeddedFont>
    <p:embeddedFont>
      <p:font typeface="Mistral" panose="03090702030407020403" pitchFamily="66" charset="0"/>
      <p:regular r:id="rId11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9ADEF1"/>
    <a:srgbClr val="2196B1"/>
    <a:srgbClr val="424D7B"/>
    <a:srgbClr val="4B5377"/>
    <a:srgbClr val="2AB6D7"/>
    <a:srgbClr val="565F88"/>
    <a:srgbClr val="DEEBF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4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8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3.xml"/><Relationship Id="rId117" Type="http://schemas.openxmlformats.org/officeDocument/2006/relationships/theme" Target="theme/theme1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63" Type="http://schemas.openxmlformats.org/officeDocument/2006/relationships/slide" Target="slides/slide40.xml"/><Relationship Id="rId68" Type="http://schemas.openxmlformats.org/officeDocument/2006/relationships/slide" Target="slides/slide45.xml"/><Relationship Id="rId84" Type="http://schemas.openxmlformats.org/officeDocument/2006/relationships/slide" Target="slides/slide61.xml"/><Relationship Id="rId89" Type="http://schemas.openxmlformats.org/officeDocument/2006/relationships/slide" Target="slides/slide66.xml"/><Relationship Id="rId112" Type="http://schemas.openxmlformats.org/officeDocument/2006/relationships/font" Target="fonts/font10.fntdata"/><Relationship Id="rId16" Type="http://schemas.openxmlformats.org/officeDocument/2006/relationships/slideMaster" Target="slideMasters/slideMaster13.xml"/><Relationship Id="rId107" Type="http://schemas.openxmlformats.org/officeDocument/2006/relationships/font" Target="fonts/font5.fntdata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66" Type="http://schemas.openxmlformats.org/officeDocument/2006/relationships/slide" Target="slides/slide43.xml"/><Relationship Id="rId74" Type="http://schemas.openxmlformats.org/officeDocument/2006/relationships/slide" Target="slides/slide51.xml"/><Relationship Id="rId79" Type="http://schemas.openxmlformats.org/officeDocument/2006/relationships/slide" Target="slides/slide56.xml"/><Relationship Id="rId87" Type="http://schemas.openxmlformats.org/officeDocument/2006/relationships/slide" Target="slides/slide64.xml"/><Relationship Id="rId102" Type="http://schemas.openxmlformats.org/officeDocument/2006/relationships/notesMaster" Target="notesMasters/notesMaster1.xml"/><Relationship Id="rId110" Type="http://schemas.openxmlformats.org/officeDocument/2006/relationships/font" Target="fonts/font8.fntdata"/><Relationship Id="rId11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38.xml"/><Relationship Id="rId82" Type="http://schemas.openxmlformats.org/officeDocument/2006/relationships/slide" Target="slides/slide59.xml"/><Relationship Id="rId90" Type="http://schemas.openxmlformats.org/officeDocument/2006/relationships/slide" Target="slides/slide67.xml"/><Relationship Id="rId95" Type="http://schemas.openxmlformats.org/officeDocument/2006/relationships/slide" Target="slides/slide72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56" Type="http://schemas.openxmlformats.org/officeDocument/2006/relationships/slide" Target="slides/slide33.xml"/><Relationship Id="rId64" Type="http://schemas.openxmlformats.org/officeDocument/2006/relationships/slide" Target="slides/slide41.xml"/><Relationship Id="rId69" Type="http://schemas.openxmlformats.org/officeDocument/2006/relationships/slide" Target="slides/slide46.xml"/><Relationship Id="rId77" Type="http://schemas.openxmlformats.org/officeDocument/2006/relationships/slide" Target="slides/slide54.xml"/><Relationship Id="rId100" Type="http://schemas.openxmlformats.org/officeDocument/2006/relationships/slide" Target="slides/slide77.xml"/><Relationship Id="rId105" Type="http://schemas.openxmlformats.org/officeDocument/2006/relationships/font" Target="fonts/font3.fntdata"/><Relationship Id="rId113" Type="http://schemas.openxmlformats.org/officeDocument/2006/relationships/font" Target="fonts/font11.fntdata"/><Relationship Id="rId118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28.xml"/><Relationship Id="rId72" Type="http://schemas.openxmlformats.org/officeDocument/2006/relationships/slide" Target="slides/slide49.xml"/><Relationship Id="rId80" Type="http://schemas.openxmlformats.org/officeDocument/2006/relationships/slide" Target="slides/slide57.xml"/><Relationship Id="rId85" Type="http://schemas.openxmlformats.org/officeDocument/2006/relationships/slide" Target="slides/slide62.xml"/><Relationship Id="rId93" Type="http://schemas.openxmlformats.org/officeDocument/2006/relationships/slide" Target="slides/slide70.xml"/><Relationship Id="rId98" Type="http://schemas.openxmlformats.org/officeDocument/2006/relationships/slide" Target="slides/slide7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59" Type="http://schemas.openxmlformats.org/officeDocument/2006/relationships/slide" Target="slides/slide36.xml"/><Relationship Id="rId67" Type="http://schemas.openxmlformats.org/officeDocument/2006/relationships/slide" Target="slides/slide44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116" Type="http://schemas.openxmlformats.org/officeDocument/2006/relationships/viewProps" Target="viewProps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18.xml"/><Relationship Id="rId54" Type="http://schemas.openxmlformats.org/officeDocument/2006/relationships/slide" Target="slides/slide31.xml"/><Relationship Id="rId62" Type="http://schemas.openxmlformats.org/officeDocument/2006/relationships/slide" Target="slides/slide39.xml"/><Relationship Id="rId70" Type="http://schemas.openxmlformats.org/officeDocument/2006/relationships/slide" Target="slides/slide47.xml"/><Relationship Id="rId75" Type="http://schemas.openxmlformats.org/officeDocument/2006/relationships/slide" Target="slides/slide52.xml"/><Relationship Id="rId83" Type="http://schemas.openxmlformats.org/officeDocument/2006/relationships/slide" Target="slides/slide60.xml"/><Relationship Id="rId88" Type="http://schemas.openxmlformats.org/officeDocument/2006/relationships/slide" Target="slides/slide65.xml"/><Relationship Id="rId91" Type="http://schemas.openxmlformats.org/officeDocument/2006/relationships/slide" Target="slides/slide68.xml"/><Relationship Id="rId96" Type="http://schemas.openxmlformats.org/officeDocument/2006/relationships/slide" Target="slides/slide73.xml"/><Relationship Id="rId111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6" Type="http://schemas.openxmlformats.org/officeDocument/2006/relationships/font" Target="fonts/font4.fntdata"/><Relationship Id="rId114" Type="http://schemas.openxmlformats.org/officeDocument/2006/relationships/font" Target="fonts/font12.fntdata"/><Relationship Id="rId119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slide" Target="slides/slide37.xml"/><Relationship Id="rId65" Type="http://schemas.openxmlformats.org/officeDocument/2006/relationships/slide" Target="slides/slide42.xml"/><Relationship Id="rId73" Type="http://schemas.openxmlformats.org/officeDocument/2006/relationships/slide" Target="slides/slide50.xml"/><Relationship Id="rId78" Type="http://schemas.openxmlformats.org/officeDocument/2006/relationships/slide" Target="slides/slide55.xml"/><Relationship Id="rId81" Type="http://schemas.openxmlformats.org/officeDocument/2006/relationships/slide" Target="slides/slide58.xml"/><Relationship Id="rId86" Type="http://schemas.openxmlformats.org/officeDocument/2006/relationships/slide" Target="slides/slide63.xml"/><Relationship Id="rId94" Type="http://schemas.openxmlformats.org/officeDocument/2006/relationships/slide" Target="slides/slide71.xml"/><Relationship Id="rId99" Type="http://schemas.openxmlformats.org/officeDocument/2006/relationships/slide" Target="slides/slide76.xml"/><Relationship Id="rId101" Type="http://schemas.openxmlformats.org/officeDocument/2006/relationships/slide" Target="slides/slide7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6.xml"/><Relationship Id="rId109" Type="http://schemas.openxmlformats.org/officeDocument/2006/relationships/font" Target="fonts/font7.fntdata"/><Relationship Id="rId34" Type="http://schemas.openxmlformats.org/officeDocument/2006/relationships/slide" Target="slides/slide11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6" Type="http://schemas.openxmlformats.org/officeDocument/2006/relationships/slide" Target="slides/slide53.xml"/><Relationship Id="rId97" Type="http://schemas.openxmlformats.org/officeDocument/2006/relationships/slide" Target="slides/slide74.xml"/><Relationship Id="rId104" Type="http://schemas.openxmlformats.org/officeDocument/2006/relationships/font" Target="fonts/font2.fntdata"/><Relationship Id="rId120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48.xml"/><Relationship Id="rId92" Type="http://schemas.openxmlformats.org/officeDocument/2006/relationships/slide" Target="slides/slide69.xml"/><Relationship Id="rId2" Type="http://schemas.openxmlformats.org/officeDocument/2006/relationships/customXml" Target="../customXml/item2.xml"/><Relationship Id="rId29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A0121642-DE41-4A7B-985C-B3296F309087}"/>
    <pc:docChg chg="undo custSel addSld delSld modSld">
      <pc:chgData name="LAMIAE BEZZAZ" userId="f9bc3cc0-8e1c-4944-afa8-b4b36bbf20e1" providerId="ADAL" clId="{A0121642-DE41-4A7B-985C-B3296F309087}" dt="2026-03-02T12:00:22.669" v="1013" actId="14100"/>
      <pc:docMkLst>
        <pc:docMk/>
      </pc:docMkLst>
      <pc:sldChg chg="modSp">
        <pc:chgData name="LAMIAE BEZZAZ" userId="f9bc3cc0-8e1c-4944-afa8-b4b36bbf20e1" providerId="ADAL" clId="{A0121642-DE41-4A7B-985C-B3296F309087}" dt="2026-02-26T15:29:00.197" v="107" actId="122"/>
        <pc:sldMkLst>
          <pc:docMk/>
          <pc:sldMk cId="0" sldId="867"/>
        </pc:sldMkLst>
        <pc:spChg chg="mod">
          <ac:chgData name="LAMIAE BEZZAZ" userId="f9bc3cc0-8e1c-4944-afa8-b4b36bbf20e1" providerId="ADAL" clId="{A0121642-DE41-4A7B-985C-B3296F309087}" dt="2026-02-26T15:29:00.197" v="107" actId="122"/>
          <ac:spMkLst>
            <pc:docMk/>
            <pc:sldMk cId="0" sldId="867"/>
            <ac:spMk id="3" creationId="{11807216-9017-1E04-87CB-A66A447AC330}"/>
          </ac:spMkLst>
        </pc:spChg>
      </pc:sldChg>
      <pc:sldChg chg="addSp delSp modSp">
        <pc:chgData name="LAMIAE BEZZAZ" userId="f9bc3cc0-8e1c-4944-afa8-b4b36bbf20e1" providerId="ADAL" clId="{A0121642-DE41-4A7B-985C-B3296F309087}" dt="2026-02-26T15:54:09.629" v="526" actId="1076"/>
        <pc:sldMkLst>
          <pc:docMk/>
          <pc:sldMk cId="3471369106" sldId="1010"/>
        </pc:sldMkLst>
        <pc:spChg chg="mod">
          <ac:chgData name="LAMIAE BEZZAZ" userId="f9bc3cc0-8e1c-4944-afa8-b4b36bbf20e1" providerId="ADAL" clId="{A0121642-DE41-4A7B-985C-B3296F309087}" dt="2026-02-26T15:54:06.663" v="525" actId="14100"/>
          <ac:spMkLst>
            <pc:docMk/>
            <pc:sldMk cId="3471369106" sldId="1010"/>
            <ac:spMk id="3" creationId="{B49C4C1F-F302-AE3E-5F09-B923994209AF}"/>
          </ac:spMkLst>
        </pc:spChg>
        <pc:spChg chg="mod">
          <ac:chgData name="LAMIAE BEZZAZ" userId="f9bc3cc0-8e1c-4944-afa8-b4b36bbf20e1" providerId="ADAL" clId="{A0121642-DE41-4A7B-985C-B3296F309087}" dt="2026-02-26T15:54:09.629" v="526" actId="1076"/>
          <ac:spMkLst>
            <pc:docMk/>
            <pc:sldMk cId="3471369106" sldId="1010"/>
            <ac:spMk id="5" creationId="{32190E42-0370-B0DF-02C6-A8CB27DAF4B5}"/>
          </ac:spMkLst>
        </pc:spChg>
        <pc:picChg chg="del">
          <ac:chgData name="LAMIAE BEZZAZ" userId="f9bc3cc0-8e1c-4944-afa8-b4b36bbf20e1" providerId="ADAL" clId="{A0121642-DE41-4A7B-985C-B3296F309087}" dt="2026-02-26T15:49:25.557" v="391" actId="478"/>
          <ac:picMkLst>
            <pc:docMk/>
            <pc:sldMk cId="3471369106" sldId="1010"/>
            <ac:picMk id="6" creationId="{A66303CB-4DCF-4A31-A7F7-7744A75F0687}"/>
          </ac:picMkLst>
        </pc:picChg>
        <pc:picChg chg="add mod ord">
          <ac:chgData name="LAMIAE BEZZAZ" userId="f9bc3cc0-8e1c-4944-afa8-b4b36bbf20e1" providerId="ADAL" clId="{A0121642-DE41-4A7B-985C-B3296F309087}" dt="2026-02-26T15:54:02.119" v="524" actId="167"/>
          <ac:picMkLst>
            <pc:docMk/>
            <pc:sldMk cId="3471369106" sldId="1010"/>
            <ac:picMk id="9" creationId="{CD4F4B7A-1C2F-43FD-A52C-00771B3B8C59}"/>
          </ac:picMkLst>
        </pc:picChg>
      </pc:sldChg>
      <pc:sldChg chg="modSp">
        <pc:chgData name="LAMIAE BEZZAZ" userId="f9bc3cc0-8e1c-4944-afa8-b4b36bbf20e1" providerId="ADAL" clId="{A0121642-DE41-4A7B-985C-B3296F309087}" dt="2026-02-26T15:29:31.983" v="112" actId="122"/>
        <pc:sldMkLst>
          <pc:docMk/>
          <pc:sldMk cId="0" sldId="1050"/>
        </pc:sldMkLst>
        <pc:spChg chg="mod">
          <ac:chgData name="LAMIAE BEZZAZ" userId="f9bc3cc0-8e1c-4944-afa8-b4b36bbf20e1" providerId="ADAL" clId="{A0121642-DE41-4A7B-985C-B3296F309087}" dt="2026-02-26T15:29:31.983" v="112" actId="122"/>
          <ac:spMkLst>
            <pc:docMk/>
            <pc:sldMk cId="0" sldId="1050"/>
            <ac:spMk id="2" creationId="{89C2A47D-1FEC-5D29-CC76-49D6462325DE}"/>
          </ac:spMkLst>
        </pc:spChg>
      </pc:sldChg>
      <pc:sldChg chg="addSp delSp modSp">
        <pc:chgData name="LAMIAE BEZZAZ" userId="f9bc3cc0-8e1c-4944-afa8-b4b36bbf20e1" providerId="ADAL" clId="{A0121642-DE41-4A7B-985C-B3296F309087}" dt="2026-02-26T15:43:03.443" v="301" actId="20577"/>
        <pc:sldMkLst>
          <pc:docMk/>
          <pc:sldMk cId="0" sldId="1053"/>
        </pc:sldMkLst>
        <pc:spChg chg="mod">
          <ac:chgData name="LAMIAE BEZZAZ" userId="f9bc3cc0-8e1c-4944-afa8-b4b36bbf20e1" providerId="ADAL" clId="{A0121642-DE41-4A7B-985C-B3296F309087}" dt="2026-02-26T15:43:03.443" v="301" actId="20577"/>
          <ac:spMkLst>
            <pc:docMk/>
            <pc:sldMk cId="0" sldId="1053"/>
            <ac:spMk id="6" creationId="{00000000-0000-0000-0000-000000000000}"/>
          </ac:spMkLst>
        </pc:spChg>
        <pc:picChg chg="del">
          <ac:chgData name="LAMIAE BEZZAZ" userId="f9bc3cc0-8e1c-4944-afa8-b4b36bbf20e1" providerId="ADAL" clId="{A0121642-DE41-4A7B-985C-B3296F309087}" dt="2026-02-26T15:36:46.595" v="146" actId="478"/>
          <ac:picMkLst>
            <pc:docMk/>
            <pc:sldMk cId="0" sldId="1053"/>
            <ac:picMk id="3" creationId="{4ACF015F-9A38-4494-B43E-6D0B21A092DD}"/>
          </ac:picMkLst>
        </pc:picChg>
        <pc:picChg chg="add mod">
          <ac:chgData name="LAMIAE BEZZAZ" userId="f9bc3cc0-8e1c-4944-afa8-b4b36bbf20e1" providerId="ADAL" clId="{A0121642-DE41-4A7B-985C-B3296F309087}" dt="2026-02-26T15:42:47.781" v="292" actId="1076"/>
          <ac:picMkLst>
            <pc:docMk/>
            <pc:sldMk cId="0" sldId="1053"/>
            <ac:picMk id="4" creationId="{E9A4F85F-A7A7-4FD6-B668-77156B4A1286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3:41.292" v="311" actId="20577"/>
        <pc:sldMkLst>
          <pc:docMk/>
          <pc:sldMk cId="0" sldId="1054"/>
        </pc:sldMkLst>
        <pc:spChg chg="mod">
          <ac:chgData name="LAMIAE BEZZAZ" userId="f9bc3cc0-8e1c-4944-afa8-b4b36bbf20e1" providerId="ADAL" clId="{A0121642-DE41-4A7B-985C-B3296F309087}" dt="2026-02-26T15:41:02.291" v="262" actId="20577"/>
          <ac:spMkLst>
            <pc:docMk/>
            <pc:sldMk cId="0" sldId="1054"/>
            <ac:spMk id="2" creationId="{00000000-0000-0000-0000-000000000000}"/>
          </ac:spMkLst>
        </pc:spChg>
        <pc:spChg chg="mod">
          <ac:chgData name="LAMIAE BEZZAZ" userId="f9bc3cc0-8e1c-4944-afa8-b4b36bbf20e1" providerId="ADAL" clId="{A0121642-DE41-4A7B-985C-B3296F309087}" dt="2026-02-26T15:43:41.292" v="311" actId="20577"/>
          <ac:spMkLst>
            <pc:docMk/>
            <pc:sldMk cId="0" sldId="1054"/>
            <ac:spMk id="6" creationId="{00000000-0000-0000-0000-000000000000}"/>
          </ac:spMkLst>
        </pc:spChg>
        <pc:picChg chg="add mod">
          <ac:chgData name="LAMIAE BEZZAZ" userId="f9bc3cc0-8e1c-4944-afa8-b4b36bbf20e1" providerId="ADAL" clId="{A0121642-DE41-4A7B-985C-B3296F309087}" dt="2026-02-26T15:43:30.272" v="305" actId="1076"/>
          <ac:picMkLst>
            <pc:docMk/>
            <pc:sldMk cId="0" sldId="1054"/>
            <ac:picMk id="7" creationId="{EC8B89A8-9AF4-47C7-BEA7-D16E1AEA179C}"/>
          </ac:picMkLst>
        </pc:picChg>
        <pc:picChg chg="del">
          <ac:chgData name="LAMIAE BEZZAZ" userId="f9bc3cc0-8e1c-4944-afa8-b4b36bbf20e1" providerId="ADAL" clId="{A0121642-DE41-4A7B-985C-B3296F309087}" dt="2026-02-26T15:40:39.607" v="238" actId="478"/>
          <ac:picMkLst>
            <pc:docMk/>
            <pc:sldMk cId="0" sldId="1054"/>
            <ac:picMk id="8" creationId="{19FA6446-C96C-4BA3-AF8C-D4085BE1DF05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06:59.652" v="8" actId="14100"/>
        <pc:sldMkLst>
          <pc:docMk/>
          <pc:sldMk cId="1594222650" sldId="1061"/>
        </pc:sldMkLst>
        <pc:spChg chg="del">
          <ac:chgData name="LAMIAE BEZZAZ" userId="f9bc3cc0-8e1c-4944-afa8-b4b36bbf20e1" providerId="ADAL" clId="{A0121642-DE41-4A7B-985C-B3296F309087}" dt="2026-02-26T15:06:02.334" v="2" actId="478"/>
          <ac:spMkLst>
            <pc:docMk/>
            <pc:sldMk cId="1594222650" sldId="1061"/>
            <ac:spMk id="4" creationId="{9C79C3BF-E1CA-E022-764F-8FF12C175CA3}"/>
          </ac:spMkLst>
        </pc:spChg>
        <pc:spChg chg="del">
          <ac:chgData name="LAMIAE BEZZAZ" userId="f9bc3cc0-8e1c-4944-afa8-b4b36bbf20e1" providerId="ADAL" clId="{A0121642-DE41-4A7B-985C-B3296F309087}" dt="2026-02-26T15:05:57.179" v="1" actId="478"/>
          <ac:spMkLst>
            <pc:docMk/>
            <pc:sldMk cId="1594222650" sldId="1061"/>
            <ac:spMk id="5" creationId="{1E865A99-B86E-1DBC-9AF4-2697C62F937D}"/>
          </ac:spMkLst>
        </pc:spChg>
        <pc:spChg chg="del">
          <ac:chgData name="LAMIAE BEZZAZ" userId="f9bc3cc0-8e1c-4944-afa8-b4b36bbf20e1" providerId="ADAL" clId="{A0121642-DE41-4A7B-985C-B3296F309087}" dt="2026-02-26T15:05:57.179" v="1" actId="478"/>
          <ac:spMkLst>
            <pc:docMk/>
            <pc:sldMk cId="1594222650" sldId="1061"/>
            <ac:spMk id="7" creationId="{C4297C41-F7FA-3402-767B-526BAA0449F3}"/>
          </ac:spMkLst>
        </pc:spChg>
        <pc:spChg chg="mod">
          <ac:chgData name="LAMIAE BEZZAZ" userId="f9bc3cc0-8e1c-4944-afa8-b4b36bbf20e1" providerId="ADAL" clId="{A0121642-DE41-4A7B-985C-B3296F309087}" dt="2026-02-26T15:06:59.652" v="8" actId="14100"/>
          <ac:spMkLst>
            <pc:docMk/>
            <pc:sldMk cId="1594222650" sldId="1061"/>
            <ac:spMk id="14" creationId="{B87B0889-D35E-4E04-9DDF-A51D3A90A22C}"/>
          </ac:spMkLst>
        </pc:spChg>
        <pc:spChg chg="mod">
          <ac:chgData name="LAMIAE BEZZAZ" userId="f9bc3cc0-8e1c-4944-afa8-b4b36bbf20e1" providerId="ADAL" clId="{A0121642-DE41-4A7B-985C-B3296F309087}" dt="2026-02-26T15:06:31.393" v="5"/>
          <ac:spMkLst>
            <pc:docMk/>
            <pc:sldMk cId="1594222650" sldId="1061"/>
            <ac:spMk id="16" creationId="{266DC504-3504-4955-9F44-DCEFD1A0357F}"/>
          </ac:spMkLst>
        </pc:spChg>
        <pc:spChg chg="add del mod">
          <ac:chgData name="LAMIAE BEZZAZ" userId="f9bc3cc0-8e1c-4944-afa8-b4b36bbf20e1" providerId="ADAL" clId="{A0121642-DE41-4A7B-985C-B3296F309087}" dt="2026-02-26T15:05:57.179" v="1" actId="478"/>
          <ac:spMkLst>
            <pc:docMk/>
            <pc:sldMk cId="1594222650" sldId="1061"/>
            <ac:spMk id="17" creationId="{E0B34849-F217-4B68-9103-0EF02E0756DE}"/>
          </ac:spMkLst>
        </pc:spChg>
        <pc:spChg chg="add mod">
          <ac:chgData name="LAMIAE BEZZAZ" userId="f9bc3cc0-8e1c-4944-afa8-b4b36bbf20e1" providerId="ADAL" clId="{A0121642-DE41-4A7B-985C-B3296F309087}" dt="2026-02-26T15:06:07.085" v="4" actId="1076"/>
          <ac:spMkLst>
            <pc:docMk/>
            <pc:sldMk cId="1594222650" sldId="1061"/>
            <ac:spMk id="18" creationId="{F876BD0A-65FC-440F-B2B7-0FB238451AEE}"/>
          </ac:spMkLst>
        </pc:spChg>
        <pc:spChg chg="add mod">
          <ac:chgData name="LAMIAE BEZZAZ" userId="f9bc3cc0-8e1c-4944-afa8-b4b36bbf20e1" providerId="ADAL" clId="{A0121642-DE41-4A7B-985C-B3296F309087}" dt="2026-02-26T15:06:07.085" v="4" actId="1076"/>
          <ac:spMkLst>
            <pc:docMk/>
            <pc:sldMk cId="1594222650" sldId="1061"/>
            <ac:spMk id="19" creationId="{BEC9FBA4-753F-4CFB-80BF-70E2B6E714C7}"/>
          </ac:spMkLst>
        </pc:spChg>
        <pc:spChg chg="mod">
          <ac:chgData name="LAMIAE BEZZAZ" userId="f9bc3cc0-8e1c-4944-afa8-b4b36bbf20e1" providerId="ADAL" clId="{A0121642-DE41-4A7B-985C-B3296F309087}" dt="2026-02-26T15:06:42.914" v="6"/>
          <ac:spMkLst>
            <pc:docMk/>
            <pc:sldMk cId="1594222650" sldId="1061"/>
            <ac:spMk id="20" creationId="{DA141C7F-D0AF-42B3-A25B-700E89E8B652}"/>
          </ac:spMkLst>
        </pc:spChg>
        <pc:spChg chg="add mod">
          <ac:chgData name="LAMIAE BEZZAZ" userId="f9bc3cc0-8e1c-4944-afa8-b4b36bbf20e1" providerId="ADAL" clId="{A0121642-DE41-4A7B-985C-B3296F309087}" dt="2026-02-26T15:06:07.085" v="4" actId="1076"/>
          <ac:spMkLst>
            <pc:docMk/>
            <pc:sldMk cId="1594222650" sldId="1061"/>
            <ac:spMk id="21" creationId="{D854252B-EABA-40BC-83BE-6262950C19C5}"/>
          </ac:spMkLst>
        </pc:spChg>
      </pc:sldChg>
      <pc:sldChg chg="modSp">
        <pc:chgData name="LAMIAE BEZZAZ" userId="f9bc3cc0-8e1c-4944-afa8-b4b36bbf20e1" providerId="ADAL" clId="{A0121642-DE41-4A7B-985C-B3296F309087}" dt="2026-02-26T15:08:31.449" v="14"/>
        <pc:sldMkLst>
          <pc:docMk/>
          <pc:sldMk cId="1887150291" sldId="1062"/>
        </pc:sldMkLst>
        <pc:spChg chg="mod">
          <ac:chgData name="LAMIAE BEZZAZ" userId="f9bc3cc0-8e1c-4944-afa8-b4b36bbf20e1" providerId="ADAL" clId="{A0121642-DE41-4A7B-985C-B3296F309087}" dt="2026-02-26T15:08:05.052" v="11"/>
          <ac:spMkLst>
            <pc:docMk/>
            <pc:sldMk cId="1887150291" sldId="1062"/>
            <ac:spMk id="4" creationId="{F0F6C204-CCC0-5E9F-75DA-99D50E89C837}"/>
          </ac:spMkLst>
        </pc:spChg>
        <pc:spChg chg="mod">
          <ac:chgData name="LAMIAE BEZZAZ" userId="f9bc3cc0-8e1c-4944-afa8-b4b36bbf20e1" providerId="ADAL" clId="{A0121642-DE41-4A7B-985C-B3296F309087}" dt="2026-02-26T15:07:54.635" v="10"/>
          <ac:spMkLst>
            <pc:docMk/>
            <pc:sldMk cId="1887150291" sldId="1062"/>
            <ac:spMk id="5" creationId="{8EE33BEB-4722-9337-B3A4-0DA8AE354BA7}"/>
          </ac:spMkLst>
        </pc:spChg>
        <pc:spChg chg="mod">
          <ac:chgData name="LAMIAE BEZZAZ" userId="f9bc3cc0-8e1c-4944-afa8-b4b36bbf20e1" providerId="ADAL" clId="{A0121642-DE41-4A7B-985C-B3296F309087}" dt="2026-02-26T15:07:48.033" v="9"/>
          <ac:spMkLst>
            <pc:docMk/>
            <pc:sldMk cId="1887150291" sldId="1062"/>
            <ac:spMk id="6" creationId="{0172B532-9CCA-B7A0-9267-071825526996}"/>
          </ac:spMkLst>
        </pc:spChg>
        <pc:spChg chg="mod">
          <ac:chgData name="LAMIAE BEZZAZ" userId="f9bc3cc0-8e1c-4944-afa8-b4b36bbf20e1" providerId="ADAL" clId="{A0121642-DE41-4A7B-985C-B3296F309087}" dt="2026-02-26T15:08:20.135" v="13"/>
          <ac:spMkLst>
            <pc:docMk/>
            <pc:sldMk cId="1887150291" sldId="1062"/>
            <ac:spMk id="14" creationId="{5B8812A7-EF9B-4C37-9C7D-1D1504CB58EE}"/>
          </ac:spMkLst>
        </pc:spChg>
        <pc:spChg chg="mod">
          <ac:chgData name="LAMIAE BEZZAZ" userId="f9bc3cc0-8e1c-4944-afa8-b4b36bbf20e1" providerId="ADAL" clId="{A0121642-DE41-4A7B-985C-B3296F309087}" dt="2026-02-26T15:08:31.449" v="14"/>
          <ac:spMkLst>
            <pc:docMk/>
            <pc:sldMk cId="1887150291" sldId="1062"/>
            <ac:spMk id="16" creationId="{A5911CBC-08BA-4531-B3AA-0175491076A7}"/>
          </ac:spMkLst>
        </pc:spChg>
        <pc:spChg chg="mod">
          <ac:chgData name="LAMIAE BEZZAZ" userId="f9bc3cc0-8e1c-4944-afa8-b4b36bbf20e1" providerId="ADAL" clId="{A0121642-DE41-4A7B-985C-B3296F309087}" dt="2026-02-26T15:08:13.802" v="12"/>
          <ac:spMkLst>
            <pc:docMk/>
            <pc:sldMk cId="1887150291" sldId="1062"/>
            <ac:spMk id="20" creationId="{89051502-DCC4-4B5E-B581-E9E252901C88}"/>
          </ac:spMkLst>
        </pc:spChg>
      </pc:sldChg>
      <pc:sldChg chg="modSp">
        <pc:chgData name="LAMIAE BEZZAZ" userId="f9bc3cc0-8e1c-4944-afa8-b4b36bbf20e1" providerId="ADAL" clId="{A0121642-DE41-4A7B-985C-B3296F309087}" dt="2026-02-26T15:28:25.933" v="101" actId="404"/>
        <pc:sldMkLst>
          <pc:docMk/>
          <pc:sldMk cId="0" sldId="1069"/>
        </pc:sldMkLst>
        <pc:spChg chg="mod">
          <ac:chgData name="LAMIAE BEZZAZ" userId="f9bc3cc0-8e1c-4944-afa8-b4b36bbf20e1" providerId="ADAL" clId="{A0121642-DE41-4A7B-985C-B3296F309087}" dt="2026-02-26T15:28:25.933" v="101" actId="404"/>
          <ac:spMkLst>
            <pc:docMk/>
            <pc:sldMk cId="0" sldId="1069"/>
            <ac:spMk id="11" creationId="{00000000-0000-0000-0000-000000000000}"/>
          </ac:spMkLst>
        </pc:spChg>
      </pc:sldChg>
      <pc:sldChg chg="addSp delSp modSp">
        <pc:chgData name="LAMIAE BEZZAZ" userId="f9bc3cc0-8e1c-4944-afa8-b4b36bbf20e1" providerId="ADAL" clId="{A0121642-DE41-4A7B-985C-B3296F309087}" dt="2026-02-26T15:42:50.558" v="293"/>
        <pc:sldMkLst>
          <pc:docMk/>
          <pc:sldMk cId="0" sldId="1079"/>
        </pc:sldMkLst>
        <pc:spChg chg="mod">
          <ac:chgData name="LAMIAE BEZZAZ" userId="f9bc3cc0-8e1c-4944-afa8-b4b36bbf20e1" providerId="ADAL" clId="{A0121642-DE41-4A7B-985C-B3296F309087}" dt="2026-02-26T15:37:30.406" v="163" actId="20577"/>
          <ac:spMkLst>
            <pc:docMk/>
            <pc:sldMk cId="0" sldId="1079"/>
            <ac:spMk id="6" creationId="{00000000-0000-0000-0000-000000000000}"/>
          </ac:spMkLst>
        </pc:spChg>
        <pc:picChg chg="add">
          <ac:chgData name="LAMIAE BEZZAZ" userId="f9bc3cc0-8e1c-4944-afa8-b4b36bbf20e1" providerId="ADAL" clId="{A0121642-DE41-4A7B-985C-B3296F309087}" dt="2026-02-26T15:42:50.558" v="293"/>
          <ac:picMkLst>
            <pc:docMk/>
            <pc:sldMk cId="0" sldId="1079"/>
            <ac:picMk id="5" creationId="{2D51864B-4C28-4C0C-BB7D-6306B5B503A1}"/>
          </ac:picMkLst>
        </pc:picChg>
        <pc:picChg chg="del">
          <ac:chgData name="LAMIAE BEZZAZ" userId="f9bc3cc0-8e1c-4944-afa8-b4b36bbf20e1" providerId="ADAL" clId="{A0121642-DE41-4A7B-985C-B3296F309087}" dt="2026-02-26T15:37:34.311" v="164" actId="478"/>
          <ac:picMkLst>
            <pc:docMk/>
            <pc:sldMk cId="0" sldId="1079"/>
            <ac:picMk id="8" creationId="{A373EADC-0A34-4B5F-8CA6-D3755BA8B613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2:53.117" v="294"/>
        <pc:sldMkLst>
          <pc:docMk/>
          <pc:sldMk cId="0" sldId="1080"/>
        </pc:sldMkLst>
        <pc:spChg chg="mod">
          <ac:chgData name="LAMIAE BEZZAZ" userId="f9bc3cc0-8e1c-4944-afa8-b4b36bbf20e1" providerId="ADAL" clId="{A0121642-DE41-4A7B-985C-B3296F309087}" dt="2026-02-26T15:38:04.214" v="179" actId="20577"/>
          <ac:spMkLst>
            <pc:docMk/>
            <pc:sldMk cId="0" sldId="1080"/>
            <ac:spMk id="6" creationId="{00000000-0000-0000-0000-000000000000}"/>
          </ac:spMkLst>
        </pc:spChg>
        <pc:picChg chg="del">
          <ac:chgData name="LAMIAE BEZZAZ" userId="f9bc3cc0-8e1c-4944-afa8-b4b36bbf20e1" providerId="ADAL" clId="{A0121642-DE41-4A7B-985C-B3296F309087}" dt="2026-02-26T15:37:38.290" v="165" actId="478"/>
          <ac:picMkLst>
            <pc:docMk/>
            <pc:sldMk cId="0" sldId="1080"/>
            <ac:picMk id="5" creationId="{CEBB70EA-DD90-4CCC-8222-A2836BB60FBE}"/>
          </ac:picMkLst>
        </pc:picChg>
        <pc:picChg chg="add">
          <ac:chgData name="LAMIAE BEZZAZ" userId="f9bc3cc0-8e1c-4944-afa8-b4b36bbf20e1" providerId="ADAL" clId="{A0121642-DE41-4A7B-985C-B3296F309087}" dt="2026-02-26T15:42:53.117" v="294"/>
          <ac:picMkLst>
            <pc:docMk/>
            <pc:sldMk cId="0" sldId="1080"/>
            <ac:picMk id="7" creationId="{5EE757E8-6A35-425F-8081-9D31AF0D7FC1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3:57.780" v="313"/>
        <pc:sldMkLst>
          <pc:docMk/>
          <pc:sldMk cId="0" sldId="1086"/>
        </pc:sldMkLst>
        <pc:spChg chg="mod">
          <ac:chgData name="LAMIAE BEZZAZ" userId="f9bc3cc0-8e1c-4944-afa8-b4b36bbf20e1" providerId="ADAL" clId="{A0121642-DE41-4A7B-985C-B3296F309087}" dt="2026-02-26T15:42:06.542" v="286" actId="20577"/>
          <ac:spMkLst>
            <pc:docMk/>
            <pc:sldMk cId="0" sldId="1086"/>
            <ac:spMk id="6" creationId="{00000000-0000-0000-0000-000000000000}"/>
          </ac:spMkLst>
        </pc:spChg>
        <pc:spChg chg="mod">
          <ac:chgData name="LAMIAE BEZZAZ" userId="f9bc3cc0-8e1c-4944-afa8-b4b36bbf20e1" providerId="ADAL" clId="{A0121642-DE41-4A7B-985C-B3296F309087}" dt="2026-02-26T15:42:13.253" v="287" actId="207"/>
          <ac:spMkLst>
            <pc:docMk/>
            <pc:sldMk cId="0" sldId="1086"/>
            <ac:spMk id="7" creationId="{636AF211-456C-4E1E-ADF6-A87FF0D5107E}"/>
          </ac:spMkLst>
        </pc:spChg>
        <pc:picChg chg="del">
          <ac:chgData name="LAMIAE BEZZAZ" userId="f9bc3cc0-8e1c-4944-afa8-b4b36bbf20e1" providerId="ADAL" clId="{A0121642-DE41-4A7B-985C-B3296F309087}" dt="2026-02-26T15:43:57.182" v="312" actId="478"/>
          <ac:picMkLst>
            <pc:docMk/>
            <pc:sldMk cId="0" sldId="1086"/>
            <ac:picMk id="9" creationId="{93325B93-A29A-47A8-8613-2A0A6E1844C7}"/>
          </ac:picMkLst>
        </pc:picChg>
        <pc:picChg chg="add">
          <ac:chgData name="LAMIAE BEZZAZ" userId="f9bc3cc0-8e1c-4944-afa8-b4b36bbf20e1" providerId="ADAL" clId="{A0121642-DE41-4A7B-985C-B3296F309087}" dt="2026-02-26T15:43:57.780" v="313"/>
          <ac:picMkLst>
            <pc:docMk/>
            <pc:sldMk cId="0" sldId="1086"/>
            <ac:picMk id="10" creationId="{E91519B3-D65E-4623-A486-54E3DEE45366}"/>
          </ac:picMkLst>
        </pc:picChg>
      </pc:sldChg>
      <pc:sldChg chg="addSp delSp modSp">
        <pc:chgData name="LAMIAE BEZZAZ" userId="f9bc3cc0-8e1c-4944-afa8-b4b36bbf20e1" providerId="ADAL" clId="{A0121642-DE41-4A7B-985C-B3296F309087}" dt="2026-03-02T11:28:56.378" v="585" actId="1076"/>
        <pc:sldMkLst>
          <pc:docMk/>
          <pc:sldMk cId="2448685570" sldId="1231"/>
        </pc:sldMkLst>
        <pc:picChg chg="del">
          <ac:chgData name="LAMIAE BEZZAZ" userId="f9bc3cc0-8e1c-4944-afa8-b4b36bbf20e1" providerId="ADAL" clId="{A0121642-DE41-4A7B-985C-B3296F309087}" dt="2026-03-02T11:25:50.614" v="551" actId="478"/>
          <ac:picMkLst>
            <pc:docMk/>
            <pc:sldMk cId="2448685570" sldId="1231"/>
            <ac:picMk id="12" creationId="{D23B3CA5-3797-4DBF-A7BA-7D386B9454FC}"/>
          </ac:picMkLst>
        </pc:picChg>
        <pc:picChg chg="del">
          <ac:chgData name="LAMIAE BEZZAZ" userId="f9bc3cc0-8e1c-4944-afa8-b4b36bbf20e1" providerId="ADAL" clId="{A0121642-DE41-4A7B-985C-B3296F309087}" dt="2026-03-02T11:26:23.143" v="556" actId="478"/>
          <ac:picMkLst>
            <pc:docMk/>
            <pc:sldMk cId="2448685570" sldId="1231"/>
            <ac:picMk id="17" creationId="{6DCB5B4A-C885-4C0D-A2C2-902DC972513B}"/>
          </ac:picMkLst>
        </pc:picChg>
        <pc:picChg chg="del">
          <ac:chgData name="LAMIAE BEZZAZ" userId="f9bc3cc0-8e1c-4944-afa8-b4b36bbf20e1" providerId="ADAL" clId="{A0121642-DE41-4A7B-985C-B3296F309087}" dt="2026-03-02T11:27:28.160" v="570" actId="478"/>
          <ac:picMkLst>
            <pc:docMk/>
            <pc:sldMk cId="2448685570" sldId="1231"/>
            <ac:picMk id="18" creationId="{CF8BEAE9-C4B2-4C91-A4B6-64972684DA6D}"/>
          </ac:picMkLst>
        </pc:picChg>
        <pc:picChg chg="del">
          <ac:chgData name="LAMIAE BEZZAZ" userId="f9bc3cc0-8e1c-4944-afa8-b4b36bbf20e1" providerId="ADAL" clId="{A0121642-DE41-4A7B-985C-B3296F309087}" dt="2026-03-02T11:26:46.910" v="562" actId="478"/>
          <ac:picMkLst>
            <pc:docMk/>
            <pc:sldMk cId="2448685570" sldId="1231"/>
            <ac:picMk id="19" creationId="{A58F1B20-21D4-4B59-B350-B5CCE89C59F1}"/>
          </ac:picMkLst>
        </pc:picChg>
        <pc:picChg chg="del">
          <ac:chgData name="LAMIAE BEZZAZ" userId="f9bc3cc0-8e1c-4944-afa8-b4b36bbf20e1" providerId="ADAL" clId="{A0121642-DE41-4A7B-985C-B3296F309087}" dt="2026-03-02T11:27:28.160" v="570" actId="478"/>
          <ac:picMkLst>
            <pc:docMk/>
            <pc:sldMk cId="2448685570" sldId="1231"/>
            <ac:picMk id="20" creationId="{6677188C-D4C3-4A24-95C8-CFA020C731DA}"/>
          </ac:picMkLst>
        </pc:picChg>
        <pc:picChg chg="add mod">
          <ac:chgData name="LAMIAE BEZZAZ" userId="f9bc3cc0-8e1c-4944-afa8-b4b36bbf20e1" providerId="ADAL" clId="{A0121642-DE41-4A7B-985C-B3296F309087}" dt="2026-03-02T11:25:55.449" v="553" actId="1076"/>
          <ac:picMkLst>
            <pc:docMk/>
            <pc:sldMk cId="2448685570" sldId="1231"/>
            <ac:picMk id="21" creationId="{56A1E9B0-F25E-4CA0-9067-745067256F27}"/>
          </ac:picMkLst>
        </pc:picChg>
        <pc:picChg chg="add mod">
          <ac:chgData name="LAMIAE BEZZAZ" userId="f9bc3cc0-8e1c-4944-afa8-b4b36bbf20e1" providerId="ADAL" clId="{A0121642-DE41-4A7B-985C-B3296F309087}" dt="2026-03-02T11:28:56.378" v="585" actId="1076"/>
          <ac:picMkLst>
            <pc:docMk/>
            <pc:sldMk cId="2448685570" sldId="1231"/>
            <ac:picMk id="22" creationId="{C2D05070-4CBE-49F0-AF0F-0732BA74AE96}"/>
          </ac:picMkLst>
        </pc:picChg>
        <pc:picChg chg="add mod">
          <ac:chgData name="LAMIAE BEZZAZ" userId="f9bc3cc0-8e1c-4944-afa8-b4b36bbf20e1" providerId="ADAL" clId="{A0121642-DE41-4A7B-985C-B3296F309087}" dt="2026-03-02T11:28:10.925" v="575" actId="1076"/>
          <ac:picMkLst>
            <pc:docMk/>
            <pc:sldMk cId="2448685570" sldId="1231"/>
            <ac:picMk id="23" creationId="{B9F6D131-3EBC-411F-999C-5134FA061E09}"/>
          </ac:picMkLst>
        </pc:picChg>
        <pc:picChg chg="add mod">
          <ac:chgData name="LAMIAE BEZZAZ" userId="f9bc3cc0-8e1c-4944-afa8-b4b36bbf20e1" providerId="ADAL" clId="{A0121642-DE41-4A7B-985C-B3296F309087}" dt="2026-03-02T11:28:15.963" v="576" actId="1076"/>
          <ac:picMkLst>
            <pc:docMk/>
            <pc:sldMk cId="2448685570" sldId="1231"/>
            <ac:picMk id="24" creationId="{2B0B2617-647E-42FF-BDE3-98E972F57624}"/>
          </ac:picMkLst>
        </pc:picChg>
        <pc:picChg chg="add mod">
          <ac:chgData name="LAMIAE BEZZAZ" userId="f9bc3cc0-8e1c-4944-afa8-b4b36bbf20e1" providerId="ADAL" clId="{A0121642-DE41-4A7B-985C-B3296F309087}" dt="2026-03-02T11:28:45.437" v="584" actId="1076"/>
          <ac:picMkLst>
            <pc:docMk/>
            <pc:sldMk cId="2448685570" sldId="1231"/>
            <ac:picMk id="25" creationId="{1E9760F5-22D9-4CE2-9CDB-EFA412AB6508}"/>
          </ac:picMkLst>
        </pc:picChg>
      </pc:sldChg>
      <pc:sldChg chg="del">
        <pc:chgData name="LAMIAE BEZZAZ" userId="f9bc3cc0-8e1c-4944-afa8-b4b36bbf20e1" providerId="ADAL" clId="{A0121642-DE41-4A7B-985C-B3296F309087}" dt="2026-03-02T11:21:13.017" v="527" actId="47"/>
        <pc:sldMkLst>
          <pc:docMk/>
          <pc:sldMk cId="1571879776" sldId="1254"/>
        </pc:sldMkLst>
      </pc:sldChg>
      <pc:sldChg chg="addSp delSp modSp">
        <pc:chgData name="LAMIAE BEZZAZ" userId="f9bc3cc0-8e1c-4944-afa8-b4b36bbf20e1" providerId="ADAL" clId="{A0121642-DE41-4A7B-985C-B3296F309087}" dt="2026-03-02T12:00:22.669" v="1013" actId="14100"/>
        <pc:sldMkLst>
          <pc:docMk/>
          <pc:sldMk cId="1932069011" sldId="1271"/>
        </pc:sldMkLst>
        <pc:spChg chg="mod">
          <ac:chgData name="LAMIAE BEZZAZ" userId="f9bc3cc0-8e1c-4944-afa8-b4b36bbf20e1" providerId="ADAL" clId="{A0121642-DE41-4A7B-985C-B3296F309087}" dt="2026-03-02T12:00:22.669" v="1013" actId="14100"/>
          <ac:spMkLst>
            <pc:docMk/>
            <pc:sldMk cId="1932069011" sldId="1271"/>
            <ac:spMk id="16" creationId="{5AE8B19C-F9BD-C41B-5519-216C3062AD85}"/>
          </ac:spMkLst>
        </pc:spChg>
        <pc:picChg chg="del">
          <ac:chgData name="LAMIAE BEZZAZ" userId="f9bc3cc0-8e1c-4944-afa8-b4b36bbf20e1" providerId="ADAL" clId="{A0121642-DE41-4A7B-985C-B3296F309087}" dt="2026-03-02T11:30:37.695" v="655" actId="478"/>
          <ac:picMkLst>
            <pc:docMk/>
            <pc:sldMk cId="1932069011" sldId="1271"/>
            <ac:picMk id="2" creationId="{73763FC9-2F0D-44C4-923F-52B8FB94900A}"/>
          </ac:picMkLst>
        </pc:picChg>
        <pc:picChg chg="del">
          <ac:chgData name="LAMIAE BEZZAZ" userId="f9bc3cc0-8e1c-4944-afa8-b4b36bbf20e1" providerId="ADAL" clId="{A0121642-DE41-4A7B-985C-B3296F309087}" dt="2026-03-02T11:30:37.695" v="655" actId="478"/>
          <ac:picMkLst>
            <pc:docMk/>
            <pc:sldMk cId="1932069011" sldId="1271"/>
            <ac:picMk id="3" creationId="{BB758EF0-C7CD-41C5-9578-A93ABBD93250}"/>
          </ac:picMkLst>
        </pc:picChg>
        <pc:picChg chg="del">
          <ac:chgData name="LAMIAE BEZZAZ" userId="f9bc3cc0-8e1c-4944-afa8-b4b36bbf20e1" providerId="ADAL" clId="{A0121642-DE41-4A7B-985C-B3296F309087}" dt="2026-03-02T11:30:37.695" v="655" actId="478"/>
          <ac:picMkLst>
            <pc:docMk/>
            <pc:sldMk cId="1932069011" sldId="1271"/>
            <ac:picMk id="4" creationId="{1B1C145A-CB34-4425-BAE3-D3EE520BF893}"/>
          </ac:picMkLst>
        </pc:picChg>
        <pc:picChg chg="del">
          <ac:chgData name="LAMIAE BEZZAZ" userId="f9bc3cc0-8e1c-4944-afa8-b4b36bbf20e1" providerId="ADAL" clId="{A0121642-DE41-4A7B-985C-B3296F309087}" dt="2026-03-02T11:30:37.695" v="655" actId="478"/>
          <ac:picMkLst>
            <pc:docMk/>
            <pc:sldMk cId="1932069011" sldId="1271"/>
            <ac:picMk id="5" creationId="{BA90CFD1-24FE-4CFB-B9BF-6C2F111A8B99}"/>
          </ac:picMkLst>
        </pc:picChg>
        <pc:picChg chg="del">
          <ac:chgData name="LAMIAE BEZZAZ" userId="f9bc3cc0-8e1c-4944-afa8-b4b36bbf20e1" providerId="ADAL" clId="{A0121642-DE41-4A7B-985C-B3296F309087}" dt="2026-03-02T11:30:37.695" v="655" actId="478"/>
          <ac:picMkLst>
            <pc:docMk/>
            <pc:sldMk cId="1932069011" sldId="1271"/>
            <ac:picMk id="6" creationId="{77B4F796-5E97-4763-A3BC-66EA97D8F227}"/>
          </ac:picMkLst>
        </pc:picChg>
        <pc:picChg chg="add mod modCrop">
          <ac:chgData name="LAMIAE BEZZAZ" userId="f9bc3cc0-8e1c-4944-afa8-b4b36bbf20e1" providerId="ADAL" clId="{A0121642-DE41-4A7B-985C-B3296F309087}" dt="2026-03-02T11:31:53.476" v="662" actId="1076"/>
          <ac:picMkLst>
            <pc:docMk/>
            <pc:sldMk cId="1932069011" sldId="1271"/>
            <ac:picMk id="8" creationId="{F89F012D-8CD9-4B04-AB26-716974837EA6}"/>
          </ac:picMkLst>
        </pc:picChg>
        <pc:picChg chg="add del mod">
          <ac:chgData name="LAMIAE BEZZAZ" userId="f9bc3cc0-8e1c-4944-afa8-b4b36bbf20e1" providerId="ADAL" clId="{A0121642-DE41-4A7B-985C-B3296F309087}" dt="2026-03-02T11:32:06.115" v="664" actId="21"/>
          <ac:picMkLst>
            <pc:docMk/>
            <pc:sldMk cId="1932069011" sldId="1271"/>
            <ac:picMk id="10" creationId="{01E65F8E-A8C1-46ED-808F-923C0484A85B}"/>
          </ac:picMkLst>
        </pc:picChg>
      </pc:sldChg>
      <pc:sldChg chg="modSp">
        <pc:chgData name="LAMIAE BEZZAZ" userId="f9bc3cc0-8e1c-4944-afa8-b4b36bbf20e1" providerId="ADAL" clId="{A0121642-DE41-4A7B-985C-B3296F309087}" dt="2026-03-02T11:43:48.364" v="700" actId="20577"/>
        <pc:sldMkLst>
          <pc:docMk/>
          <pc:sldMk cId="1846393975" sldId="1273"/>
        </pc:sldMkLst>
        <pc:graphicFrameChg chg="modGraphic">
          <ac:chgData name="LAMIAE BEZZAZ" userId="f9bc3cc0-8e1c-4944-afa8-b4b36bbf20e1" providerId="ADAL" clId="{A0121642-DE41-4A7B-985C-B3296F309087}" dt="2026-03-02T11:43:48.364" v="700" actId="20577"/>
          <ac:graphicFrameMkLst>
            <pc:docMk/>
            <pc:sldMk cId="1846393975" sldId="1273"/>
            <ac:graphicFrameMk id="3" creationId="{CC81AC77-3D3A-491F-950C-145FC6033889}"/>
          </ac:graphicFrameMkLst>
        </pc:graphicFrameChg>
      </pc:sldChg>
      <pc:sldChg chg="modSp">
        <pc:chgData name="LAMIAE BEZZAZ" userId="f9bc3cc0-8e1c-4944-afa8-b4b36bbf20e1" providerId="ADAL" clId="{A0121642-DE41-4A7B-985C-B3296F309087}" dt="2026-03-02T11:46:53.620" v="737" actId="20577"/>
        <pc:sldMkLst>
          <pc:docMk/>
          <pc:sldMk cId="2436084734" sldId="1275"/>
        </pc:sldMkLst>
        <pc:graphicFrameChg chg="mod modGraphic">
          <ac:chgData name="LAMIAE BEZZAZ" userId="f9bc3cc0-8e1c-4944-afa8-b4b36bbf20e1" providerId="ADAL" clId="{A0121642-DE41-4A7B-985C-B3296F309087}" dt="2026-03-02T11:46:53.620" v="737" actId="20577"/>
          <ac:graphicFrameMkLst>
            <pc:docMk/>
            <pc:sldMk cId="2436084734" sldId="1275"/>
            <ac:graphicFrameMk id="3" creationId="{CC81AC77-3D3A-491F-950C-145FC6033889}"/>
          </ac:graphicFrameMkLst>
        </pc:graphicFrameChg>
      </pc:sldChg>
      <pc:sldChg chg="addSp delSp modSp">
        <pc:chgData name="LAMIAE BEZZAZ" userId="f9bc3cc0-8e1c-4944-afa8-b4b36bbf20e1" providerId="ADAL" clId="{A0121642-DE41-4A7B-985C-B3296F309087}" dt="2026-03-02T11:30:28.460" v="654" actId="1076"/>
        <pc:sldMkLst>
          <pc:docMk/>
          <pc:sldMk cId="353481677" sldId="1277"/>
        </pc:sldMkLst>
        <pc:picChg chg="del">
          <ac:chgData name="LAMIAE BEZZAZ" userId="f9bc3cc0-8e1c-4944-afa8-b4b36bbf20e1" providerId="ADAL" clId="{A0121642-DE41-4A7B-985C-B3296F309087}" dt="2026-03-02T11:27:21.012" v="567" actId="478"/>
          <ac:picMkLst>
            <pc:docMk/>
            <pc:sldMk cId="353481677" sldId="1277"/>
            <ac:picMk id="12" creationId="{55E0C283-9614-46ED-BAD5-644461CB4B50}"/>
          </ac:picMkLst>
        </pc:picChg>
        <pc:picChg chg="del">
          <ac:chgData name="LAMIAE BEZZAZ" userId="f9bc3cc0-8e1c-4944-afa8-b4b36bbf20e1" providerId="ADAL" clId="{A0121642-DE41-4A7B-985C-B3296F309087}" dt="2026-03-02T11:26:03.361" v="554" actId="478"/>
          <ac:picMkLst>
            <pc:docMk/>
            <pc:sldMk cId="353481677" sldId="1277"/>
            <ac:picMk id="17" creationId="{B4B6FD87-994D-41B3-BE98-D3105AC99B18}"/>
          </ac:picMkLst>
        </pc:picChg>
        <pc:picChg chg="del">
          <ac:chgData name="LAMIAE BEZZAZ" userId="f9bc3cc0-8e1c-4944-afa8-b4b36bbf20e1" providerId="ADAL" clId="{A0121642-DE41-4A7B-985C-B3296F309087}" dt="2026-03-02T11:27:23.273" v="568" actId="478"/>
          <ac:picMkLst>
            <pc:docMk/>
            <pc:sldMk cId="353481677" sldId="1277"/>
            <ac:picMk id="18" creationId="{B973B84D-140F-4526-8C9B-2C02324040DB}"/>
          </ac:picMkLst>
        </pc:picChg>
        <pc:picChg chg="del">
          <ac:chgData name="LAMIAE BEZZAZ" userId="f9bc3cc0-8e1c-4944-afa8-b4b36bbf20e1" providerId="ADAL" clId="{A0121642-DE41-4A7B-985C-B3296F309087}" dt="2026-03-02T11:26:35.767" v="560" actId="478"/>
          <ac:picMkLst>
            <pc:docMk/>
            <pc:sldMk cId="353481677" sldId="1277"/>
            <ac:picMk id="19" creationId="{8934622E-993B-4C3C-9D66-05A3760CCF5B}"/>
          </ac:picMkLst>
        </pc:picChg>
        <pc:picChg chg="del">
          <ac:chgData name="LAMIAE BEZZAZ" userId="f9bc3cc0-8e1c-4944-afa8-b4b36bbf20e1" providerId="ADAL" clId="{A0121642-DE41-4A7B-985C-B3296F309087}" dt="2026-03-02T11:27:24.208" v="569" actId="478"/>
          <ac:picMkLst>
            <pc:docMk/>
            <pc:sldMk cId="353481677" sldId="1277"/>
            <ac:picMk id="20" creationId="{00BE105B-17CC-4503-A601-0C9FF41BC3D0}"/>
          </ac:picMkLst>
        </pc:picChg>
        <pc:picChg chg="add mod">
          <ac:chgData name="LAMIAE BEZZAZ" userId="f9bc3cc0-8e1c-4944-afa8-b4b36bbf20e1" providerId="ADAL" clId="{A0121642-DE41-4A7B-985C-B3296F309087}" dt="2026-03-02T11:30:28.460" v="654" actId="1076"/>
          <ac:picMkLst>
            <pc:docMk/>
            <pc:sldMk cId="353481677" sldId="1277"/>
            <ac:picMk id="21" creationId="{57828F28-C0A4-442D-BF7A-D7212D6FA203}"/>
          </ac:picMkLst>
        </pc:picChg>
        <pc:picChg chg="add mod">
          <ac:chgData name="LAMIAE BEZZAZ" userId="f9bc3cc0-8e1c-4944-afa8-b4b36bbf20e1" providerId="ADAL" clId="{A0121642-DE41-4A7B-985C-B3296F309087}" dt="2026-03-02T11:30:16.473" v="652" actId="14100"/>
          <ac:picMkLst>
            <pc:docMk/>
            <pc:sldMk cId="353481677" sldId="1277"/>
            <ac:picMk id="22" creationId="{B91EB4D9-7C16-4EBD-9BC1-9CD29366CEB4}"/>
          </ac:picMkLst>
        </pc:picChg>
        <pc:picChg chg="add mod">
          <ac:chgData name="LAMIAE BEZZAZ" userId="f9bc3cc0-8e1c-4944-afa8-b4b36bbf20e1" providerId="ADAL" clId="{A0121642-DE41-4A7B-985C-B3296F309087}" dt="2026-03-02T11:30:09.201" v="651" actId="1076"/>
          <ac:picMkLst>
            <pc:docMk/>
            <pc:sldMk cId="353481677" sldId="1277"/>
            <ac:picMk id="23" creationId="{D054A3D5-60EA-41B5-A5CE-A11F91E18E74}"/>
          </ac:picMkLst>
        </pc:picChg>
        <pc:picChg chg="add mod">
          <ac:chgData name="LAMIAE BEZZAZ" userId="f9bc3cc0-8e1c-4944-afa8-b4b36bbf20e1" providerId="ADAL" clId="{A0121642-DE41-4A7B-985C-B3296F309087}" dt="2026-03-02T11:30:24.347" v="653" actId="1076"/>
          <ac:picMkLst>
            <pc:docMk/>
            <pc:sldMk cId="353481677" sldId="1277"/>
            <ac:picMk id="24" creationId="{09CA5438-F131-427C-A407-F93AF1D4ECE2}"/>
          </ac:picMkLst>
        </pc:picChg>
        <pc:picChg chg="add mod">
          <ac:chgData name="LAMIAE BEZZAZ" userId="f9bc3cc0-8e1c-4944-afa8-b4b36bbf20e1" providerId="ADAL" clId="{A0121642-DE41-4A7B-985C-B3296F309087}" dt="2026-03-02T11:30:07.431" v="650" actId="1076"/>
          <ac:picMkLst>
            <pc:docMk/>
            <pc:sldMk cId="353481677" sldId="1277"/>
            <ac:picMk id="25" creationId="{1F099E20-F2E4-427A-8692-FED78571C512}"/>
          </ac:picMkLst>
        </pc:picChg>
      </pc:sldChg>
      <pc:sldChg chg="modSp">
        <pc:chgData name="LAMIAE BEZZAZ" userId="f9bc3cc0-8e1c-4944-afa8-b4b36bbf20e1" providerId="ADAL" clId="{A0121642-DE41-4A7B-985C-B3296F309087}" dt="2026-03-02T11:40:23.414" v="681" actId="20577"/>
        <pc:sldMkLst>
          <pc:docMk/>
          <pc:sldMk cId="3051769598" sldId="1279"/>
        </pc:sldMkLst>
        <pc:spChg chg="mod">
          <ac:chgData name="LAMIAE BEZZAZ" userId="f9bc3cc0-8e1c-4944-afa8-b4b36bbf20e1" providerId="ADAL" clId="{A0121642-DE41-4A7B-985C-B3296F309087}" dt="2026-03-02T11:40:23.414" v="681" actId="20577"/>
          <ac:spMkLst>
            <pc:docMk/>
            <pc:sldMk cId="3051769598" sldId="1279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A0121642-DE41-4A7B-985C-B3296F309087}" dt="2026-03-02T11:48:52.007" v="756" actId="20577"/>
        <pc:sldMkLst>
          <pc:docMk/>
          <pc:sldMk cId="155981778" sldId="1282"/>
        </pc:sldMkLst>
        <pc:spChg chg="mod">
          <ac:chgData name="LAMIAE BEZZAZ" userId="f9bc3cc0-8e1c-4944-afa8-b4b36bbf20e1" providerId="ADAL" clId="{A0121642-DE41-4A7B-985C-B3296F309087}" dt="2026-03-02T11:48:52.007" v="756" actId="20577"/>
          <ac:spMkLst>
            <pc:docMk/>
            <pc:sldMk cId="155981778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A0121642-DE41-4A7B-985C-B3296F309087}" dt="2026-03-02T11:25:29.618" v="550" actId="1076"/>
        <pc:sldMkLst>
          <pc:docMk/>
          <pc:sldMk cId="2978975811" sldId="1289"/>
        </pc:sldMkLst>
        <pc:spChg chg="mod">
          <ac:chgData name="LAMIAE BEZZAZ" userId="f9bc3cc0-8e1c-4944-afa8-b4b36bbf20e1" providerId="ADAL" clId="{A0121642-DE41-4A7B-985C-B3296F309087}" dt="2026-03-02T11:24:55.259" v="546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LAMIAE BEZZAZ" userId="f9bc3cc0-8e1c-4944-afa8-b4b36bbf20e1" providerId="ADAL" clId="{A0121642-DE41-4A7B-985C-B3296F309087}" dt="2026-03-02T11:25:23.696" v="547" actId="478"/>
          <ac:picMkLst>
            <pc:docMk/>
            <pc:sldMk cId="2978975811" sldId="1289"/>
            <ac:picMk id="6" creationId="{84D8B921-39C9-9A9F-0593-2F60C947FA35}"/>
          </ac:picMkLst>
        </pc:picChg>
        <pc:picChg chg="add mod">
          <ac:chgData name="LAMIAE BEZZAZ" userId="f9bc3cc0-8e1c-4944-afa8-b4b36bbf20e1" providerId="ADAL" clId="{A0121642-DE41-4A7B-985C-B3296F309087}" dt="2026-03-02T11:25:29.618" v="550" actId="1076"/>
          <ac:picMkLst>
            <pc:docMk/>
            <pc:sldMk cId="2978975811" sldId="1289"/>
            <ac:picMk id="9" creationId="{9988115D-DAFD-439B-A537-D7BE07E8A7A0}"/>
          </ac:picMkLst>
        </pc:picChg>
      </pc:sldChg>
      <pc:sldChg chg="addSp modSp add">
        <pc:chgData name="LAMIAE BEZZAZ" userId="f9bc3cc0-8e1c-4944-afa8-b4b36bbf20e1" providerId="ADAL" clId="{A0121642-DE41-4A7B-985C-B3296F309087}" dt="2026-03-02T11:23:00.606" v="545" actId="20577"/>
        <pc:sldMkLst>
          <pc:docMk/>
          <pc:sldMk cId="379146290" sldId="1290"/>
        </pc:sldMkLst>
        <pc:spChg chg="mod">
          <ac:chgData name="LAMIAE BEZZAZ" userId="f9bc3cc0-8e1c-4944-afa8-b4b36bbf20e1" providerId="ADAL" clId="{A0121642-DE41-4A7B-985C-B3296F309087}" dt="2026-03-02T11:21:59.128" v="536" actId="164"/>
          <ac:spMkLst>
            <pc:docMk/>
            <pc:sldMk cId="379146290" sldId="1290"/>
            <ac:spMk id="2" creationId="{397D6792-77EF-964B-8655-3B3059F55CA8}"/>
          </ac:spMkLst>
        </pc:spChg>
        <pc:spChg chg="mod">
          <ac:chgData name="LAMIAE BEZZAZ" userId="f9bc3cc0-8e1c-4944-afa8-b4b36bbf20e1" providerId="ADAL" clId="{A0121642-DE41-4A7B-985C-B3296F309087}" dt="2026-03-02T11:23:00.606" v="545" actId="20577"/>
          <ac:spMkLst>
            <pc:docMk/>
            <pc:sldMk cId="379146290" sldId="1290"/>
            <ac:spMk id="3" creationId="{5658D257-978F-A594-EEA1-56A5EF90062C}"/>
          </ac:spMkLst>
        </pc:spChg>
        <pc:spChg chg="mod">
          <ac:chgData name="LAMIAE BEZZAZ" userId="f9bc3cc0-8e1c-4944-afa8-b4b36bbf20e1" providerId="ADAL" clId="{A0121642-DE41-4A7B-985C-B3296F309087}" dt="2026-03-02T11:22:39.316" v="540" actId="1076"/>
          <ac:spMkLst>
            <pc:docMk/>
            <pc:sldMk cId="379146290" sldId="1290"/>
            <ac:spMk id="9" creationId="{DB4DDBFF-D324-3E3C-39D9-A0E8D4DE4E9D}"/>
          </ac:spMkLst>
        </pc:spChg>
        <pc:spChg chg="mod">
          <ac:chgData name="LAMIAE BEZZAZ" userId="f9bc3cc0-8e1c-4944-afa8-b4b36bbf20e1" providerId="ADAL" clId="{A0121642-DE41-4A7B-985C-B3296F309087}" dt="2026-03-02T11:22:55.517" v="544" actId="20577"/>
          <ac:spMkLst>
            <pc:docMk/>
            <pc:sldMk cId="379146290" sldId="1290"/>
            <ac:spMk id="10" creationId="{62AFBE96-6D58-CF0A-14F1-9A0AB1FC361F}"/>
          </ac:spMkLst>
        </pc:spChg>
        <pc:spChg chg="mod">
          <ac:chgData name="LAMIAE BEZZAZ" userId="f9bc3cc0-8e1c-4944-afa8-b4b36bbf20e1" providerId="ADAL" clId="{A0121642-DE41-4A7B-985C-B3296F309087}" dt="2026-03-02T11:21:59.128" v="536" actId="164"/>
          <ac:spMkLst>
            <pc:docMk/>
            <pc:sldMk cId="379146290" sldId="1290"/>
            <ac:spMk id="42" creationId="{F17D042A-9C0B-3691-ABA9-FFC53DBA5F5E}"/>
          </ac:spMkLst>
        </pc:spChg>
        <pc:grpChg chg="add mod">
          <ac:chgData name="LAMIAE BEZZAZ" userId="f9bc3cc0-8e1c-4944-afa8-b4b36bbf20e1" providerId="ADAL" clId="{A0121642-DE41-4A7B-985C-B3296F309087}" dt="2026-03-02T11:22:05.052" v="537" actId="1076"/>
          <ac:grpSpMkLst>
            <pc:docMk/>
            <pc:sldMk cId="379146290" sldId="1290"/>
            <ac:grpSpMk id="19" creationId="{F6119296-AB3A-40F5-A252-35093E9AF1AB}"/>
          </ac:grpSpMkLst>
        </pc:grpChg>
        <pc:grpChg chg="add mod">
          <ac:chgData name="LAMIAE BEZZAZ" userId="f9bc3cc0-8e1c-4944-afa8-b4b36bbf20e1" providerId="ADAL" clId="{A0121642-DE41-4A7B-985C-B3296F309087}" dt="2026-03-02T11:22:22.511" v="538" actId="164"/>
          <ac:grpSpMkLst>
            <pc:docMk/>
            <pc:sldMk cId="379146290" sldId="1290"/>
            <ac:grpSpMk id="20" creationId="{3147481A-848D-456D-A853-2E0A4AD6613F}"/>
          </ac:grpSpMkLst>
        </pc:grpChg>
        <pc:picChg chg="mod">
          <ac:chgData name="LAMIAE BEZZAZ" userId="f9bc3cc0-8e1c-4944-afa8-b4b36bbf20e1" providerId="ADAL" clId="{A0121642-DE41-4A7B-985C-B3296F309087}" dt="2026-03-02T11:22:32.952" v="539" actId="1076"/>
          <ac:picMkLst>
            <pc:docMk/>
            <pc:sldMk cId="379146290" sldId="1290"/>
            <ac:picMk id="16" creationId="{2D821F4D-459F-10F8-037F-9FC307E61A4C}"/>
          </ac:picMkLst>
        </pc:picChg>
      </pc:sldChg>
      <pc:sldChg chg="modSp">
        <pc:chgData name="LAMIAE BEZZAZ" userId="f9bc3cc0-8e1c-4944-afa8-b4b36bbf20e1" providerId="ADAL" clId="{A0121642-DE41-4A7B-985C-B3296F309087}" dt="2026-02-26T15:28:04.148" v="99" actId="404"/>
        <pc:sldMkLst>
          <pc:docMk/>
          <pc:sldMk cId="0" sldId="1311"/>
        </pc:sldMkLst>
        <pc:spChg chg="mod">
          <ac:chgData name="LAMIAE BEZZAZ" userId="f9bc3cc0-8e1c-4944-afa8-b4b36bbf20e1" providerId="ADAL" clId="{A0121642-DE41-4A7B-985C-B3296F309087}" dt="2026-02-26T15:28:04.148" v="99" actId="404"/>
          <ac:spMkLst>
            <pc:docMk/>
            <pc:sldMk cId="0" sldId="1311"/>
            <ac:spMk id="3" creationId="{11807216-9017-1E04-87CB-A66A447AC330}"/>
          </ac:spMkLst>
        </pc:spChg>
      </pc:sldChg>
      <pc:sldChg chg="modSp">
        <pc:chgData name="LAMIAE BEZZAZ" userId="f9bc3cc0-8e1c-4944-afa8-b4b36bbf20e1" providerId="ADAL" clId="{A0121642-DE41-4A7B-985C-B3296F309087}" dt="2026-02-26T15:27:32.665" v="94" actId="1076"/>
        <pc:sldMkLst>
          <pc:docMk/>
          <pc:sldMk cId="0" sldId="1312"/>
        </pc:sldMkLst>
        <pc:spChg chg="mod">
          <ac:chgData name="LAMIAE BEZZAZ" userId="f9bc3cc0-8e1c-4944-afa8-b4b36bbf20e1" providerId="ADAL" clId="{A0121642-DE41-4A7B-985C-B3296F309087}" dt="2026-02-26T15:27:32.665" v="94" actId="1076"/>
          <ac:spMkLst>
            <pc:docMk/>
            <pc:sldMk cId="0" sldId="1312"/>
            <ac:spMk id="2" creationId="{89C2A47D-1FEC-5D29-CC76-49D6462325DE}"/>
          </ac:spMkLst>
        </pc:spChg>
      </pc:sldChg>
      <pc:sldChg chg="modSp">
        <pc:chgData name="LAMIAE BEZZAZ" userId="f9bc3cc0-8e1c-4944-afa8-b4b36bbf20e1" providerId="ADAL" clId="{A0121642-DE41-4A7B-985C-B3296F309087}" dt="2026-02-26T15:27:57.848" v="98" actId="1076"/>
        <pc:sldMkLst>
          <pc:docMk/>
          <pc:sldMk cId="0" sldId="1313"/>
        </pc:sldMkLst>
        <pc:spChg chg="mod">
          <ac:chgData name="LAMIAE BEZZAZ" userId="f9bc3cc0-8e1c-4944-afa8-b4b36bbf20e1" providerId="ADAL" clId="{A0121642-DE41-4A7B-985C-B3296F309087}" dt="2026-02-26T15:27:57.848" v="98" actId="1076"/>
          <ac:spMkLst>
            <pc:docMk/>
            <pc:sldMk cId="0" sldId="1313"/>
            <ac:spMk id="3" creationId="{5C6421EA-67E3-3316-012A-1E22BBC57837}"/>
          </ac:spMkLst>
        </pc:spChg>
      </pc:sldChg>
      <pc:sldChg chg="addSp delSp modSp">
        <pc:chgData name="LAMIAE BEZZAZ" userId="f9bc3cc0-8e1c-4944-afa8-b4b36bbf20e1" providerId="ADAL" clId="{A0121642-DE41-4A7B-985C-B3296F309087}" dt="2026-02-26T15:14:57.817" v="51" actId="20577"/>
        <pc:sldMkLst>
          <pc:docMk/>
          <pc:sldMk cId="4293098438" sldId="1316"/>
        </pc:sldMkLst>
        <pc:spChg chg="mod">
          <ac:chgData name="LAMIAE BEZZAZ" userId="f9bc3cc0-8e1c-4944-afa8-b4b36bbf20e1" providerId="ADAL" clId="{A0121642-DE41-4A7B-985C-B3296F309087}" dt="2026-02-26T15:14:57.817" v="51" actId="20577"/>
          <ac:spMkLst>
            <pc:docMk/>
            <pc:sldMk cId="4293098438" sldId="1316"/>
            <ac:spMk id="15" creationId="{4028D763-82A6-913A-5F00-0C18E140FD49}"/>
          </ac:spMkLst>
        </pc:spChg>
        <pc:spChg chg="mod">
          <ac:chgData name="LAMIAE BEZZAZ" userId="f9bc3cc0-8e1c-4944-afa8-b4b36bbf20e1" providerId="ADAL" clId="{A0121642-DE41-4A7B-985C-B3296F309087}" dt="2026-02-26T15:14:52.867" v="49" actId="1076"/>
          <ac:spMkLst>
            <pc:docMk/>
            <pc:sldMk cId="4293098438" sldId="1316"/>
            <ac:spMk id="20" creationId="{B1D499C1-D72C-C687-9F3B-94A31D603D9A}"/>
          </ac:spMkLst>
        </pc:spChg>
        <pc:picChg chg="add del">
          <ac:chgData name="LAMIAE BEZZAZ" userId="f9bc3cc0-8e1c-4944-afa8-b4b36bbf20e1" providerId="ADAL" clId="{A0121642-DE41-4A7B-985C-B3296F309087}" dt="2026-02-26T15:14:38.951" v="44" actId="478"/>
          <ac:picMkLst>
            <pc:docMk/>
            <pc:sldMk cId="4293098438" sldId="1316"/>
            <ac:picMk id="3" creationId="{9F0EDDB6-7D0F-4EEF-8238-5AF65D934EBF}"/>
          </ac:picMkLst>
        </pc:picChg>
        <pc:picChg chg="add del mod">
          <ac:chgData name="LAMIAE BEZZAZ" userId="f9bc3cc0-8e1c-4944-afa8-b4b36bbf20e1" providerId="ADAL" clId="{A0121642-DE41-4A7B-985C-B3296F309087}" dt="2026-02-26T15:14:19.136" v="38"/>
          <ac:picMkLst>
            <pc:docMk/>
            <pc:sldMk cId="4293098438" sldId="1316"/>
            <ac:picMk id="4" creationId="{B95DBECB-9A50-43E8-9314-79299319178C}"/>
          </ac:picMkLst>
        </pc:picChg>
        <pc:picChg chg="add mod ord">
          <ac:chgData name="LAMIAE BEZZAZ" userId="f9bc3cc0-8e1c-4944-afa8-b4b36bbf20e1" providerId="ADAL" clId="{A0121642-DE41-4A7B-985C-B3296F309087}" dt="2026-02-26T15:14:48.283" v="48" actId="171"/>
          <ac:picMkLst>
            <pc:docMk/>
            <pc:sldMk cId="4293098438" sldId="1316"/>
            <ac:picMk id="8" creationId="{B4EDDDA7-E3C8-46A7-8573-A14FA299228E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18:09.530" v="63"/>
        <pc:sldMkLst>
          <pc:docMk/>
          <pc:sldMk cId="2399706282" sldId="1317"/>
        </pc:sldMkLst>
        <pc:picChg chg="del">
          <ac:chgData name="LAMIAE BEZZAZ" userId="f9bc3cc0-8e1c-4944-afa8-b4b36bbf20e1" providerId="ADAL" clId="{A0121642-DE41-4A7B-985C-B3296F309087}" dt="2026-02-26T15:15:18.163" v="52" actId="478"/>
          <ac:picMkLst>
            <pc:docMk/>
            <pc:sldMk cId="2399706282" sldId="1317"/>
            <ac:picMk id="2" creationId="{4CA3CD51-C6E6-437D-AA98-45E8B35816FB}"/>
          </ac:picMkLst>
        </pc:picChg>
        <pc:picChg chg="add mod modCrop">
          <ac:chgData name="LAMIAE BEZZAZ" userId="f9bc3cc0-8e1c-4944-afa8-b4b36bbf20e1" providerId="ADAL" clId="{A0121642-DE41-4A7B-985C-B3296F309087}" dt="2026-02-26T15:18:09.530" v="63"/>
          <ac:picMkLst>
            <pc:docMk/>
            <pc:sldMk cId="2399706282" sldId="1317"/>
            <ac:picMk id="7" creationId="{6EC050A7-DAAF-4B08-8554-CF60F567CFF4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25:37.016" v="87" actId="164"/>
        <pc:sldMkLst>
          <pc:docMk/>
          <pc:sldMk cId="131279238" sldId="1318"/>
        </pc:sldMkLst>
        <pc:grpChg chg="add mod">
          <ac:chgData name="LAMIAE BEZZAZ" userId="f9bc3cc0-8e1c-4944-afa8-b4b36bbf20e1" providerId="ADAL" clId="{A0121642-DE41-4A7B-985C-B3296F309087}" dt="2026-02-26T15:25:37.016" v="87" actId="164"/>
          <ac:grpSpMkLst>
            <pc:docMk/>
            <pc:sldMk cId="131279238" sldId="1318"/>
            <ac:grpSpMk id="21" creationId="{AF6957CE-1821-412F-BEF7-EE3967D347A3}"/>
          </ac:grpSpMkLst>
        </pc:grpChg>
        <pc:grpChg chg="del">
          <ac:chgData name="LAMIAE BEZZAZ" userId="f9bc3cc0-8e1c-4944-afa8-b4b36bbf20e1" providerId="ADAL" clId="{A0121642-DE41-4A7B-985C-B3296F309087}" dt="2026-02-26T15:18:24.906" v="64" actId="165"/>
          <ac:grpSpMkLst>
            <pc:docMk/>
            <pc:sldMk cId="131279238" sldId="1318"/>
            <ac:grpSpMk id="27" creationId="{02D3A8B9-08B4-4991-A0B1-ED2DFCD8D3E5}"/>
          </ac:grpSpMkLst>
        </pc:grpChg>
        <pc:picChg chg="del mod topLvl">
          <ac:chgData name="LAMIAE BEZZAZ" userId="f9bc3cc0-8e1c-4944-afa8-b4b36bbf20e1" providerId="ADAL" clId="{A0121642-DE41-4A7B-985C-B3296F309087}" dt="2026-02-26T15:18:27.014" v="65" actId="478"/>
          <ac:picMkLst>
            <pc:docMk/>
            <pc:sldMk cId="131279238" sldId="1318"/>
            <ac:picMk id="3" creationId="{4AB62908-EE50-40CC-9A0C-1FE910417BA1}"/>
          </ac:picMkLst>
        </pc:picChg>
        <pc:picChg chg="add mod ord">
          <ac:chgData name="LAMIAE BEZZAZ" userId="f9bc3cc0-8e1c-4944-afa8-b4b36bbf20e1" providerId="ADAL" clId="{A0121642-DE41-4A7B-985C-B3296F309087}" dt="2026-02-26T15:25:37.016" v="87" actId="164"/>
          <ac:picMkLst>
            <pc:docMk/>
            <pc:sldMk cId="131279238" sldId="1318"/>
            <ac:picMk id="11" creationId="{0E218765-32A8-4C36-AB64-93FE3F3E4BDE}"/>
          </ac:picMkLst>
        </pc:picChg>
        <pc:cxnChg chg="mod topLvl">
          <ac:chgData name="LAMIAE BEZZAZ" userId="f9bc3cc0-8e1c-4944-afa8-b4b36bbf20e1" providerId="ADAL" clId="{A0121642-DE41-4A7B-985C-B3296F309087}" dt="2026-02-26T15:25:37.016" v="87" actId="164"/>
          <ac:cxnSpMkLst>
            <pc:docMk/>
            <pc:sldMk cId="131279238" sldId="1318"/>
            <ac:cxnSpMk id="5" creationId="{A6447AAA-AB7E-4113-935B-F7D2BC7C4F92}"/>
          </ac:cxnSpMkLst>
        </pc:cxnChg>
        <pc:cxnChg chg="mod topLvl">
          <ac:chgData name="LAMIAE BEZZAZ" userId="f9bc3cc0-8e1c-4944-afa8-b4b36bbf20e1" providerId="ADAL" clId="{A0121642-DE41-4A7B-985C-B3296F309087}" dt="2026-02-26T15:25:37.016" v="87" actId="164"/>
          <ac:cxnSpMkLst>
            <pc:docMk/>
            <pc:sldMk cId="131279238" sldId="1318"/>
            <ac:cxnSpMk id="17" creationId="{4F5F7F92-0939-4A69-95C3-73F79D5F0D4E}"/>
          </ac:cxnSpMkLst>
        </pc:cxnChg>
        <pc:cxnChg chg="mod topLvl">
          <ac:chgData name="LAMIAE BEZZAZ" userId="f9bc3cc0-8e1c-4944-afa8-b4b36bbf20e1" providerId="ADAL" clId="{A0121642-DE41-4A7B-985C-B3296F309087}" dt="2026-02-26T15:25:37.016" v="87" actId="164"/>
          <ac:cxnSpMkLst>
            <pc:docMk/>
            <pc:sldMk cId="131279238" sldId="1318"/>
            <ac:cxnSpMk id="18" creationId="{18DA9875-B293-436A-B31A-BF774331A6E1}"/>
          </ac:cxnSpMkLst>
        </pc:cxnChg>
        <pc:cxnChg chg="mod topLvl">
          <ac:chgData name="LAMIAE BEZZAZ" userId="f9bc3cc0-8e1c-4944-afa8-b4b36bbf20e1" providerId="ADAL" clId="{A0121642-DE41-4A7B-985C-B3296F309087}" dt="2026-02-26T15:25:37.016" v="87" actId="164"/>
          <ac:cxnSpMkLst>
            <pc:docMk/>
            <pc:sldMk cId="131279238" sldId="1318"/>
            <ac:cxnSpMk id="19" creationId="{F93D9EE0-F02C-43DF-A8E9-8833E32EFE1B}"/>
          </ac:cxnSpMkLst>
        </pc:cxnChg>
        <pc:cxnChg chg="mod topLvl">
          <ac:chgData name="LAMIAE BEZZAZ" userId="f9bc3cc0-8e1c-4944-afa8-b4b36bbf20e1" providerId="ADAL" clId="{A0121642-DE41-4A7B-985C-B3296F309087}" dt="2026-02-26T15:25:37.016" v="87" actId="164"/>
          <ac:cxnSpMkLst>
            <pc:docMk/>
            <pc:sldMk cId="131279238" sldId="1318"/>
            <ac:cxnSpMk id="20" creationId="{9D49C58B-C2FA-443E-90FA-E95B951BC707}"/>
          </ac:cxnSpMkLst>
        </pc:cxnChg>
        <pc:cxnChg chg="add mod">
          <ac:chgData name="LAMIAE BEZZAZ" userId="f9bc3cc0-8e1c-4944-afa8-b4b36bbf20e1" providerId="ADAL" clId="{A0121642-DE41-4A7B-985C-B3296F309087}" dt="2026-02-26T15:25:22.467" v="86" actId="571"/>
          <ac:cxnSpMkLst>
            <pc:docMk/>
            <pc:sldMk cId="131279238" sldId="1318"/>
            <ac:cxnSpMk id="22" creationId="{82AB0686-525C-49CF-A14E-6DD5D250E73B}"/>
          </ac:cxnSpMkLst>
        </pc:cxnChg>
        <pc:cxnChg chg="add mod">
          <ac:chgData name="LAMIAE BEZZAZ" userId="f9bc3cc0-8e1c-4944-afa8-b4b36bbf20e1" providerId="ADAL" clId="{A0121642-DE41-4A7B-985C-B3296F309087}" dt="2026-02-26T15:25:22.467" v="86" actId="571"/>
          <ac:cxnSpMkLst>
            <pc:docMk/>
            <pc:sldMk cId="131279238" sldId="1318"/>
            <ac:cxnSpMk id="23" creationId="{5199598D-5A10-47EF-94E3-AE74F52B99B1}"/>
          </ac:cxnSpMkLst>
        </pc:cxnChg>
        <pc:cxnChg chg="add mod">
          <ac:chgData name="LAMIAE BEZZAZ" userId="f9bc3cc0-8e1c-4944-afa8-b4b36bbf20e1" providerId="ADAL" clId="{A0121642-DE41-4A7B-985C-B3296F309087}" dt="2026-02-26T15:25:22.467" v="86" actId="571"/>
          <ac:cxnSpMkLst>
            <pc:docMk/>
            <pc:sldMk cId="131279238" sldId="1318"/>
            <ac:cxnSpMk id="24" creationId="{01DA20DC-5301-40D9-9C2D-F7D3FCBFD71D}"/>
          </ac:cxnSpMkLst>
        </pc:cxnChg>
      </pc:sldChg>
      <pc:sldChg chg="addSp delSp modSp">
        <pc:chgData name="LAMIAE BEZZAZ" userId="f9bc3cc0-8e1c-4944-afa8-b4b36bbf20e1" providerId="ADAL" clId="{A0121642-DE41-4A7B-985C-B3296F309087}" dt="2026-02-26T15:43:16.250" v="302"/>
        <pc:sldMkLst>
          <pc:docMk/>
          <pc:sldMk cId="535434926" sldId="1320"/>
        </pc:sldMkLst>
        <pc:spChg chg="mod">
          <ac:chgData name="LAMIAE BEZZAZ" userId="f9bc3cc0-8e1c-4944-afa8-b4b36bbf20e1" providerId="ADAL" clId="{A0121642-DE41-4A7B-985C-B3296F309087}" dt="2026-02-26T15:38:47.600" v="226" actId="20577"/>
          <ac:spMkLst>
            <pc:docMk/>
            <pc:sldMk cId="535434926" sldId="1320"/>
            <ac:spMk id="6" creationId="{00000000-0000-0000-0000-000000000000}"/>
          </ac:spMkLst>
        </pc:spChg>
        <pc:picChg chg="del">
          <ac:chgData name="LAMIAE BEZZAZ" userId="f9bc3cc0-8e1c-4944-afa8-b4b36bbf20e1" providerId="ADAL" clId="{A0121642-DE41-4A7B-985C-B3296F309087}" dt="2026-02-26T15:38:08.826" v="180" actId="478"/>
          <ac:picMkLst>
            <pc:docMk/>
            <pc:sldMk cId="535434926" sldId="1320"/>
            <ac:picMk id="5" creationId="{B251AE7D-6F2C-4E31-B36C-67BBA1498D04}"/>
          </ac:picMkLst>
        </pc:picChg>
        <pc:picChg chg="add">
          <ac:chgData name="LAMIAE BEZZAZ" userId="f9bc3cc0-8e1c-4944-afa8-b4b36bbf20e1" providerId="ADAL" clId="{A0121642-DE41-4A7B-985C-B3296F309087}" dt="2026-02-26T15:43:16.250" v="302"/>
          <ac:picMkLst>
            <pc:docMk/>
            <pc:sldMk cId="535434926" sldId="1320"/>
            <ac:picMk id="7" creationId="{23753431-D80D-4318-BD95-4AE77B7366D0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6:10.520" v="343" actId="20577"/>
        <pc:sldMkLst>
          <pc:docMk/>
          <pc:sldMk cId="52341450" sldId="1321"/>
        </pc:sldMkLst>
        <pc:spChg chg="mod">
          <ac:chgData name="LAMIAE BEZZAZ" userId="f9bc3cc0-8e1c-4944-afa8-b4b36bbf20e1" providerId="ADAL" clId="{A0121642-DE41-4A7B-985C-B3296F309087}" dt="2026-02-26T15:46:10.520" v="343" actId="20577"/>
          <ac:spMkLst>
            <pc:docMk/>
            <pc:sldMk cId="52341450" sldId="1321"/>
            <ac:spMk id="6" creationId="{00000000-0000-0000-0000-000000000000}"/>
          </ac:spMkLst>
        </pc:spChg>
        <pc:picChg chg="del">
          <ac:chgData name="LAMIAE BEZZAZ" userId="f9bc3cc0-8e1c-4944-afa8-b4b36bbf20e1" providerId="ADAL" clId="{A0121642-DE41-4A7B-985C-B3296F309087}" dt="2026-02-26T15:45:27.812" v="325" actId="478"/>
          <ac:picMkLst>
            <pc:docMk/>
            <pc:sldMk cId="52341450" sldId="1321"/>
            <ac:picMk id="2" creationId="{E2D2C810-55DF-48CF-92B5-EC49C84AFA0C}"/>
          </ac:picMkLst>
        </pc:picChg>
        <pc:picChg chg="add mod">
          <ac:chgData name="LAMIAE BEZZAZ" userId="f9bc3cc0-8e1c-4944-afa8-b4b36bbf20e1" providerId="ADAL" clId="{A0121642-DE41-4A7B-985C-B3296F309087}" dt="2026-02-26T15:45:44.312" v="330" actId="1076"/>
          <ac:picMkLst>
            <pc:docMk/>
            <pc:sldMk cId="52341450" sldId="1321"/>
            <ac:picMk id="4" creationId="{FF461833-1B08-4708-AD1D-F8A09FFBA665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6:59.841" v="367" actId="20577"/>
        <pc:sldMkLst>
          <pc:docMk/>
          <pc:sldMk cId="4156866325" sldId="1322"/>
        </pc:sldMkLst>
        <pc:spChg chg="mod">
          <ac:chgData name="LAMIAE BEZZAZ" userId="f9bc3cc0-8e1c-4944-afa8-b4b36bbf20e1" providerId="ADAL" clId="{A0121642-DE41-4A7B-985C-B3296F309087}" dt="2026-02-26T15:46:59.841" v="367" actId="20577"/>
          <ac:spMkLst>
            <pc:docMk/>
            <pc:sldMk cId="4156866325" sldId="1322"/>
            <ac:spMk id="6" creationId="{00000000-0000-0000-0000-000000000000}"/>
          </ac:spMkLst>
        </pc:spChg>
        <pc:picChg chg="add">
          <ac:chgData name="LAMIAE BEZZAZ" userId="f9bc3cc0-8e1c-4944-afa8-b4b36bbf20e1" providerId="ADAL" clId="{A0121642-DE41-4A7B-985C-B3296F309087}" dt="2026-02-26T15:46:21.783" v="345"/>
          <ac:picMkLst>
            <pc:docMk/>
            <pc:sldMk cId="4156866325" sldId="1322"/>
            <ac:picMk id="5" creationId="{9E79351D-58CC-4FB0-B603-3B4C89E1BB1E}"/>
          </ac:picMkLst>
        </pc:picChg>
        <pc:picChg chg="del">
          <ac:chgData name="LAMIAE BEZZAZ" userId="f9bc3cc0-8e1c-4944-afa8-b4b36bbf20e1" providerId="ADAL" clId="{A0121642-DE41-4A7B-985C-B3296F309087}" dt="2026-02-26T15:46:17.327" v="344" actId="478"/>
          <ac:picMkLst>
            <pc:docMk/>
            <pc:sldMk cId="4156866325" sldId="1322"/>
            <ac:picMk id="7" creationId="{93BF6BC8-3CBC-4151-8143-012299D6D2E6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7:55.359" v="373" actId="20577"/>
        <pc:sldMkLst>
          <pc:docMk/>
          <pc:sldMk cId="2315588146" sldId="1323"/>
        </pc:sldMkLst>
        <pc:spChg chg="mod">
          <ac:chgData name="LAMIAE BEZZAZ" userId="f9bc3cc0-8e1c-4944-afa8-b4b36bbf20e1" providerId="ADAL" clId="{A0121642-DE41-4A7B-985C-B3296F309087}" dt="2026-02-26T15:47:55.359" v="373" actId="20577"/>
          <ac:spMkLst>
            <pc:docMk/>
            <pc:sldMk cId="2315588146" sldId="1323"/>
            <ac:spMk id="6" creationId="{00000000-0000-0000-0000-000000000000}"/>
          </ac:spMkLst>
        </pc:spChg>
        <pc:picChg chg="add">
          <ac:chgData name="LAMIAE BEZZAZ" userId="f9bc3cc0-8e1c-4944-afa8-b4b36bbf20e1" providerId="ADAL" clId="{A0121642-DE41-4A7B-985C-B3296F309087}" dt="2026-02-26T15:47:08.987" v="369"/>
          <ac:picMkLst>
            <pc:docMk/>
            <pc:sldMk cId="2315588146" sldId="1323"/>
            <ac:picMk id="5" creationId="{E2BF0D0D-0549-45DE-BD88-ECF5D6276D12}"/>
          </ac:picMkLst>
        </pc:picChg>
        <pc:picChg chg="del">
          <ac:chgData name="LAMIAE BEZZAZ" userId="f9bc3cc0-8e1c-4944-afa8-b4b36bbf20e1" providerId="ADAL" clId="{A0121642-DE41-4A7B-985C-B3296F309087}" dt="2026-02-26T15:47:08.526" v="368" actId="478"/>
          <ac:picMkLst>
            <pc:docMk/>
            <pc:sldMk cId="2315588146" sldId="1323"/>
            <ac:picMk id="7" creationId="{A7576BA8-09D6-4C1E-B9E5-EC11A0BB8DEE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8:22.158" v="379" actId="20577"/>
        <pc:sldMkLst>
          <pc:docMk/>
          <pc:sldMk cId="2759683450" sldId="1324"/>
        </pc:sldMkLst>
        <pc:spChg chg="mod">
          <ac:chgData name="LAMIAE BEZZAZ" userId="f9bc3cc0-8e1c-4944-afa8-b4b36bbf20e1" providerId="ADAL" clId="{A0121642-DE41-4A7B-985C-B3296F309087}" dt="2026-02-26T15:48:22.158" v="379" actId="20577"/>
          <ac:spMkLst>
            <pc:docMk/>
            <pc:sldMk cId="2759683450" sldId="1324"/>
            <ac:spMk id="6" creationId="{00000000-0000-0000-0000-000000000000}"/>
          </ac:spMkLst>
        </pc:spChg>
        <pc:picChg chg="add">
          <ac:chgData name="LAMIAE BEZZAZ" userId="f9bc3cc0-8e1c-4944-afa8-b4b36bbf20e1" providerId="ADAL" clId="{A0121642-DE41-4A7B-985C-B3296F309087}" dt="2026-02-26T15:48:06.348" v="375"/>
          <ac:picMkLst>
            <pc:docMk/>
            <pc:sldMk cId="2759683450" sldId="1324"/>
            <ac:picMk id="5" creationId="{F44794E6-1DC1-482A-AE3F-2B9CA677BB6D}"/>
          </ac:picMkLst>
        </pc:picChg>
        <pc:picChg chg="del">
          <ac:chgData name="LAMIAE BEZZAZ" userId="f9bc3cc0-8e1c-4944-afa8-b4b36bbf20e1" providerId="ADAL" clId="{A0121642-DE41-4A7B-985C-B3296F309087}" dt="2026-02-26T15:48:00.426" v="374" actId="478"/>
          <ac:picMkLst>
            <pc:docMk/>
            <pc:sldMk cId="2759683450" sldId="1324"/>
            <ac:picMk id="7" creationId="{D194A616-16C1-4DAE-8B96-59B2D6915776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8:36.943" v="383" actId="14100"/>
        <pc:sldMkLst>
          <pc:docMk/>
          <pc:sldMk cId="1745320558" sldId="1326"/>
        </pc:sldMkLst>
        <pc:spChg chg="mod">
          <ac:chgData name="LAMIAE BEZZAZ" userId="f9bc3cc0-8e1c-4944-afa8-b4b36bbf20e1" providerId="ADAL" clId="{A0121642-DE41-4A7B-985C-B3296F309087}" dt="2026-02-26T15:45:02.545" v="323" actId="1076"/>
          <ac:spMkLst>
            <pc:docMk/>
            <pc:sldMk cId="1745320558" sldId="1326"/>
            <ac:spMk id="2" creationId="{00000000-0000-0000-0000-000000000000}"/>
          </ac:spMkLst>
        </pc:spChg>
        <pc:picChg chg="del">
          <ac:chgData name="LAMIAE BEZZAZ" userId="f9bc3cc0-8e1c-4944-afa8-b4b36bbf20e1" providerId="ADAL" clId="{A0121642-DE41-4A7B-985C-B3296F309087}" dt="2026-02-26T15:45:06.362" v="324" actId="478"/>
          <ac:picMkLst>
            <pc:docMk/>
            <pc:sldMk cId="1745320558" sldId="1326"/>
            <ac:picMk id="7" creationId="{D2E2D8BB-2FD3-4CE6-9229-1CD06142658E}"/>
          </ac:picMkLst>
        </pc:picChg>
        <pc:picChg chg="add mod">
          <ac:chgData name="LAMIAE BEZZAZ" userId="f9bc3cc0-8e1c-4944-afa8-b4b36bbf20e1" providerId="ADAL" clId="{A0121642-DE41-4A7B-985C-B3296F309087}" dt="2026-02-26T15:48:36.943" v="383" actId="14100"/>
          <ac:picMkLst>
            <pc:docMk/>
            <pc:sldMk cId="1745320558" sldId="1326"/>
            <ac:picMk id="8" creationId="{4D8A11D5-C028-48E1-99B2-41EF2CCA67CF}"/>
          </ac:picMkLst>
        </pc:picChg>
      </pc:sldChg>
      <pc:sldChg chg="addSp delSp modSp">
        <pc:chgData name="LAMIAE BEZZAZ" userId="f9bc3cc0-8e1c-4944-afa8-b4b36bbf20e1" providerId="ADAL" clId="{A0121642-DE41-4A7B-985C-B3296F309087}" dt="2026-02-26T15:49:04.691" v="390" actId="20577"/>
        <pc:sldMkLst>
          <pc:docMk/>
          <pc:sldMk cId="2451048818" sldId="1328"/>
        </pc:sldMkLst>
        <pc:spChg chg="mod">
          <ac:chgData name="LAMIAE BEZZAZ" userId="f9bc3cc0-8e1c-4944-afa8-b4b36bbf20e1" providerId="ADAL" clId="{A0121642-DE41-4A7B-985C-B3296F309087}" dt="2026-02-26T15:49:04.691" v="390" actId="20577"/>
          <ac:spMkLst>
            <pc:docMk/>
            <pc:sldMk cId="2451048818" sldId="1328"/>
            <ac:spMk id="6" creationId="{00000000-0000-0000-0000-000000000000}"/>
          </ac:spMkLst>
        </pc:spChg>
        <pc:spChg chg="del">
          <ac:chgData name="LAMIAE BEZZAZ" userId="f9bc3cc0-8e1c-4944-afa8-b4b36bbf20e1" providerId="ADAL" clId="{A0121642-DE41-4A7B-985C-B3296F309087}" dt="2026-02-26T15:48:49.274" v="384" actId="478"/>
          <ac:spMkLst>
            <pc:docMk/>
            <pc:sldMk cId="2451048818" sldId="1328"/>
            <ac:spMk id="7" creationId="{CA904985-9EFE-4803-8E82-DEF2BDDDB3CF}"/>
          </ac:spMkLst>
        </pc:spChg>
        <pc:spChg chg="add mod">
          <ac:chgData name="LAMIAE BEZZAZ" userId="f9bc3cc0-8e1c-4944-afa8-b4b36bbf20e1" providerId="ADAL" clId="{A0121642-DE41-4A7B-985C-B3296F309087}" dt="2026-02-26T15:48:56.616" v="386" actId="207"/>
          <ac:spMkLst>
            <pc:docMk/>
            <pc:sldMk cId="2451048818" sldId="1328"/>
            <ac:spMk id="9" creationId="{CF56D760-6170-4C20-A09B-718A09A52AE3}"/>
          </ac:spMkLst>
        </pc:spChg>
        <pc:picChg chg="del">
          <ac:chgData name="LAMIAE BEZZAZ" userId="f9bc3cc0-8e1c-4944-afa8-b4b36bbf20e1" providerId="ADAL" clId="{A0121642-DE41-4A7B-985C-B3296F309087}" dt="2026-02-26T15:48:49.274" v="384" actId="478"/>
          <ac:picMkLst>
            <pc:docMk/>
            <pc:sldMk cId="2451048818" sldId="1328"/>
            <ac:picMk id="10" creationId="{BE4B3A02-2E8B-4859-B069-692AFE7E73AE}"/>
          </ac:picMkLst>
        </pc:picChg>
        <pc:picChg chg="add">
          <ac:chgData name="LAMIAE BEZZAZ" userId="f9bc3cc0-8e1c-4944-afa8-b4b36bbf20e1" providerId="ADAL" clId="{A0121642-DE41-4A7B-985C-B3296F309087}" dt="2026-02-26T15:48:50.393" v="385"/>
          <ac:picMkLst>
            <pc:docMk/>
            <pc:sldMk cId="2451048818" sldId="1328"/>
            <ac:picMk id="11" creationId="{1BFBA0DF-EE5F-4287-9BF1-536B2A5B1009}"/>
          </ac:picMkLst>
        </pc:picChg>
      </pc:sldChg>
      <pc:sldChg chg="modSp">
        <pc:chgData name="LAMIAE BEZZAZ" userId="f9bc3cc0-8e1c-4944-afa8-b4b36bbf20e1" providerId="ADAL" clId="{A0121642-DE41-4A7B-985C-B3296F309087}" dt="2026-02-26T15:10:02.353" v="23"/>
        <pc:sldMkLst>
          <pc:docMk/>
          <pc:sldMk cId="101314545" sldId="1330"/>
        </pc:sldMkLst>
        <pc:spChg chg="mod">
          <ac:chgData name="LAMIAE BEZZAZ" userId="f9bc3cc0-8e1c-4944-afa8-b4b36bbf20e1" providerId="ADAL" clId="{A0121642-DE41-4A7B-985C-B3296F309087}" dt="2026-02-26T15:09:27.291" v="16"/>
          <ac:spMkLst>
            <pc:docMk/>
            <pc:sldMk cId="101314545" sldId="1330"/>
            <ac:spMk id="14" creationId="{AA3FDE76-2CA4-4D01-9881-6DBE7730D8BC}"/>
          </ac:spMkLst>
        </pc:spChg>
        <pc:spChg chg="mod">
          <ac:chgData name="LAMIAE BEZZAZ" userId="f9bc3cc0-8e1c-4944-afa8-b4b36bbf20e1" providerId="ADAL" clId="{A0121642-DE41-4A7B-985C-B3296F309087}" dt="2026-02-26T15:09:38.161" v="20"/>
          <ac:spMkLst>
            <pc:docMk/>
            <pc:sldMk cId="101314545" sldId="1330"/>
            <ac:spMk id="16" creationId="{34CCF612-D9DE-44B9-891B-071D8C271CDF}"/>
          </ac:spMkLst>
        </pc:spChg>
        <pc:spChg chg="mod">
          <ac:chgData name="LAMIAE BEZZAZ" userId="f9bc3cc0-8e1c-4944-afa8-b4b36bbf20e1" providerId="ADAL" clId="{A0121642-DE41-4A7B-985C-B3296F309087}" dt="2026-02-26T15:09:30.732" v="19" actId="20577"/>
          <ac:spMkLst>
            <pc:docMk/>
            <pc:sldMk cId="101314545" sldId="1330"/>
            <ac:spMk id="20" creationId="{1908650E-299D-4733-B56C-0DF3C0921706}"/>
          </ac:spMkLst>
        </pc:spChg>
        <pc:spChg chg="mod">
          <ac:chgData name="LAMIAE BEZZAZ" userId="f9bc3cc0-8e1c-4944-afa8-b4b36bbf20e1" providerId="ADAL" clId="{A0121642-DE41-4A7B-985C-B3296F309087}" dt="2026-02-26T15:10:02.353" v="23"/>
          <ac:spMkLst>
            <pc:docMk/>
            <pc:sldMk cId="101314545" sldId="1330"/>
            <ac:spMk id="21" creationId="{56F216B4-82FD-44A9-9166-8E58D1DD3153}"/>
          </ac:spMkLst>
        </pc:spChg>
        <pc:spChg chg="mod">
          <ac:chgData name="LAMIAE BEZZAZ" userId="f9bc3cc0-8e1c-4944-afa8-b4b36bbf20e1" providerId="ADAL" clId="{A0121642-DE41-4A7B-985C-B3296F309087}" dt="2026-02-26T15:09:57.142" v="22"/>
          <ac:spMkLst>
            <pc:docMk/>
            <pc:sldMk cId="101314545" sldId="1330"/>
            <ac:spMk id="22" creationId="{C5ED7559-C531-43A2-ACAA-FD98F5CC66D9}"/>
          </ac:spMkLst>
        </pc:spChg>
        <pc:spChg chg="mod">
          <ac:chgData name="LAMIAE BEZZAZ" userId="f9bc3cc0-8e1c-4944-afa8-b4b36bbf20e1" providerId="ADAL" clId="{A0121642-DE41-4A7B-985C-B3296F309087}" dt="2026-02-26T15:09:47.280" v="21"/>
          <ac:spMkLst>
            <pc:docMk/>
            <pc:sldMk cId="101314545" sldId="1330"/>
            <ac:spMk id="23" creationId="{2B4F01B4-708B-4628-B446-A5A73C0B3C12}"/>
          </ac:spMkLst>
        </pc:spChg>
      </pc:sldChg>
      <pc:sldChg chg="modSp">
        <pc:chgData name="LAMIAE BEZZAZ" userId="f9bc3cc0-8e1c-4944-afa8-b4b36bbf20e1" providerId="ADAL" clId="{A0121642-DE41-4A7B-985C-B3296F309087}" dt="2026-02-26T15:12:24.543" v="29"/>
        <pc:sldMkLst>
          <pc:docMk/>
          <pc:sldMk cId="1775905817" sldId="1334"/>
        </pc:sldMkLst>
        <pc:spChg chg="mod">
          <ac:chgData name="LAMIAE BEZZAZ" userId="f9bc3cc0-8e1c-4944-afa8-b4b36bbf20e1" providerId="ADAL" clId="{A0121642-DE41-4A7B-985C-B3296F309087}" dt="2026-02-26T15:11:55.332" v="27"/>
          <ac:spMkLst>
            <pc:docMk/>
            <pc:sldMk cId="1775905817" sldId="1334"/>
            <ac:spMk id="6" creationId="{36833272-8881-4965-B4DD-47F285EC853E}"/>
          </ac:spMkLst>
        </pc:spChg>
        <pc:spChg chg="mod">
          <ac:chgData name="LAMIAE BEZZAZ" userId="f9bc3cc0-8e1c-4944-afa8-b4b36bbf20e1" providerId="ADAL" clId="{A0121642-DE41-4A7B-985C-B3296F309087}" dt="2026-02-26T15:11:23.829" v="26"/>
          <ac:spMkLst>
            <pc:docMk/>
            <pc:sldMk cId="1775905817" sldId="1334"/>
            <ac:spMk id="7" creationId="{2A335A45-3F5B-418B-881E-660CFB65C627}"/>
          </ac:spMkLst>
        </pc:spChg>
        <pc:spChg chg="mod">
          <ac:chgData name="LAMIAE BEZZAZ" userId="f9bc3cc0-8e1c-4944-afa8-b4b36bbf20e1" providerId="ADAL" clId="{A0121642-DE41-4A7B-985C-B3296F309087}" dt="2026-02-26T15:10:44.555" v="24"/>
          <ac:spMkLst>
            <pc:docMk/>
            <pc:sldMk cId="1775905817" sldId="1334"/>
            <ac:spMk id="8" creationId="{46CEB9C0-8E10-494F-8B54-BC9DB5CBA0C9}"/>
          </ac:spMkLst>
        </pc:spChg>
        <pc:spChg chg="mod">
          <ac:chgData name="LAMIAE BEZZAZ" userId="f9bc3cc0-8e1c-4944-afa8-b4b36bbf20e1" providerId="ADAL" clId="{A0121642-DE41-4A7B-985C-B3296F309087}" dt="2026-02-26T15:12:24.543" v="29"/>
          <ac:spMkLst>
            <pc:docMk/>
            <pc:sldMk cId="1775905817" sldId="1334"/>
            <ac:spMk id="9" creationId="{2AC74528-B6F2-4D9B-9B7F-3DDCE917096F}"/>
          </ac:spMkLst>
        </pc:spChg>
        <pc:spChg chg="mod">
          <ac:chgData name="LAMIAE BEZZAZ" userId="f9bc3cc0-8e1c-4944-afa8-b4b36bbf20e1" providerId="ADAL" clId="{A0121642-DE41-4A7B-985C-B3296F309087}" dt="2026-02-26T15:11:15.226" v="25"/>
          <ac:spMkLst>
            <pc:docMk/>
            <pc:sldMk cId="1775905817" sldId="1334"/>
            <ac:spMk id="10" creationId="{A7B56C13-9743-4BFF-AA5C-349B569AE16A}"/>
          </ac:spMkLst>
        </pc:spChg>
        <pc:spChg chg="mod">
          <ac:chgData name="LAMIAE BEZZAZ" userId="f9bc3cc0-8e1c-4944-afa8-b4b36bbf20e1" providerId="ADAL" clId="{A0121642-DE41-4A7B-985C-B3296F309087}" dt="2026-02-26T15:12:11.533" v="28"/>
          <ac:spMkLst>
            <pc:docMk/>
            <pc:sldMk cId="1775905817" sldId="1334"/>
            <ac:spMk id="14" creationId="{A533DA48-1311-4493-835A-D0ACBC5E5029}"/>
          </ac:spMkLst>
        </pc:spChg>
      </pc:sldChg>
      <pc:sldChg chg="modSp">
        <pc:chgData name="LAMIAE BEZZAZ" userId="f9bc3cc0-8e1c-4944-afa8-b4b36bbf20e1" providerId="ADAL" clId="{A0121642-DE41-4A7B-985C-B3296F309087}" dt="2026-02-26T15:30:04.328" v="115" actId="404"/>
        <pc:sldMkLst>
          <pc:docMk/>
          <pc:sldMk cId="4225778352" sldId="1335"/>
        </pc:sldMkLst>
        <pc:spChg chg="mod">
          <ac:chgData name="LAMIAE BEZZAZ" userId="f9bc3cc0-8e1c-4944-afa8-b4b36bbf20e1" providerId="ADAL" clId="{A0121642-DE41-4A7B-985C-B3296F309087}" dt="2026-02-26T15:30:04.328" v="115" actId="404"/>
          <ac:spMkLst>
            <pc:docMk/>
            <pc:sldMk cId="4225778352" sldId="1335"/>
            <ac:spMk id="2" creationId="{89C2A47D-1FEC-5D29-CC76-49D6462325DE}"/>
          </ac:spMkLst>
        </pc:spChg>
      </pc:sldChg>
      <pc:sldChg chg="modSp">
        <pc:chgData name="LAMIAE BEZZAZ" userId="f9bc3cc0-8e1c-4944-afa8-b4b36bbf20e1" providerId="ADAL" clId="{A0121642-DE41-4A7B-985C-B3296F309087}" dt="2026-02-26T15:30:42.151" v="121" actId="122"/>
        <pc:sldMkLst>
          <pc:docMk/>
          <pc:sldMk cId="1359027937" sldId="1336"/>
        </pc:sldMkLst>
        <pc:spChg chg="mod">
          <ac:chgData name="LAMIAE BEZZAZ" userId="f9bc3cc0-8e1c-4944-afa8-b4b36bbf20e1" providerId="ADAL" clId="{A0121642-DE41-4A7B-985C-B3296F309087}" dt="2026-02-26T15:30:42.151" v="121" actId="122"/>
          <ac:spMkLst>
            <pc:docMk/>
            <pc:sldMk cId="1359027937" sldId="1336"/>
            <ac:spMk id="2" creationId="{89C2A47D-1FEC-5D29-CC76-49D6462325DE}"/>
          </ac:spMkLst>
        </pc:spChg>
      </pc:sldChg>
      <pc:sldChg chg="addSp delSp modSp add">
        <pc:chgData name="LAMIAE BEZZAZ" userId="f9bc3cc0-8e1c-4944-afa8-b4b36bbf20e1" providerId="ADAL" clId="{A0121642-DE41-4A7B-985C-B3296F309087}" dt="2026-02-26T15:51:24.980" v="486" actId="478"/>
        <pc:sldMkLst>
          <pc:docMk/>
          <pc:sldMk cId="3143613910" sldId="1342"/>
        </pc:sldMkLst>
        <pc:spChg chg="mod">
          <ac:chgData name="LAMIAE BEZZAZ" userId="f9bc3cc0-8e1c-4944-afa8-b4b36bbf20e1" providerId="ADAL" clId="{A0121642-DE41-4A7B-985C-B3296F309087}" dt="2026-02-26T15:50:23.789" v="475" actId="20577"/>
          <ac:spMkLst>
            <pc:docMk/>
            <pc:sldMk cId="3143613910" sldId="1342"/>
            <ac:spMk id="6" creationId="{00000000-0000-0000-0000-000000000000}"/>
          </ac:spMkLst>
        </pc:spChg>
        <pc:spChg chg="del">
          <ac:chgData name="LAMIAE BEZZAZ" userId="f9bc3cc0-8e1c-4944-afa8-b4b36bbf20e1" providerId="ADAL" clId="{A0121642-DE41-4A7B-985C-B3296F309087}" dt="2026-02-26T15:51:24.980" v="486" actId="478"/>
          <ac:spMkLst>
            <pc:docMk/>
            <pc:sldMk cId="3143613910" sldId="1342"/>
            <ac:spMk id="8" creationId="{370FDA24-19F9-422C-899D-CDD943942686}"/>
          </ac:spMkLst>
        </pc:spChg>
        <pc:spChg chg="del">
          <ac:chgData name="LAMIAE BEZZAZ" userId="f9bc3cc0-8e1c-4944-afa8-b4b36bbf20e1" providerId="ADAL" clId="{A0121642-DE41-4A7B-985C-B3296F309087}" dt="2026-02-26T15:50:41.989" v="476" actId="478"/>
          <ac:spMkLst>
            <pc:docMk/>
            <pc:sldMk cId="3143613910" sldId="1342"/>
            <ac:spMk id="9" creationId="{CF56D760-6170-4C20-A09B-718A09A52AE3}"/>
          </ac:spMkLst>
        </pc:spChg>
        <pc:spChg chg="add mod">
          <ac:chgData name="LAMIAE BEZZAZ" userId="f9bc3cc0-8e1c-4944-afa8-b4b36bbf20e1" providerId="ADAL" clId="{A0121642-DE41-4A7B-985C-B3296F309087}" dt="2026-02-26T15:51:18.788" v="485" actId="14100"/>
          <ac:spMkLst>
            <pc:docMk/>
            <pc:sldMk cId="3143613910" sldId="1342"/>
            <ac:spMk id="10" creationId="{7992CC11-016C-49DE-811C-B367E82A45E3}"/>
          </ac:spMkLst>
        </pc:spChg>
        <pc:picChg chg="add mod modCrop">
          <ac:chgData name="LAMIAE BEZZAZ" userId="f9bc3cc0-8e1c-4944-afa8-b4b36bbf20e1" providerId="ADAL" clId="{A0121642-DE41-4A7B-985C-B3296F309087}" dt="2026-02-26T15:51:00.355" v="481" actId="1076"/>
          <ac:picMkLst>
            <pc:docMk/>
            <pc:sldMk cId="3143613910" sldId="1342"/>
            <ac:picMk id="3" creationId="{1A9A45B2-ED74-45A4-A992-46BB701EADB2}"/>
          </ac:picMkLst>
        </pc:picChg>
        <pc:picChg chg="del">
          <ac:chgData name="LAMIAE BEZZAZ" userId="f9bc3cc0-8e1c-4944-afa8-b4b36bbf20e1" providerId="ADAL" clId="{A0121642-DE41-4A7B-985C-B3296F309087}" dt="2026-02-26T15:50:43.639" v="477" actId="478"/>
          <ac:picMkLst>
            <pc:docMk/>
            <pc:sldMk cId="3143613910" sldId="1342"/>
            <ac:picMk id="11" creationId="{1BFBA0DF-EE5F-4287-9BF1-536B2A5B1009}"/>
          </ac:picMkLst>
        </pc:picChg>
      </pc:sldChg>
      <pc:sldChg chg="addSp delSp modSp add">
        <pc:chgData name="LAMIAE BEZZAZ" userId="f9bc3cc0-8e1c-4944-afa8-b4b36bbf20e1" providerId="ADAL" clId="{A0121642-DE41-4A7B-985C-B3296F309087}" dt="2026-02-26T15:53:46.902" v="521" actId="1076"/>
        <pc:sldMkLst>
          <pc:docMk/>
          <pc:sldMk cId="228585052" sldId="1343"/>
        </pc:sldMkLst>
        <pc:spChg chg="add mod">
          <ac:chgData name="LAMIAE BEZZAZ" userId="f9bc3cc0-8e1c-4944-afa8-b4b36bbf20e1" providerId="ADAL" clId="{A0121642-DE41-4A7B-985C-B3296F309087}" dt="2026-02-26T15:53:15.104" v="514" actId="208"/>
          <ac:spMkLst>
            <pc:docMk/>
            <pc:sldMk cId="228585052" sldId="1343"/>
            <ac:spMk id="2" creationId="{D0704E2D-6EC3-4435-BC3E-4F0CA80FC2CE}"/>
          </ac:spMkLst>
        </pc:spChg>
        <pc:spChg chg="mod">
          <ac:chgData name="LAMIAE BEZZAZ" userId="f9bc3cc0-8e1c-4944-afa8-b4b36bbf20e1" providerId="ADAL" clId="{A0121642-DE41-4A7B-985C-B3296F309087}" dt="2026-02-26T15:51:56.487" v="499" actId="20577"/>
          <ac:spMkLst>
            <pc:docMk/>
            <pc:sldMk cId="228585052" sldId="1343"/>
            <ac:spMk id="6" creationId="{00000000-0000-0000-0000-000000000000}"/>
          </ac:spMkLst>
        </pc:spChg>
        <pc:spChg chg="add mod">
          <ac:chgData name="LAMIAE BEZZAZ" userId="f9bc3cc0-8e1c-4944-afa8-b4b36bbf20e1" providerId="ADAL" clId="{A0121642-DE41-4A7B-985C-B3296F309087}" dt="2026-02-26T15:53:32.198" v="517" actId="1076"/>
          <ac:spMkLst>
            <pc:docMk/>
            <pc:sldMk cId="228585052" sldId="1343"/>
            <ac:spMk id="7" creationId="{94BBDEBB-C80D-48F6-BAD2-E36912A9450A}"/>
          </ac:spMkLst>
        </pc:spChg>
        <pc:spChg chg="add mod">
          <ac:chgData name="LAMIAE BEZZAZ" userId="f9bc3cc0-8e1c-4944-afa8-b4b36bbf20e1" providerId="ADAL" clId="{A0121642-DE41-4A7B-985C-B3296F309087}" dt="2026-02-26T15:53:38.936" v="519" actId="1076"/>
          <ac:spMkLst>
            <pc:docMk/>
            <pc:sldMk cId="228585052" sldId="1343"/>
            <ac:spMk id="8" creationId="{A1C8C633-AA3F-4E6A-B2E4-543B5B67C15F}"/>
          </ac:spMkLst>
        </pc:spChg>
        <pc:spChg chg="add mod">
          <ac:chgData name="LAMIAE BEZZAZ" userId="f9bc3cc0-8e1c-4944-afa8-b4b36bbf20e1" providerId="ADAL" clId="{A0121642-DE41-4A7B-985C-B3296F309087}" dt="2026-02-26T15:53:46.902" v="521" actId="1076"/>
          <ac:spMkLst>
            <pc:docMk/>
            <pc:sldMk cId="228585052" sldId="1343"/>
            <ac:spMk id="9" creationId="{E2F90EF4-3CA6-4019-B66B-A4B9D816E898}"/>
          </ac:spMkLst>
        </pc:spChg>
        <pc:spChg chg="del">
          <ac:chgData name="LAMIAE BEZZAZ" userId="f9bc3cc0-8e1c-4944-afa8-b4b36bbf20e1" providerId="ADAL" clId="{A0121642-DE41-4A7B-985C-B3296F309087}" dt="2026-02-26T15:52:00.224" v="500" actId="478"/>
          <ac:spMkLst>
            <pc:docMk/>
            <pc:sldMk cId="228585052" sldId="1343"/>
            <ac:spMk id="10" creationId="{7992CC11-016C-49DE-811C-B367E82A45E3}"/>
          </ac:spMkLst>
        </pc:spChg>
        <pc:picChg chg="mod modCrop">
          <ac:chgData name="LAMIAE BEZZAZ" userId="f9bc3cc0-8e1c-4944-afa8-b4b36bbf20e1" providerId="ADAL" clId="{A0121642-DE41-4A7B-985C-B3296F309087}" dt="2026-02-26T15:52:39.470" v="510" actId="14100"/>
          <ac:picMkLst>
            <pc:docMk/>
            <pc:sldMk cId="228585052" sldId="1343"/>
            <ac:picMk id="3" creationId="{1A9A45B2-ED74-45A4-A992-46BB701EADB2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57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44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465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98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92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27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165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791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802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978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948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978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1684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029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213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541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154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43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35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880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340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413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121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28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6867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574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8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5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5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1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40.xml"/><Relationship Id="rId7" Type="http://schemas.openxmlformats.org/officeDocument/2006/relationships/theme" Target="../theme/theme19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141.xml"/><Relationship Id="rId9" Type="http://schemas.openxmlformats.org/officeDocument/2006/relationships/image" Target="../media/image10.png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9.jpg"/><Relationship Id="rId5" Type="http://schemas.openxmlformats.org/officeDocument/2006/relationships/theme" Target="../theme/theme20.xml"/><Relationship Id="rId4" Type="http://schemas.openxmlformats.org/officeDocument/2006/relationships/slideLayout" Target="../slideLayouts/slideLayout1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  <p:sldLayoutId id="2147483856" r:id="rId13"/>
    <p:sldLayoutId id="2147483857" r:id="rId14"/>
    <p:sldLayoutId id="2147483860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59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502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71019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586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48.png"/><Relationship Id="rId4" Type="http://schemas.openxmlformats.org/officeDocument/2006/relationships/customXml" Target="../ink/ink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48.png"/><Relationship Id="rId4" Type="http://schemas.openxmlformats.org/officeDocument/2006/relationships/customXml" Target="../ink/ink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450.png"/><Relationship Id="rId4" Type="http://schemas.openxmlformats.org/officeDocument/2006/relationships/customXml" Target="../ink/ink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39.png"/><Relationship Id="rId4" Type="http://schemas.openxmlformats.org/officeDocument/2006/relationships/customXml" Target="../ink/ink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Relationship Id="rId5" Type="http://schemas.microsoft.com/office/2007/relationships/hdphoto" Target="../media/hdphoto6.wdp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Relationship Id="rId4" Type="http://schemas.microsoft.com/office/2007/relationships/hdphoto" Target="../media/hdphoto6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9.png"/><Relationship Id="rId5" Type="http://schemas.openxmlformats.org/officeDocument/2006/relationships/image" Target="../media/image35.png"/><Relationship Id="rId4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5.xml"/><Relationship Id="rId4" Type="http://schemas.openxmlformats.org/officeDocument/2006/relationships/image" Target="../media/image50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8.xml"/><Relationship Id="rId5" Type="http://schemas.openxmlformats.org/officeDocument/2006/relationships/image" Target="../media/image58.png"/><Relationship Id="rId4" Type="http://schemas.openxmlformats.org/officeDocument/2006/relationships/image" Target="../media/image5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1.png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1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2.png"/><Relationship Id="rId9" Type="http://schemas.openxmlformats.org/officeDocument/2006/relationships/image" Target="../media/image63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12.xml"/><Relationship Id="rId4" Type="http://schemas.openxmlformats.org/officeDocument/2006/relationships/image" Target="../media/image52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8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15.xml"/><Relationship Id="rId4" Type="http://schemas.openxmlformats.org/officeDocument/2006/relationships/image" Target="../media/image5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16.xml"/><Relationship Id="rId4" Type="http://schemas.openxmlformats.org/officeDocument/2006/relationships/image" Target="../media/image52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136.xml"/><Relationship Id="rId1" Type="http://schemas.openxmlformats.org/officeDocument/2006/relationships/tags" Target="../tags/tag18.xml"/><Relationship Id="rId4" Type="http://schemas.openxmlformats.org/officeDocument/2006/relationships/image" Target="../media/image5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44.xml"/><Relationship Id="rId4" Type="http://schemas.openxmlformats.org/officeDocument/2006/relationships/video" Target="../media/media2.mp4"/><Relationship Id="rId9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C6F9786-6AA3-4793-B7E4-18BE1AE27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F680FC9D-27FE-4E26-9DCE-3E8F64260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972" y="2704785"/>
            <a:ext cx="1623707" cy="2945699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0CCBB6B-724B-49CA-90AA-85C708FE3500}"/>
              </a:ext>
            </a:extLst>
          </p:cNvPr>
          <p:cNvGrpSpPr/>
          <p:nvPr/>
        </p:nvGrpSpPr>
        <p:grpSpPr>
          <a:xfrm>
            <a:off x="3672386" y="2716305"/>
            <a:ext cx="3240000" cy="2999813"/>
            <a:chOff x="572598" y="1021551"/>
            <a:chExt cx="8921720" cy="685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2BE8E1C-98EC-4330-9475-BF58F20AB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598" y="1021551"/>
              <a:ext cx="4471068" cy="685800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7EE835A-F508-4270-9FFD-4F6C5E0A6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3250" y="1021551"/>
              <a:ext cx="4471068" cy="6858000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B2A597B-9D07-4AE3-B240-ABEA9EAC55C9}"/>
              </a:ext>
            </a:extLst>
          </p:cNvPr>
          <p:cNvGrpSpPr/>
          <p:nvPr/>
        </p:nvGrpSpPr>
        <p:grpSpPr>
          <a:xfrm>
            <a:off x="432386" y="2704785"/>
            <a:ext cx="3240000" cy="2999813"/>
            <a:chOff x="-1876401" y="-116541"/>
            <a:chExt cx="8942151" cy="6858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8006963-C79C-4280-A687-98B734257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76401" y="-116541"/>
              <a:ext cx="4471068" cy="685800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BC90DFC-8D60-4B07-843C-8ECB1996B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4682" y="-11654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261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6119296-AB3A-40F5-A252-35093E9AF1AB}"/>
              </a:ext>
            </a:extLst>
          </p:cNvPr>
          <p:cNvGrpSpPr/>
          <p:nvPr/>
        </p:nvGrpSpPr>
        <p:grpSpPr>
          <a:xfrm>
            <a:off x="473267" y="1665277"/>
            <a:ext cx="3780000" cy="1405687"/>
            <a:chOff x="473267" y="1815382"/>
            <a:chExt cx="3780000" cy="1405687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397D6792-77EF-964B-8655-3B3059F55CA8}"/>
                </a:ext>
              </a:extLst>
            </p:cNvPr>
            <p:cNvSpPr/>
            <p:nvPr/>
          </p:nvSpPr>
          <p:spPr>
            <a:xfrm>
              <a:off x="473267" y="2141069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Organigramme : Terminateur 2">
              <a:extLst>
                <a:ext uri="{FF2B5EF4-FFF2-40B4-BE49-F238E27FC236}">
                  <a16:creationId xmlns:a16="http://schemas.microsoft.com/office/drawing/2014/main" id="{5658D257-978F-A594-EEA1-56A5EF90062C}"/>
                </a:ext>
              </a:extLst>
            </p:cNvPr>
            <p:cNvSpPr/>
            <p:nvPr/>
          </p:nvSpPr>
          <p:spPr>
            <a:xfrm>
              <a:off x="567354" y="181538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F17D042A-9C0B-3691-ABA9-FFC53DBA5F5E}"/>
                </a:ext>
              </a:extLst>
            </p:cNvPr>
            <p:cNvSpPr txBox="1">
              <a:spLocks/>
            </p:cNvSpPr>
            <p:nvPr/>
          </p:nvSpPr>
          <p:spPr>
            <a:xfrm>
              <a:off x="627605" y="2240578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lecture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47481A-848D-456D-A853-2E0A4AD6613F}"/>
              </a:ext>
            </a:extLst>
          </p:cNvPr>
          <p:cNvGrpSpPr/>
          <p:nvPr/>
        </p:nvGrpSpPr>
        <p:grpSpPr>
          <a:xfrm>
            <a:off x="4741152" y="1653668"/>
            <a:ext cx="4135961" cy="1373701"/>
            <a:chOff x="4741152" y="1653668"/>
            <a:chExt cx="4135961" cy="1373701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D821F4D-459F-10F8-037F-9FC307E61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41152" y="1661747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4932683" y="1653668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5045693" y="2202006"/>
              <a:ext cx="3831420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et compréhension de phrases.</a:t>
            </a:r>
            <a:endParaRPr lang="fr-MA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rgbClr val="565F88"/>
                </a:solidFill>
              </a:rPr>
              <a:t>Lecture des graphèmes.</a:t>
            </a:r>
          </a:p>
          <a:p>
            <a:pPr lvl="0">
              <a:defRPr/>
            </a:pPr>
            <a:r>
              <a:rPr lang="fr-FR" dirty="0">
                <a:solidFill>
                  <a:srgbClr val="565F88"/>
                </a:solidFill>
              </a:rPr>
              <a:t>Lecture des syllabes.</a:t>
            </a:r>
          </a:p>
          <a:p>
            <a:pPr lvl="0">
              <a:defRPr/>
            </a:pPr>
            <a:r>
              <a:rPr lang="fr-FR" dirty="0">
                <a:solidFill>
                  <a:srgbClr val="565F88"/>
                </a:solidFill>
              </a:rPr>
              <a:t>Lecture et compréhension des mots.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762584"/>
            <a:ext cx="7052064" cy="20926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370122" y="3008680"/>
            <a:ext cx="689997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AB6D7"/>
                </a:solidFill>
                <a:latin typeface="Dosis Medium" pitchFamily="2" charset="0"/>
                <a:cs typeface="Calibri" panose="020F0502020204030204" pitchFamily="34" charset="0"/>
              </a:rPr>
              <a:t>Identifier et lire </a:t>
            </a: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les graphèmes étudiés.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AB6D7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des mots et des phrases simples contenant les graphèmes étudiés.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D64DA83D-7342-4F7C-910A-DE79FE9F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CA55C39-EC64-4457-AAB7-4C10EC14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9C36DD7-8435-433C-B09E-C63EC15610CF}"/>
              </a:ext>
            </a:extLst>
          </p:cNvPr>
          <p:cNvGrpSpPr/>
          <p:nvPr/>
        </p:nvGrpSpPr>
        <p:grpSpPr>
          <a:xfrm>
            <a:off x="742600" y="3429000"/>
            <a:ext cx="7336875" cy="687479"/>
            <a:chOff x="425828" y="3473833"/>
            <a:chExt cx="6806831" cy="6874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6EA4E1-7F5B-4265-B1A7-41FA7B880E0C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isa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EEDD155-8AF1-4B63-8D9F-8616137E3D52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BED2DAA-A1B8-4399-9681-89F5E8B9A99D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ez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D2CDC1E-AA1C-4494-B087-4488FEFBBE11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3592929-6BE3-49DA-AB5A-8B68283566F2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qu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B0FB2A3-1212-4816-82BB-18A2761075B0}"/>
                </a:ext>
              </a:extLst>
            </p:cNvPr>
            <p:cNvSpPr/>
            <p:nvPr/>
          </p:nvSpPr>
          <p:spPr>
            <a:xfrm>
              <a:off x="6248698" y="3478886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gl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801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Levez la main.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8AC075-AA89-421F-98C5-0C84BF8214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99C9DBA-1D1F-40D4-9786-E0222A7DFF90}"/>
              </a:ext>
            </a:extLst>
          </p:cNvPr>
          <p:cNvGrpSpPr/>
          <p:nvPr/>
        </p:nvGrpSpPr>
        <p:grpSpPr>
          <a:xfrm>
            <a:off x="742600" y="3429000"/>
            <a:ext cx="7336875" cy="687479"/>
            <a:chOff x="425828" y="3473833"/>
            <a:chExt cx="6806831" cy="6874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9D9147D-86D9-4E6D-95DC-37B5FE395FCC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A6F59A5-D912-4B19-9CA6-16CD33CCA917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œu</a:t>
              </a: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 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0982371-3CC4-49E9-88C3-C8022F1ACF54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et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1B15E63-032E-4BD6-B14F-3027508C2CE0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q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7F1053A-5DBC-40FD-AFCD-8F3017C392ED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79A9E94-9C28-4DAF-9E56-8A1FD8A7A694}"/>
                </a:ext>
              </a:extLst>
            </p:cNvPr>
            <p:cNvSpPr/>
            <p:nvPr/>
          </p:nvSpPr>
          <p:spPr>
            <a:xfrm>
              <a:off x="6248698" y="3478886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ph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959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CA55C39-EC64-4457-AAB7-4C10EC149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2EAAF47-3121-4992-B37C-6C54285A4971}"/>
              </a:ext>
            </a:extLst>
          </p:cNvPr>
          <p:cNvGrpSpPr/>
          <p:nvPr/>
        </p:nvGrpSpPr>
        <p:grpSpPr>
          <a:xfrm>
            <a:off x="791570" y="3087787"/>
            <a:ext cx="7369791" cy="682426"/>
            <a:chOff x="425828" y="3473833"/>
            <a:chExt cx="5642257" cy="68242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26B4718-2431-4B69-9895-06855AD98D37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q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7B0F176-F773-4C9F-8F4D-257AEEB20CC2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5C64F3B-9638-4FB4-A4FD-CFDA85C26C4A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aison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15A5D73-C11B-4E83-8C6C-8E1B6C68AFFD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fr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FB589D1-61CF-418B-AB7C-15EFA30644AC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0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E791-A217-C915-ECAA-CCF62990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3C7D74-DEBB-7789-512B-54CE6CA6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Qui veut passer au tableau pour lire ? Lever la 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499923-5D8F-4C67-A4DD-8EDF57592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4ADEAC3-91B6-4905-B2E4-654F878527A4}"/>
              </a:ext>
            </a:extLst>
          </p:cNvPr>
          <p:cNvGrpSpPr/>
          <p:nvPr/>
        </p:nvGrpSpPr>
        <p:grpSpPr>
          <a:xfrm>
            <a:off x="791570" y="3087787"/>
            <a:ext cx="7369791" cy="682426"/>
            <a:chOff x="425828" y="3473833"/>
            <a:chExt cx="5642257" cy="68242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123586B-9127-4CB5-BBE0-4D2DFF2167CE}"/>
                </a:ext>
              </a:extLst>
            </p:cNvPr>
            <p:cNvSpPr/>
            <p:nvPr/>
          </p:nvSpPr>
          <p:spPr>
            <a:xfrm>
              <a:off x="425828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74C203F-69AA-4C70-87BB-4ACD74DDDBEA}"/>
                </a:ext>
              </a:extLst>
            </p:cNvPr>
            <p:cNvSpPr/>
            <p:nvPr/>
          </p:nvSpPr>
          <p:spPr>
            <a:xfrm>
              <a:off x="1590402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gr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D362633-9E14-4943-899F-80BA2045B38F}"/>
                </a:ext>
              </a:extLst>
            </p:cNvPr>
            <p:cNvSpPr/>
            <p:nvPr/>
          </p:nvSpPr>
          <p:spPr>
            <a:xfrm>
              <a:off x="2754976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œu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B0E8B2D-8BC4-4114-90D2-4487B1E71A87}"/>
                </a:ext>
              </a:extLst>
            </p:cNvPr>
            <p:cNvSpPr/>
            <p:nvPr/>
          </p:nvSpPr>
          <p:spPr>
            <a:xfrm>
              <a:off x="3919550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pr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2C69173-8ECC-4AB6-B2F7-6BD75BAF1BC3}"/>
                </a:ext>
              </a:extLst>
            </p:cNvPr>
            <p:cNvSpPr/>
            <p:nvPr/>
          </p:nvSpPr>
          <p:spPr>
            <a:xfrm>
              <a:off x="5084124" y="347383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qu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46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Levez la main.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A6B13ECB-907C-401D-BAF8-29B98473B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97330"/>
              </p:ext>
            </p:extLst>
          </p:nvPr>
        </p:nvGraphicFramePr>
        <p:xfrm>
          <a:off x="1865779" y="2613212"/>
          <a:ext cx="5412441" cy="2194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4147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s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e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s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i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u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s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é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ai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s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on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         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oi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s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eau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768AAB70-69F6-4486-B425-4BD9AAF885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7901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</a:t>
            </a:r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A6B13ECB-907C-401D-BAF8-29B98473B726}"/>
              </a:ext>
            </a:extLst>
          </p:cNvPr>
          <p:cNvGraphicFramePr>
            <a:graphicFrameLocks noGrp="1"/>
          </p:cNvGraphicFramePr>
          <p:nvPr/>
        </p:nvGraphicFramePr>
        <p:xfrm>
          <a:off x="1865779" y="2613212"/>
          <a:ext cx="5412441" cy="2194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4147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804147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s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e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s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i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u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s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é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ai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s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on</a:t>
                      </a:r>
                      <a:r>
                        <a:rPr lang="fr-FR" sz="4400" kern="1200" dirty="0">
                          <a:solidFill>
                            <a:srgbClr val="2196B1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         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oi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s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eau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  <p:pic>
        <p:nvPicPr>
          <p:cNvPr id="10" name="Picture 2">
            <a:extLst>
              <a:ext uri="{FF2B5EF4-FFF2-40B4-BE49-F238E27FC236}">
                <a16:creationId xmlns:a16="http://schemas.microsoft.com/office/drawing/2014/main" id="{4C9E754F-4AF6-463E-A9C6-1188BEBBC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90283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70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E8C88-B6A1-4B2F-BD88-F8F44F8E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EE96802F-4276-4F75-8CF2-7F89DFCE5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994630"/>
              </p:ext>
            </p:extLst>
          </p:nvPr>
        </p:nvGraphicFramePr>
        <p:xfrm>
          <a:off x="963706" y="2666999"/>
          <a:ext cx="7069123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6375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356374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2356374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fl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eu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bl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v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eu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s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œu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c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œu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œu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21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Lisons ensemble.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EE96802F-4276-4F75-8CF2-7F89DFCE56AE}"/>
              </a:ext>
            </a:extLst>
          </p:cNvPr>
          <p:cNvGraphicFramePr>
            <a:graphicFrameLocks noGrp="1"/>
          </p:cNvGraphicFramePr>
          <p:nvPr/>
        </p:nvGraphicFramePr>
        <p:xfrm>
          <a:off x="963706" y="2666999"/>
          <a:ext cx="7069123" cy="2807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6375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2356374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2356374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</a:tblGrid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fl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eu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bl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v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eu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403913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s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œu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c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œu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œu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  <p:pic>
        <p:nvPicPr>
          <p:cNvPr id="5" name="Picture 2">
            <a:extLst>
              <a:ext uri="{FF2B5EF4-FFF2-40B4-BE49-F238E27FC236}">
                <a16:creationId xmlns:a16="http://schemas.microsoft.com/office/drawing/2014/main" id="{AFC3BC26-EC8D-4CD7-8F19-063951D5A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90283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7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E8C88-B6A1-4B2F-BD88-F8F44F8E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aphicFrame>
        <p:nvGraphicFramePr>
          <p:cNvPr id="5" name="Tableau 3">
            <a:extLst>
              <a:ext uri="{FF2B5EF4-FFF2-40B4-BE49-F238E27FC236}">
                <a16:creationId xmlns:a16="http://schemas.microsoft.com/office/drawing/2014/main" id="{1B1CEA20-BD14-4E50-93ED-4A189463B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519199"/>
              </p:ext>
            </p:extLst>
          </p:nvPr>
        </p:nvGraphicFramePr>
        <p:xfrm>
          <a:off x="968189" y="2688533"/>
          <a:ext cx="7498976" cy="242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4744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1874744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874744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1874744">
                  <a:extLst>
                    <a:ext uri="{9D8B030D-6E8A-4147-A177-3AD203B41FA5}">
                      <a16:colId xmlns:a16="http://schemas.microsoft.com/office/drawing/2014/main" val="1051005564"/>
                    </a:ext>
                  </a:extLst>
                </a:gridCol>
              </a:tblGrid>
              <a:tr h="1212477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qu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qu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et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qu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é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qu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oi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212477">
                <a:tc gridSpan="2"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qu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i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qu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er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3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</a:t>
            </a:r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A6B13ECB-907C-401D-BAF8-29B98473B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427587"/>
              </p:ext>
            </p:extLst>
          </p:nvPr>
        </p:nvGraphicFramePr>
        <p:xfrm>
          <a:off x="968189" y="2688533"/>
          <a:ext cx="7498976" cy="242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4744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1874744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874744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1874744">
                  <a:extLst>
                    <a:ext uri="{9D8B030D-6E8A-4147-A177-3AD203B41FA5}">
                      <a16:colId xmlns:a16="http://schemas.microsoft.com/office/drawing/2014/main" val="1051005564"/>
                    </a:ext>
                  </a:extLst>
                </a:gridCol>
              </a:tblGrid>
              <a:tr h="1212477"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qu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qu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et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qu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é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qu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oi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212477">
                <a:tc gridSpan="2"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qu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i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qu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er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  <p:pic>
        <p:nvPicPr>
          <p:cNvPr id="10" name="Picture 2">
            <a:extLst>
              <a:ext uri="{FF2B5EF4-FFF2-40B4-BE49-F238E27FC236}">
                <a16:creationId xmlns:a16="http://schemas.microsoft.com/office/drawing/2014/main" id="{4C9E754F-4AF6-463E-A9C6-1188BEBBC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90283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94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Levez la main.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8E8C88-B6A1-4B2F-BD88-F8F44F8E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aphicFrame>
        <p:nvGraphicFramePr>
          <p:cNvPr id="5" name="Tableau 3">
            <a:extLst>
              <a:ext uri="{FF2B5EF4-FFF2-40B4-BE49-F238E27FC236}">
                <a16:creationId xmlns:a16="http://schemas.microsoft.com/office/drawing/2014/main" id="{1B1CEA20-BD14-4E50-93ED-4A189463B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277429"/>
              </p:ext>
            </p:extLst>
          </p:nvPr>
        </p:nvGraphicFramePr>
        <p:xfrm>
          <a:off x="968189" y="2688533"/>
          <a:ext cx="7498976" cy="242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4744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624915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249829">
                  <a:extLst>
                    <a:ext uri="{9D8B030D-6E8A-4147-A177-3AD203B41FA5}">
                      <a16:colId xmlns:a16="http://schemas.microsoft.com/office/drawing/2014/main" val="1399585650"/>
                    </a:ext>
                  </a:extLst>
                </a:gridCol>
                <a:gridCol w="1249829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624915">
                  <a:extLst>
                    <a:ext uri="{9D8B030D-6E8A-4147-A177-3AD203B41FA5}">
                      <a16:colId xmlns:a16="http://schemas.microsoft.com/office/drawing/2014/main" val="205125443"/>
                    </a:ext>
                  </a:extLst>
                </a:gridCol>
                <a:gridCol w="1874744">
                  <a:extLst>
                    <a:ext uri="{9D8B030D-6E8A-4147-A177-3AD203B41FA5}">
                      <a16:colId xmlns:a16="http://schemas.microsoft.com/office/drawing/2014/main" val="1051005564"/>
                    </a:ext>
                  </a:extLst>
                </a:gridCol>
              </a:tblGrid>
              <a:tr h="1212477">
                <a:tc>
                  <a:txBody>
                    <a:bodyPr/>
                    <a:lstStyle/>
                    <a:p>
                      <a:pPr algn="ctr"/>
                      <a:r>
                        <a:rPr lang="fr-FR" sz="440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ph</a:t>
                      </a:r>
                      <a:r>
                        <a:rPr lang="fr-FR" sz="4400" kern="120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ph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ph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é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ph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i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212477">
                <a:tc gridSpan="2"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h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a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h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h</a:t>
                      </a:r>
                      <a:r>
                        <a:rPr lang="fr-FR" sz="440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35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4C67D46-1ABF-4B29-8B0A-66A0CEEDC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au 3">
            <a:extLst>
              <a:ext uri="{FF2B5EF4-FFF2-40B4-BE49-F238E27FC236}">
                <a16:creationId xmlns:a16="http://schemas.microsoft.com/office/drawing/2014/main" id="{057FED38-CFB6-40FD-9E90-41D8DF64A9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074143"/>
              </p:ext>
            </p:extLst>
          </p:nvPr>
        </p:nvGraphicFramePr>
        <p:xfrm>
          <a:off x="968189" y="2688533"/>
          <a:ext cx="7498976" cy="242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4744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624915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249829">
                  <a:extLst>
                    <a:ext uri="{9D8B030D-6E8A-4147-A177-3AD203B41FA5}">
                      <a16:colId xmlns:a16="http://schemas.microsoft.com/office/drawing/2014/main" val="1399585650"/>
                    </a:ext>
                  </a:extLst>
                </a:gridCol>
                <a:gridCol w="1249829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624915">
                  <a:extLst>
                    <a:ext uri="{9D8B030D-6E8A-4147-A177-3AD203B41FA5}">
                      <a16:colId xmlns:a16="http://schemas.microsoft.com/office/drawing/2014/main" val="205125443"/>
                    </a:ext>
                  </a:extLst>
                </a:gridCol>
                <a:gridCol w="1874744">
                  <a:extLst>
                    <a:ext uri="{9D8B030D-6E8A-4147-A177-3AD203B41FA5}">
                      <a16:colId xmlns:a16="http://schemas.microsoft.com/office/drawing/2014/main" val="1051005564"/>
                    </a:ext>
                  </a:extLst>
                </a:gridCol>
              </a:tblGrid>
              <a:tr h="1212477">
                <a:tc>
                  <a:txBody>
                    <a:bodyPr/>
                    <a:lstStyle/>
                    <a:p>
                      <a:pPr algn="ctr"/>
                      <a:r>
                        <a:rPr lang="fr-FR" sz="440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ph</a:t>
                      </a:r>
                      <a:r>
                        <a:rPr lang="fr-FR" sz="4400" kern="120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ph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ph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é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ph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i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212477">
                <a:tc gridSpan="2"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h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a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h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h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94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46B2-2BBA-FD32-DFEC-5E8A8894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7E62522-262C-4F89-13C2-9220782D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B27659D-A4BD-4B22-9298-A19548F4B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CB659136-E103-4008-B1AF-AF6D6CE6C2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245159"/>
              </p:ext>
            </p:extLst>
          </p:nvPr>
        </p:nvGraphicFramePr>
        <p:xfrm>
          <a:off x="968189" y="2688533"/>
          <a:ext cx="7498976" cy="242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4744">
                  <a:extLst>
                    <a:ext uri="{9D8B030D-6E8A-4147-A177-3AD203B41FA5}">
                      <a16:colId xmlns:a16="http://schemas.microsoft.com/office/drawing/2014/main" val="687800867"/>
                    </a:ext>
                  </a:extLst>
                </a:gridCol>
                <a:gridCol w="624915">
                  <a:extLst>
                    <a:ext uri="{9D8B030D-6E8A-4147-A177-3AD203B41FA5}">
                      <a16:colId xmlns:a16="http://schemas.microsoft.com/office/drawing/2014/main" val="2123595357"/>
                    </a:ext>
                  </a:extLst>
                </a:gridCol>
                <a:gridCol w="1249829">
                  <a:extLst>
                    <a:ext uri="{9D8B030D-6E8A-4147-A177-3AD203B41FA5}">
                      <a16:colId xmlns:a16="http://schemas.microsoft.com/office/drawing/2014/main" val="1399585650"/>
                    </a:ext>
                  </a:extLst>
                </a:gridCol>
                <a:gridCol w="1249829">
                  <a:extLst>
                    <a:ext uri="{9D8B030D-6E8A-4147-A177-3AD203B41FA5}">
                      <a16:colId xmlns:a16="http://schemas.microsoft.com/office/drawing/2014/main" val="1687703507"/>
                    </a:ext>
                  </a:extLst>
                </a:gridCol>
                <a:gridCol w="624915">
                  <a:extLst>
                    <a:ext uri="{9D8B030D-6E8A-4147-A177-3AD203B41FA5}">
                      <a16:colId xmlns:a16="http://schemas.microsoft.com/office/drawing/2014/main" val="205125443"/>
                    </a:ext>
                  </a:extLst>
                </a:gridCol>
                <a:gridCol w="1874744">
                  <a:extLst>
                    <a:ext uri="{9D8B030D-6E8A-4147-A177-3AD203B41FA5}">
                      <a16:colId xmlns:a16="http://schemas.microsoft.com/office/drawing/2014/main" val="1051005564"/>
                    </a:ext>
                  </a:extLst>
                </a:gridCol>
              </a:tblGrid>
              <a:tr h="1212477">
                <a:tc>
                  <a:txBody>
                    <a:bodyPr/>
                    <a:lstStyle/>
                    <a:p>
                      <a:pPr algn="ctr"/>
                      <a:r>
                        <a:rPr lang="fr-FR" sz="440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ph</a:t>
                      </a:r>
                      <a:r>
                        <a:rPr lang="fr-FR" sz="4400" kern="120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a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ph</a:t>
                      </a:r>
                      <a:r>
                        <a:rPr lang="fr-FR" sz="4400" kern="12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o</a:t>
                      </a: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4400" dirty="0" err="1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ph</a:t>
                      </a:r>
                      <a:r>
                        <a:rPr lang="fr-FR" sz="4400" dirty="0" err="1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é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ph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i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1879"/>
                  </a:ext>
                </a:extLst>
              </a:tr>
              <a:tr h="1212477">
                <a:tc gridSpan="2">
                  <a:txBody>
                    <a:bodyPr/>
                    <a:lstStyle/>
                    <a:p>
                      <a:pPr algn="ctr"/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h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a</a:t>
                      </a:r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h</a:t>
                      </a:r>
                      <a:r>
                        <a:rPr lang="fr-FR" sz="4400" kern="1200" dirty="0">
                          <a:solidFill>
                            <a:srgbClr val="424D7B"/>
                          </a:solidFill>
                          <a:latin typeface="Dosis SemiBold" panose="020B0604020202020204" charset="0"/>
                          <a:ea typeface="+mn-ea"/>
                          <a:cs typeface="+mn-cs"/>
                        </a:rPr>
                        <a:t>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4400" dirty="0">
                          <a:solidFill>
                            <a:srgbClr val="2196B1"/>
                          </a:solidFill>
                          <a:latin typeface="Dosis SemiBold" panose="020B0604020202020204" charset="0"/>
                        </a:rPr>
                        <a:t>h</a:t>
                      </a:r>
                      <a:r>
                        <a:rPr lang="fr-FR" sz="4400" dirty="0">
                          <a:solidFill>
                            <a:srgbClr val="424D7B"/>
                          </a:solidFill>
                          <a:latin typeface="Dosis SemiBold" panose="020B0604020202020204" charset="0"/>
                        </a:rPr>
                        <a:t>o</a:t>
                      </a:r>
                      <a:endParaRPr lang="fr-FR" sz="4400" kern="1200" dirty="0">
                        <a:solidFill>
                          <a:srgbClr val="424D7B"/>
                        </a:solidFill>
                        <a:latin typeface="Dosis SemiBold" panose="020B060402020202020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4400" dirty="0">
                        <a:solidFill>
                          <a:srgbClr val="2196B1"/>
                        </a:solidFill>
                        <a:latin typeface="Dosis SemiBold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858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84CEE63-ABD4-4D2C-9684-1594A7D1270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B87B0889-D35E-4E04-9DDF-A51D3A90A22C}"/>
              </a:ext>
            </a:extLst>
          </p:cNvPr>
          <p:cNvSpPr txBox="1">
            <a:spLocks/>
          </p:cNvSpPr>
          <p:nvPr/>
        </p:nvSpPr>
        <p:spPr>
          <a:xfrm>
            <a:off x="6087948" y="3916822"/>
            <a:ext cx="263613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dé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er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266DC504-3504-4955-9F44-DCEFD1A0357F}"/>
              </a:ext>
            </a:extLst>
          </p:cNvPr>
          <p:cNvSpPr txBox="1">
            <a:spLocks/>
          </p:cNvSpPr>
          <p:nvPr/>
        </p:nvSpPr>
        <p:spPr>
          <a:xfrm>
            <a:off x="3642" y="3916822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mai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on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DA141C7F-D0AF-42B3-A25B-700E89E8B652}"/>
              </a:ext>
            </a:extLst>
          </p:cNvPr>
          <p:cNvSpPr txBox="1">
            <a:spLocks/>
          </p:cNvSpPr>
          <p:nvPr/>
        </p:nvSpPr>
        <p:spPr>
          <a:xfrm>
            <a:off x="2644234" y="3898381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ro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F876BD0A-65FC-440F-B2B7-0FB238451AEE}"/>
              </a:ext>
            </a:extLst>
          </p:cNvPr>
          <p:cNvSpPr txBox="1">
            <a:spLocks/>
          </p:cNvSpPr>
          <p:nvPr/>
        </p:nvSpPr>
        <p:spPr>
          <a:xfrm>
            <a:off x="211756" y="2572150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va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BEC9FBA4-753F-4CFB-80BF-70E2B6E714C7}"/>
              </a:ext>
            </a:extLst>
          </p:cNvPr>
          <p:cNvSpPr txBox="1">
            <a:spLocks/>
          </p:cNvSpPr>
          <p:nvPr/>
        </p:nvSpPr>
        <p:spPr>
          <a:xfrm>
            <a:off x="2906101" y="2605704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oi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eau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D854252B-EABA-40BC-83BE-6262950C19C5}"/>
              </a:ext>
            </a:extLst>
          </p:cNvPr>
          <p:cNvSpPr txBox="1">
            <a:spLocks/>
          </p:cNvSpPr>
          <p:nvPr/>
        </p:nvSpPr>
        <p:spPr>
          <a:xfrm>
            <a:off x="5881620" y="2605704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fu</a:t>
            </a:r>
            <a:r>
              <a:rPr lang="fr-FR" sz="4200" b="1" dirty="0" err="1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200" b="1" dirty="0" err="1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</a:t>
            </a:r>
            <a:r>
              <a:rPr lang="fr-FR" sz="4200" b="1" dirty="0" err="1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351167" y="2590117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rr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5957368" y="2584544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d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891675" y="2590117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9EA1C48-83B1-4C5C-8D41-E8D4124840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5B8812A7-EF9B-4C37-9C7D-1D1504CB58EE}"/>
              </a:ext>
            </a:extLst>
          </p:cNvPr>
          <p:cNvSpPr txBox="1">
            <a:spLocks/>
          </p:cNvSpPr>
          <p:nvPr/>
        </p:nvSpPr>
        <p:spPr>
          <a:xfrm>
            <a:off x="6128758" y="4064939"/>
            <a:ext cx="247097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A5911CBC-08BA-4531-B3AA-0175491076A7}"/>
              </a:ext>
            </a:extLst>
          </p:cNvPr>
          <p:cNvSpPr txBox="1">
            <a:spLocks/>
          </p:cNvSpPr>
          <p:nvPr/>
        </p:nvSpPr>
        <p:spPr>
          <a:xfrm>
            <a:off x="3367056" y="4064939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n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d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89051502-DCC4-4B5E-B581-E9E252901C88}"/>
              </a:ext>
            </a:extLst>
          </p:cNvPr>
          <p:cNvSpPr txBox="1">
            <a:spLocks/>
          </p:cNvSpPr>
          <p:nvPr/>
        </p:nvSpPr>
        <p:spPr>
          <a:xfrm>
            <a:off x="703478" y="4064939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15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ED40EE3-A008-7F11-B3A7-3A7103FA19B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ED40EE3-A008-7F11-B3A7-3A7103FA19B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69824BA-F4FD-8887-1735-BC43B2D6A3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69824BA-F4FD-8887-1735-BC43B2D6A3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876CF5-778D-4519-AB0F-F7B1C842D31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AA3FDE76-2CA4-4D01-9881-6DBE7730D8BC}"/>
              </a:ext>
            </a:extLst>
          </p:cNvPr>
          <p:cNvSpPr txBox="1">
            <a:spLocks/>
          </p:cNvSpPr>
          <p:nvPr/>
        </p:nvSpPr>
        <p:spPr>
          <a:xfrm>
            <a:off x="3163154" y="2339375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bar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34CCF612-D9DE-44B9-891B-071D8C271CDF}"/>
              </a:ext>
            </a:extLst>
          </p:cNvPr>
          <p:cNvSpPr txBox="1">
            <a:spLocks/>
          </p:cNvSpPr>
          <p:nvPr/>
        </p:nvSpPr>
        <p:spPr>
          <a:xfrm>
            <a:off x="6059759" y="2339375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4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mos</a:t>
            </a:r>
            <a:r>
              <a:rPr lang="fr-FR" sz="44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4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</a:t>
            </a:r>
            <a:r>
              <a:rPr lang="fr-FR" sz="4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1908650E-299D-4733-B56C-0DF3C0921706}"/>
              </a:ext>
            </a:extLst>
          </p:cNvPr>
          <p:cNvSpPr txBox="1">
            <a:spLocks/>
          </p:cNvSpPr>
          <p:nvPr/>
        </p:nvSpPr>
        <p:spPr>
          <a:xfrm>
            <a:off x="409757" y="2339375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cas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56F216B4-82FD-44A9-9166-8E58D1DD3153}"/>
              </a:ext>
            </a:extLst>
          </p:cNvPr>
          <p:cNvSpPr txBox="1">
            <a:spLocks/>
          </p:cNvSpPr>
          <p:nvPr/>
        </p:nvSpPr>
        <p:spPr>
          <a:xfrm>
            <a:off x="5488484" y="3833969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cin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C5ED7559-C531-43A2-ACAA-FD98F5CC66D9}"/>
              </a:ext>
            </a:extLst>
          </p:cNvPr>
          <p:cNvSpPr txBox="1">
            <a:spLocks/>
          </p:cNvSpPr>
          <p:nvPr/>
        </p:nvSpPr>
        <p:spPr>
          <a:xfrm>
            <a:off x="211756" y="3833969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co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2B4F01B4-708B-4628-B446-A5A73C0B3C12}"/>
              </a:ext>
            </a:extLst>
          </p:cNvPr>
          <p:cNvSpPr txBox="1">
            <a:spLocks/>
          </p:cNvSpPr>
          <p:nvPr/>
        </p:nvSpPr>
        <p:spPr>
          <a:xfrm>
            <a:off x="2852348" y="3815528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pour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oi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DF7BAF3-08ED-447D-B689-26CEC8C2FE5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36833272-8881-4965-B4DD-47F285EC853E}"/>
              </a:ext>
            </a:extLst>
          </p:cNvPr>
          <p:cNvSpPr txBox="1">
            <a:spLocks/>
          </p:cNvSpPr>
          <p:nvPr/>
        </p:nvSpPr>
        <p:spPr>
          <a:xfrm>
            <a:off x="3772634" y="2473377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tro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</a:t>
            </a:r>
            <a:r>
              <a:rPr lang="fr-FR" sz="40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2A335A45-3F5B-418B-881E-660CFB65C627}"/>
              </a:ext>
            </a:extLst>
          </p:cNvPr>
          <p:cNvSpPr txBox="1">
            <a:spLocks/>
          </p:cNvSpPr>
          <p:nvPr/>
        </p:nvSpPr>
        <p:spPr>
          <a:xfrm>
            <a:off x="6050776" y="2473377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arico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46CEB9C0-8E10-494F-8B54-BC9DB5CBA0C9}"/>
              </a:ext>
            </a:extLst>
          </p:cNvPr>
          <p:cNvSpPr txBox="1">
            <a:spLocks/>
          </p:cNvSpPr>
          <p:nvPr/>
        </p:nvSpPr>
        <p:spPr>
          <a:xfrm>
            <a:off x="985083" y="2478950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ach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2AC74528-B6F2-4D9B-9B7F-3DDCE917096F}"/>
              </a:ext>
            </a:extLst>
          </p:cNvPr>
          <p:cNvSpPr txBox="1">
            <a:spLocks/>
          </p:cNvSpPr>
          <p:nvPr/>
        </p:nvSpPr>
        <p:spPr>
          <a:xfrm>
            <a:off x="6007151" y="3894669"/>
            <a:ext cx="247097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oto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A7B56C13-9743-4BFF-AA5C-349B569AE16A}"/>
              </a:ext>
            </a:extLst>
          </p:cNvPr>
          <p:cNvSpPr txBox="1">
            <a:spLocks/>
          </p:cNvSpPr>
          <p:nvPr/>
        </p:nvSpPr>
        <p:spPr>
          <a:xfrm>
            <a:off x="3465632" y="3894669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érisson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A533DA48-1311-4493-835A-D0ACBC5E5029}"/>
              </a:ext>
            </a:extLst>
          </p:cNvPr>
          <p:cNvSpPr txBox="1">
            <a:spLocks/>
          </p:cNvSpPr>
          <p:nvPr/>
        </p:nvSpPr>
        <p:spPr>
          <a:xfrm>
            <a:off x="880026" y="3894669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télé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on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endParaRPr lang="fr-MA" sz="40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90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82.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EDDDA7-E3C8-46A7-8573-A14FA2992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043" y="1603804"/>
            <a:ext cx="3339328" cy="5122067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902336" y="5130733"/>
            <a:ext cx="3339327" cy="112955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09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4.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C050A7-DAAF-4B08-8554-CF60F567CF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55" t="68157" r="8827" b="11512"/>
          <a:stretch/>
        </p:blipFill>
        <p:spPr>
          <a:xfrm>
            <a:off x="917717" y="2796988"/>
            <a:ext cx="4158424" cy="201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0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AF6957CE-1821-412F-BEF7-EE3967D347A3}"/>
              </a:ext>
            </a:extLst>
          </p:cNvPr>
          <p:cNvGrpSpPr/>
          <p:nvPr/>
        </p:nvGrpSpPr>
        <p:grpSpPr>
          <a:xfrm>
            <a:off x="859513" y="2143112"/>
            <a:ext cx="7361122" cy="3569674"/>
            <a:chOff x="859513" y="2143112"/>
            <a:chExt cx="7361122" cy="356967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E218765-32A8-4C36-AB64-93FE3F3E4B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5" t="68157" r="8827" b="11512"/>
            <a:stretch/>
          </p:blipFill>
          <p:spPr>
            <a:xfrm>
              <a:off x="859513" y="2143112"/>
              <a:ext cx="7361122" cy="3569674"/>
            </a:xfrm>
            <a:prstGeom prst="rect">
              <a:avLst/>
            </a:prstGeom>
          </p:spPr>
        </p:pic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A6447AAA-AB7E-4113-935B-F7D2BC7C4F92}"/>
                </a:ext>
              </a:extLst>
            </p:cNvPr>
            <p:cNvCxnSpPr>
              <a:cxnSpLocks/>
            </p:cNvCxnSpPr>
            <p:nvPr/>
          </p:nvCxnSpPr>
          <p:spPr>
            <a:xfrm>
              <a:off x="1873624" y="3612776"/>
              <a:ext cx="1371600" cy="762000"/>
            </a:xfrm>
            <a:prstGeom prst="straightConnector1">
              <a:avLst/>
            </a:prstGeom>
            <a:ln w="38100">
              <a:solidFill>
                <a:srgbClr val="E842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4F5F7F92-0939-4A69-95C3-73F79D5F0D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49161" y="3612776"/>
              <a:ext cx="2854298" cy="681319"/>
            </a:xfrm>
            <a:prstGeom prst="straightConnector1">
              <a:avLst/>
            </a:prstGeom>
            <a:ln w="38100">
              <a:solidFill>
                <a:srgbClr val="E842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18DA9875-B293-436A-B31A-BF774331A6E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48400" y="3612776"/>
              <a:ext cx="1099179" cy="762001"/>
            </a:xfrm>
            <a:prstGeom prst="straightConnector1">
              <a:avLst/>
            </a:prstGeom>
            <a:ln w="38100">
              <a:solidFill>
                <a:srgbClr val="E842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F93D9EE0-F02C-43DF-A8E9-8833E32EFE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73624" y="3612776"/>
              <a:ext cx="2895600" cy="762001"/>
            </a:xfrm>
            <a:prstGeom prst="straightConnector1">
              <a:avLst/>
            </a:prstGeom>
            <a:ln w="38100">
              <a:solidFill>
                <a:srgbClr val="E842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9D49C58B-C2FA-443E-90FA-E95B951BC7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45224" y="3612776"/>
              <a:ext cx="2779059" cy="681319"/>
            </a:xfrm>
            <a:prstGeom prst="straightConnector1">
              <a:avLst/>
            </a:prstGeom>
            <a:ln w="38100">
              <a:solidFill>
                <a:srgbClr val="E8423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27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des graphèmes.</a:t>
            </a:r>
          </a:p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</a:t>
            </a:r>
            <a:r>
              <a:rPr lang="fr-FR">
                <a:solidFill>
                  <a:schemeClr val="bg1">
                    <a:lumMod val="50000"/>
                  </a:schemeClr>
                </a:solidFill>
              </a:rPr>
              <a:t>des syllabes.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 des mots.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de phrases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la phrase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807216-9017-1E04-87CB-A66A447AC330}"/>
              </a:ext>
            </a:extLst>
          </p:cNvPr>
          <p:cNvSpPr txBox="1"/>
          <p:nvPr/>
        </p:nvSpPr>
        <p:spPr>
          <a:xfrm>
            <a:off x="554356" y="2938481"/>
            <a:ext cx="803528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 L’oiseau gris chante sur la branche.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813879" y="2796485"/>
            <a:ext cx="7516242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Les coquelicots sont de jolies fleurs.</a:t>
            </a:r>
            <a:endParaRPr lang="fr-FR" sz="4400" b="1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C6421EA-67E3-3316-012A-1E22BBC57837}"/>
              </a:ext>
            </a:extLst>
          </p:cNvPr>
          <p:cNvSpPr txBox="1"/>
          <p:nvPr/>
        </p:nvSpPr>
        <p:spPr>
          <a:xfrm>
            <a:off x="597548" y="2938481"/>
            <a:ext cx="7948904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La pharmacie est à côté de l’hôpital.</a:t>
            </a:r>
            <a:endParaRPr lang="fr-FR" sz="4400" b="1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28298" y="2898085"/>
            <a:ext cx="848740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Sara se brosse les dents </a:t>
            </a:r>
            <a:r>
              <a:rPr lang="fr-FR" sz="4000" b="1">
                <a:solidFill>
                  <a:srgbClr val="565F88"/>
                </a:solidFill>
                <a:latin typeface="Dosis SemiBold" pitchFamily="2" charset="0"/>
              </a:rPr>
              <a:t>chaque soir.</a:t>
            </a:r>
            <a:endParaRPr lang="fr-FR" sz="4000" b="1" dirty="0">
              <a:solidFill>
                <a:srgbClr val="565F88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4E0D02-1C4E-4C39-A4F9-5792D031F3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la phrase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807216-9017-1E04-87CB-A66A447AC330}"/>
              </a:ext>
            </a:extLst>
          </p:cNvPr>
          <p:cNvSpPr txBox="1"/>
          <p:nvPr/>
        </p:nvSpPr>
        <p:spPr>
          <a:xfrm>
            <a:off x="361244" y="2898085"/>
            <a:ext cx="8331199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Le hibou hulule sur le dos du dromadaire.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639067" y="2898085"/>
            <a:ext cx="7865866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La reine se repose dans son beau château.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639067" y="2898085"/>
            <a:ext cx="786586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Le héros sauve l’éléphant du danger. </a:t>
            </a:r>
          </a:p>
        </p:txBody>
      </p:sp>
    </p:spTree>
    <p:extLst>
      <p:ext uri="{BB962C8B-B14F-4D97-AF65-F5344CB8AC3E}">
        <p14:creationId xmlns:p14="http://schemas.microsoft.com/office/powerpoint/2010/main" val="422577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639067" y="2898085"/>
            <a:ext cx="786586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 Ils font un pique-nique au parc.</a:t>
            </a:r>
          </a:p>
        </p:txBody>
      </p:sp>
    </p:spTree>
    <p:extLst>
      <p:ext uri="{BB962C8B-B14F-4D97-AF65-F5344CB8AC3E}">
        <p14:creationId xmlns:p14="http://schemas.microsoft.com/office/powerpoint/2010/main" val="135902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Ce sont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Omar et Amine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A4F85F-A7A7-4FD6-B668-77156B4A1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49" y="2404532"/>
            <a:ext cx="4279901" cy="28532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les deux amis jouent au parc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51864B-4C28-4C0C-BB7D-6306B5B50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49" y="2404532"/>
            <a:ext cx="4279901" cy="28532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les deux amis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font un pique-nique au parc ?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E757E8-6A35-425F-8081-9D31AF0D7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49" y="2404532"/>
            <a:ext cx="4279901" cy="28532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Omar et Amine sont dans la classe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753431-D80D-4318-BD95-4AE77B736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49" y="2404532"/>
            <a:ext cx="4279901" cy="285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3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phrase sur l’ardoise.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53877" y="2886914"/>
            <a:ext cx="5533521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Amine et Omar jouent au parc.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Amine et Omar font un pique-nique.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Amine et Omar sont dans la classe.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8B89A8-9AF4-47C7-BEA7-D16E1AEA1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835" y="2886914"/>
            <a:ext cx="2942165" cy="19614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bonne réponse est le numéro 2.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0FDA24-19F9-422C-899D-CDD943942686}"/>
              </a:ext>
            </a:extLst>
          </p:cNvPr>
          <p:cNvSpPr txBox="1"/>
          <p:nvPr/>
        </p:nvSpPr>
        <p:spPr>
          <a:xfrm>
            <a:off x="459601" y="2441355"/>
            <a:ext cx="48220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r-FR" sz="3200" dirty="0">
              <a:solidFill>
                <a:srgbClr val="C00000"/>
              </a:solidFill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6AF211-456C-4E1E-ADF6-A87FF0D5107E}"/>
              </a:ext>
            </a:extLst>
          </p:cNvPr>
          <p:cNvSpPr txBox="1"/>
          <p:nvPr/>
        </p:nvSpPr>
        <p:spPr>
          <a:xfrm>
            <a:off x="459601" y="3041519"/>
            <a:ext cx="5427503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Amine et Omar jouent au parc.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Amine et Omar font un pique-nique.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Amine et Omar sont dans la classe.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91519B3-D65E-4623-A486-54E3DEE45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835" y="2886914"/>
            <a:ext cx="2942165" cy="19614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C’est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Salma et Inès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461833-1B08-4708-AD1D-F8A09FFBA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089" y="2470806"/>
            <a:ext cx="4955822" cy="330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Salma et Inès sont dans le salon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79351D-58CC-4FB0-B603-3B4C89E1B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089" y="2470806"/>
            <a:ext cx="4955822" cy="330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6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Salma et Inès jouent avec leurs poupées ?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BF0D0D-0549-45DE-BD88-ECF5D6276D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089" y="2470806"/>
            <a:ext cx="4955822" cy="330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8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Salma et Inès sont dans le jardin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4794E6-1DC1-482A-AE3F-2B9CA677B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089" y="2470806"/>
            <a:ext cx="4955822" cy="330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des bonnes phrases sur l’ardoise.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608750" y="2577397"/>
            <a:ext cx="5098516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Salma et Inès sont dans le salon.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Salma et Inès jouent avec leurs poupées.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Salma et Inès sont dans le jardin.</a:t>
            </a:r>
            <a:endParaRPr lang="fr-FR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8A11D5-C028-48E1-99B2-41EF2CCA6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778" y="2577397"/>
            <a:ext cx="3324753" cy="234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2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1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et 2.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0FDA24-19F9-422C-899D-CDD943942686}"/>
              </a:ext>
            </a:extLst>
          </p:cNvPr>
          <p:cNvSpPr txBox="1"/>
          <p:nvPr/>
        </p:nvSpPr>
        <p:spPr>
          <a:xfrm>
            <a:off x="459601" y="2441355"/>
            <a:ext cx="48220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r-FR" sz="3200" dirty="0">
              <a:solidFill>
                <a:srgbClr val="C00000"/>
              </a:solidFill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F56D760-6170-4C20-A09B-718A09A52AE3}"/>
              </a:ext>
            </a:extLst>
          </p:cNvPr>
          <p:cNvSpPr txBox="1"/>
          <p:nvPr/>
        </p:nvSpPr>
        <p:spPr>
          <a:xfrm>
            <a:off x="608750" y="2577397"/>
            <a:ext cx="5098516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Salma et Inès sont dans le salon.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Salma et Inès jouent avec leurs poupées.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Salma et Inès sont dans le jardin.</a:t>
            </a:r>
            <a:endParaRPr lang="fr-FR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BFBA0DF-EE5F-4287-9BF1-536B2A5B1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778" y="2577397"/>
            <a:ext cx="3324753" cy="234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4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83. Faites l’activité 2.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9A45B2-ED74-45A4-A992-46BB701EAD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3648" y="1677895"/>
            <a:ext cx="3256704" cy="4995333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992CC11-016C-49DE-811C-B367E82A45E3}"/>
              </a:ext>
            </a:extLst>
          </p:cNvPr>
          <p:cNvSpPr/>
          <p:nvPr/>
        </p:nvSpPr>
        <p:spPr>
          <a:xfrm>
            <a:off x="3059288" y="3801906"/>
            <a:ext cx="2946401" cy="230009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61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9A45B2-ED74-45A4-A992-46BB701EAD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95" r="7177" b="12953"/>
          <a:stretch/>
        </p:blipFill>
        <p:spPr>
          <a:xfrm>
            <a:off x="753496" y="2000207"/>
            <a:ext cx="7511963" cy="4313037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D0704E2D-6EC3-4435-BC3E-4F0CA80FC2CE}"/>
              </a:ext>
            </a:extLst>
          </p:cNvPr>
          <p:cNvSpPr/>
          <p:nvPr/>
        </p:nvSpPr>
        <p:spPr>
          <a:xfrm>
            <a:off x="1604682" y="2702859"/>
            <a:ext cx="376518" cy="29583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94BBDEBB-C80D-48F6-BAD2-E36912A9450A}"/>
              </a:ext>
            </a:extLst>
          </p:cNvPr>
          <p:cNvSpPr/>
          <p:nvPr/>
        </p:nvSpPr>
        <p:spPr>
          <a:xfrm>
            <a:off x="1604682" y="5114560"/>
            <a:ext cx="376518" cy="29583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A1C8C633-AA3F-4E6A-B2E4-543B5B67C15F}"/>
              </a:ext>
            </a:extLst>
          </p:cNvPr>
          <p:cNvSpPr/>
          <p:nvPr/>
        </p:nvSpPr>
        <p:spPr>
          <a:xfrm>
            <a:off x="1604682" y="5713902"/>
            <a:ext cx="376518" cy="29583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8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D4F4B7A-1C2F-43FD-A52C-00771B3B8C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3577" y="1695824"/>
            <a:ext cx="3256704" cy="499533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ces phrases et recopiez-les dans vos cahiers.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6961" y="2230406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9C4C1F-F302-AE3E-5F09-B923994209AF}"/>
              </a:ext>
            </a:extLst>
          </p:cNvPr>
          <p:cNvSpPr/>
          <p:nvPr/>
        </p:nvSpPr>
        <p:spPr>
          <a:xfrm>
            <a:off x="4571999" y="2590801"/>
            <a:ext cx="2663687" cy="128288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32190E42-0370-B0DF-02C6-A8CB27DAF4B5}"/>
              </a:ext>
            </a:extLst>
          </p:cNvPr>
          <p:cNvSpPr/>
          <p:nvPr/>
        </p:nvSpPr>
        <p:spPr>
          <a:xfrm>
            <a:off x="3898011" y="3156044"/>
            <a:ext cx="564777" cy="1524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3</a:t>
            </a:r>
          </a:p>
        </p:txBody>
      </p:sp>
    </p:spTree>
    <p:extLst>
      <p:ext uri="{BB962C8B-B14F-4D97-AF65-F5344CB8AC3E}">
        <p14:creationId xmlns:p14="http://schemas.microsoft.com/office/powerpoint/2010/main" val="30247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903459"/>
            <a:ext cx="8032531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des activités à l’école.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229159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CO1 – C02PO1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83 et faites les activités de lecture.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88115D-DAFD-439B-A537-D7BE07E8A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482" y="1280637"/>
            <a:ext cx="3321365" cy="50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6A1E9B0-F25E-4CA0-9067-745067256F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3" y="2007939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2D05070-4CBE-49F0-AF0F-0732BA74A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651" y="4074627"/>
            <a:ext cx="16258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9F6D131-3EBC-411F-999C-5134FA061E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350" y="2007939"/>
            <a:ext cx="1711313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B0B2617-647E-42FF-BDE3-98E972F576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740" y="2007939"/>
            <a:ext cx="1711315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E9760F5-22D9-4CE2-9CDB-EFA412AB65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241" y="4074627"/>
            <a:ext cx="156806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912115" cy="633796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scènes. Je vais te dire des phrases et tu vas me montrer les images qui correspondent : 1) Nous allons jouer en haut dans la chambre. 2) Le hérisson porte un casque bleu. 3) Salma arrose le jardin. 4 ) Akram joue aux jeux vidéo. 5) Mon oncle et ma tante vont nous rendre visite ce soir.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9F012D-8CD9-4B04-AB26-716974837E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" t="4301" r="3286" b="6151"/>
          <a:stretch/>
        </p:blipFill>
        <p:spPr>
          <a:xfrm>
            <a:off x="1318748" y="1878541"/>
            <a:ext cx="6609805" cy="422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032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7828F28-C0A4-442D-BF7A-D7212D6FA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643" y="4055104"/>
            <a:ext cx="171132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91EB4D9-7C16-4EBD-9BC1-9CD29366CE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319" y="1932894"/>
            <a:ext cx="162578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54A3D5-60EA-41B5-A5CE-A11F91E18E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147" y="1932894"/>
            <a:ext cx="171132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9CA5438-F131-427C-A407-F93AF1D4EC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391" y="4055104"/>
            <a:ext cx="1711320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F099E20-F2E4-427A-8692-FED78571C5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932894"/>
            <a:ext cx="171132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4047" y="3069811"/>
            <a:ext cx="74765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384167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tes amis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va venir à la maison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peux venir chez moi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qu’on va faire chez toi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allons manger où ? 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des activités.</a:t>
            </a:r>
          </a:p>
        </p:txBody>
      </p:sp>
    </p:spTree>
    <p:extLst>
      <p:ext uri="{BB962C8B-B14F-4D97-AF65-F5344CB8AC3E}">
        <p14:creationId xmlns:p14="http://schemas.microsoft.com/office/powerpoint/2010/main" val="17268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Présente-toi. parle de ce que tu fais avec ta famille, dis qui va venir à la maison ce soir, ce que tu vas faire avec eux et où tu vas jouer avec ton ami(e).  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67B9370-4B53-4206-8C1A-DDE7BFD93F5F}"/>
              </a:ext>
            </a:extLst>
          </p:cNvPr>
          <p:cNvSpPr txBox="1"/>
          <p:nvPr/>
        </p:nvSpPr>
        <p:spPr>
          <a:xfrm>
            <a:off x="571902" y="2010593"/>
            <a:ext cx="8229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parle de ce que tu fais avec ta famille, dis qui va venir à la maison ce soir, ce que tu vas faire avec eux et où tu vas jouer avec ton ami(e).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4776" y="2750482"/>
            <a:ext cx="8238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 et les mots contenant ces graphèmes.</a:t>
            </a:r>
          </a:p>
        </p:txBody>
      </p:sp>
    </p:spTree>
    <p:extLst>
      <p:ext uri="{BB962C8B-B14F-4D97-AF65-F5344CB8AC3E}">
        <p14:creationId xmlns:p14="http://schemas.microsoft.com/office/powerpoint/2010/main" val="35263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graphèmes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graphèmes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(4 pts)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670176"/>
              </p:ext>
            </p:extLst>
          </p:nvPr>
        </p:nvGraphicFramePr>
        <p:xfrm>
          <a:off x="2117707" y="2396575"/>
          <a:ext cx="5044788" cy="2752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1596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840798">
                  <a:extLst>
                    <a:ext uri="{9D8B030D-6E8A-4147-A177-3AD203B41FA5}">
                      <a16:colId xmlns:a16="http://schemas.microsoft.com/office/drawing/2014/main" val="3211560125"/>
                    </a:ext>
                  </a:extLst>
                </a:gridCol>
                <a:gridCol w="1681596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  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t-IT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fl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œu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  <a:tr h="917388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pt-B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</a:t>
                      </a:r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0" lang="fr-FR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63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mots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(6 pts)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C81AC77-3D3A-491F-950C-145FC6033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982544"/>
              </p:ext>
            </p:extLst>
          </p:nvPr>
        </p:nvGraphicFramePr>
        <p:xfrm>
          <a:off x="1254034" y="2662518"/>
          <a:ext cx="6334158" cy="1834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2568">
                  <a:extLst>
                    <a:ext uri="{9D8B030D-6E8A-4147-A177-3AD203B41FA5}">
                      <a16:colId xmlns:a16="http://schemas.microsoft.com/office/drawing/2014/main" val="3520114031"/>
                    </a:ext>
                  </a:extLst>
                </a:gridCol>
                <a:gridCol w="2010795">
                  <a:extLst>
                    <a:ext uri="{9D8B030D-6E8A-4147-A177-3AD203B41FA5}">
                      <a16:colId xmlns:a16="http://schemas.microsoft.com/office/drawing/2014/main" val="1611942228"/>
                    </a:ext>
                  </a:extLst>
                </a:gridCol>
                <a:gridCol w="2010795">
                  <a:extLst>
                    <a:ext uri="{9D8B030D-6E8A-4147-A177-3AD203B41FA5}">
                      <a16:colId xmlns:a16="http://schemas.microsoft.com/office/drawing/2014/main" val="570701649"/>
                    </a:ext>
                  </a:extLst>
                </a:gridCol>
              </a:tblGrid>
              <a:tr h="917388"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perroquet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homme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25022"/>
                  </a:ext>
                </a:extLst>
              </a:tr>
              <a:tr h="917388">
                <a:tc>
                  <a:txBody>
                    <a:bodyPr/>
                    <a:lstStyle/>
                    <a:p>
                      <a:pPr marL="0" marR="0" lvl="0" indent="0" algn="ctr" defTabSz="7919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histoire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91962" rtl="0" eaLnBrk="1" latinLnBrk="0" hangingPunct="1"/>
                      <a:r>
                        <a:rPr kumimoji="0" lang="fr-FR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fusée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68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0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graphèmes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points ( 0.5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Les roses sont des fleurs.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Sara se brosse les dents chaque soir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0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35EE65-EFF6-41BE-AD9B-D333E6AF207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f0534ec5-868f-4ce6-85c7-99f0612daa5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8555</TotalTime>
  <Words>1807</Words>
  <Application>Microsoft Office PowerPoint</Application>
  <PresentationFormat>Affichage à l'écran (4:3)</PresentationFormat>
  <Paragraphs>305</Paragraphs>
  <Slides>78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78</vt:i4>
      </vt:variant>
    </vt:vector>
  </HeadingPairs>
  <TitlesOfParts>
    <vt:vector size="109" baseType="lpstr">
      <vt:lpstr>Aptos Display</vt:lpstr>
      <vt:lpstr>Dosis</vt:lpstr>
      <vt:lpstr>Mistral</vt:lpstr>
      <vt:lpstr>Aptos</vt:lpstr>
      <vt:lpstr>Dosis SemiBold</vt:lpstr>
      <vt:lpstr>Wingdings</vt:lpstr>
      <vt:lpstr>Calibri</vt:lpstr>
      <vt:lpstr>Arial</vt:lpstr>
      <vt:lpstr>Dosis ExtraBold</vt:lpstr>
      <vt:lpstr>Dosis Medium</vt:lpstr>
      <vt:lpstr>Comic Sans MS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</vt:lpstr>
      <vt:lpstr>Présentation PowerPoint</vt:lpstr>
      <vt:lpstr>Bonjour les enfants. Aujourd’hui, nous allons commencer une nouvelle séance de révision. Soyez attentifs.</vt:lpstr>
      <vt:lpstr>Lisons ensemble.  </vt:lpstr>
      <vt:lpstr>Qui veut passer au tableau pour lire ? Levez la main. </vt:lpstr>
      <vt:lpstr>Lisons ensemble.  </vt:lpstr>
      <vt:lpstr>Qui veut passer au tableau pour lire ? Lever la main.</vt:lpstr>
      <vt:lpstr>Qui veut passer au tableau pour lire ? Levez la main. </vt:lpstr>
      <vt:lpstr>Lisons ensemble.</vt:lpstr>
      <vt:lpstr>Qui veut passer au tableau pour lire ? Levez la main. </vt:lpstr>
      <vt:lpstr>Lisons ensemble.</vt:lpstr>
      <vt:lpstr>Qui veut passer au tableau pour lire ? Levez la main. </vt:lpstr>
      <vt:lpstr>Lisons ensemble.</vt:lpstr>
      <vt:lpstr>Qui veut passer au tableau pour lire ? Levez la main. </vt:lpstr>
      <vt:lpstr>Lisons ensemble.</vt:lpstr>
      <vt:lpstr>Lisons ensemble. </vt:lpstr>
      <vt:lpstr>Qui veut lire ces mots ? </vt:lpstr>
      <vt:lpstr>Qui veut lire ces mots ? </vt:lpstr>
      <vt:lpstr>Qui veut lire ces mots ? </vt:lpstr>
      <vt:lpstr>Qui veut lire ces mots ? </vt:lpstr>
      <vt:lpstr>Prenez vos livrets à la page 82.</vt:lpstr>
      <vt:lpstr>On va faire l’activité 4. Je vais vous expliquer la consigne. Ensuite, je vais circuler entre les rangs pour vous aider. </vt:lpstr>
      <vt:lpstr>Corrigez.</vt:lpstr>
      <vt:lpstr>Plan de la séance</vt:lpstr>
      <vt:lpstr>Présentation PowerPoint</vt:lpstr>
      <vt:lpstr>Qui veut passer au tableau pour lire la phrase ?</vt:lpstr>
      <vt:lpstr>Qui veut passer au tableau pour lire la phrase ?</vt:lpstr>
      <vt:lpstr>Qui veut passer au tableau pour lire la phrase ?</vt:lpstr>
      <vt:lpstr>Présentation PowerPoint</vt:lpstr>
      <vt:lpstr>Qui veut passer au tableau pour lire la phrase ?</vt:lpstr>
      <vt:lpstr>Qui veut passer au tableau pour lire la phrase ?</vt:lpstr>
      <vt:lpstr>Qui veut passer au tableau pour lire la phrase ?</vt:lpstr>
      <vt:lpstr>On passe à une autre activité. Regardez cette image. Ce sont Omar et Amine.</vt:lpstr>
      <vt:lpstr>Est-ce que les deux amis jouent au parc ? Qui veut répondre ? </vt:lpstr>
      <vt:lpstr>Est-ce que les deux amis font un pique-nique au parc ? Qui veut répondre ? </vt:lpstr>
      <vt:lpstr>Est-ce que Omar et Amine sont dans la classe ? Qui veut répondre ? </vt:lpstr>
      <vt:lpstr>Prenez les ardoises.</vt:lpstr>
      <vt:lpstr>Lisez silencieusement les phrases.  Écrivez le numéro de la bonne phrase sur l’ardoise.</vt:lpstr>
      <vt:lpstr>Levez vos ardoises. </vt:lpstr>
      <vt:lpstr>La bonne réponse est le numéro 2.</vt:lpstr>
      <vt:lpstr>On passe à une autre activité. Regardez cette image. C’est Salma et Inès.</vt:lpstr>
      <vt:lpstr>Est-ce que Salma et Inès sont dans le salon ? Qui veut répondre ? </vt:lpstr>
      <vt:lpstr>Est-ce que Salma et Inès jouent avec leurs poupées ? Qui veut répondre ? </vt:lpstr>
      <vt:lpstr>Est-ce que Salma et Inès sont dans le jardin ? Qui veut répondre ? </vt:lpstr>
      <vt:lpstr>Prenez les ardoises.</vt:lpstr>
      <vt:lpstr>Lisez silencieusement les phrases.  Écrivez le numéro des bonnes phrases sur l’ardoise.</vt:lpstr>
      <vt:lpstr>Levez vos ardoises. </vt:lpstr>
      <vt:lpstr>Les bonnes réponses sont les numéros 1 et 2.</vt:lpstr>
      <vt:lpstr>Prenez vos livrets à la page 83. Faites l’activité 2.</vt:lpstr>
      <vt:lpstr>Corrigez </vt:lpstr>
      <vt:lpstr>La séance d’aujourd’hui est terminée. À la maison, lisez ces phrases et recopiez-les dans vos cahiers.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les scènes. Je vais te dire des phrases et tu vas me montrer les images qui correspondent : 1) Nous allons jouer en haut dans la chambre. 2) Le hérisson porte un casque bleu. 3) Salma arrose le jardin. 4 ) Akram joue aux jeux vidéo. 5) Mon oncle et ma tante vont nous rendre visite ce soir. 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Présente-toi. parle de ce que tu fais avec ta famille, dis qui va venir à la maison ce soir, ce que tu vas faire avec eux et où tu vas jouer avec ton ami(e).   Expliquer la consigne avec la langue de l’apprenant.</vt:lpstr>
      <vt:lpstr>Présentation PowerPoint</vt:lpstr>
      <vt:lpstr>Je vais te montrer des graphèmes et tu dois les lire. L’enseignant choisit 4 graphèmes.</vt:lpstr>
      <vt:lpstr>Je vais te montrer des mots et tu dois les lire. L’enseignant choisit 3 mots.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LAMIAE BEZZAZ</dc:creator>
  <cp:lastModifiedBy>KHALID.RAMNI</cp:lastModifiedBy>
  <cp:revision>78</cp:revision>
  <cp:lastPrinted>2025-08-13T10:11:39Z</cp:lastPrinted>
  <dcterms:created xsi:type="dcterms:W3CDTF">2025-08-01T12:31:49Z</dcterms:created>
  <dcterms:modified xsi:type="dcterms:W3CDTF">2026-03-03T20:30:01Z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