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4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5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08" r:id="rId16"/>
    <p:sldMasterId id="2147483818" r:id="rId17"/>
    <p:sldMasterId id="2147483826" r:id="rId18"/>
    <p:sldMasterId id="2147483831" r:id="rId19"/>
    <p:sldMasterId id="2147483837" r:id="rId20"/>
    <p:sldMasterId id="2147483851" r:id="rId21"/>
  </p:sldMasterIdLst>
  <p:notesMasterIdLst>
    <p:notesMasterId r:id="rId78"/>
  </p:notesMasterIdLst>
  <p:sldIdLst>
    <p:sldId id="256" r:id="rId22"/>
    <p:sldId id="1029" r:id="rId23"/>
    <p:sldId id="951" r:id="rId24"/>
    <p:sldId id="1255" r:id="rId25"/>
    <p:sldId id="1297" r:id="rId26"/>
    <p:sldId id="1000" r:id="rId27"/>
    <p:sldId id="1146" r:id="rId28"/>
    <p:sldId id="1147" r:id="rId29"/>
    <p:sldId id="1116" r:id="rId30"/>
    <p:sldId id="1200" r:id="rId31"/>
    <p:sldId id="1117" r:id="rId32"/>
    <p:sldId id="1229" r:id="rId33"/>
    <p:sldId id="1230" r:id="rId34"/>
    <p:sldId id="1231" r:id="rId35"/>
    <p:sldId id="1233" r:id="rId36"/>
    <p:sldId id="1232" r:id="rId37"/>
    <p:sldId id="1249" r:id="rId38"/>
    <p:sldId id="1166" r:id="rId39"/>
    <p:sldId id="1186" r:id="rId40"/>
    <p:sldId id="1202" r:id="rId41"/>
    <p:sldId id="1210" r:id="rId42"/>
    <p:sldId id="1211" r:id="rId43"/>
    <p:sldId id="1218" r:id="rId44"/>
    <p:sldId id="1219" r:id="rId45"/>
    <p:sldId id="1238" r:id="rId46"/>
    <p:sldId id="1239" r:id="rId47"/>
    <p:sldId id="1008" r:id="rId48"/>
    <p:sldId id="964" r:id="rId49"/>
    <p:sldId id="1240" r:id="rId50"/>
    <p:sldId id="1241" r:id="rId51"/>
    <p:sldId id="1243" r:id="rId52"/>
    <p:sldId id="1250" r:id="rId53"/>
    <p:sldId id="1251" r:id="rId54"/>
    <p:sldId id="1010" r:id="rId55"/>
    <p:sldId id="1246" r:id="rId56"/>
    <p:sldId id="1262" r:id="rId57"/>
    <p:sldId id="1287" r:id="rId58"/>
    <p:sldId id="1257" r:id="rId59"/>
    <p:sldId id="1289" r:id="rId60"/>
    <p:sldId id="1263" r:id="rId61"/>
    <p:sldId id="1258" r:id="rId62"/>
    <p:sldId id="1298" r:id="rId63"/>
    <p:sldId id="1270" r:id="rId64"/>
    <p:sldId id="1271" r:id="rId65"/>
    <p:sldId id="1276" r:id="rId66"/>
    <p:sldId id="1277" r:id="rId67"/>
    <p:sldId id="1278" r:id="rId68"/>
    <p:sldId id="1279" r:id="rId69"/>
    <p:sldId id="1280" r:id="rId70"/>
    <p:sldId id="1299" r:id="rId71"/>
    <p:sldId id="1272" r:id="rId72"/>
    <p:sldId id="1273" r:id="rId73"/>
    <p:sldId id="1275" r:id="rId74"/>
    <p:sldId id="1274" r:id="rId75"/>
    <p:sldId id="1300" r:id="rId76"/>
    <p:sldId id="689" r:id="rId77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79"/>
      <p:bold r:id="rId80"/>
      <p:italic r:id="rId81"/>
      <p:boldItalic r:id="rId82"/>
    </p:embeddedFon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  <p:bold r:id="rId87"/>
    </p:embeddedFont>
    <p:embeddedFont>
      <p:font typeface="Dosis SemiBold" pitchFamily="2" charset="0"/>
      <p:regular r:id="rId88"/>
      <p:bold r:id="rId89"/>
    </p:embeddedFont>
    <p:embeddedFont>
      <p:font typeface="Mistral" panose="03090702030407020403" pitchFamily="66" charset="0"/>
      <p:regular r:id="rId9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76" Type="http://schemas.openxmlformats.org/officeDocument/2006/relationships/slide" Target="slides/slide55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font" Target="fonts/font1.fntdata"/><Relationship Id="rId87" Type="http://schemas.openxmlformats.org/officeDocument/2006/relationships/font" Target="fonts/font9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font" Target="fonts/font4.fntdata"/><Relationship Id="rId90" Type="http://schemas.openxmlformats.org/officeDocument/2006/relationships/font" Target="fonts/font12.fntdata"/><Relationship Id="rId95" Type="http://schemas.microsoft.com/office/2016/11/relationships/changesInfo" Target="changesInfos/changesInfo1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93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91" Type="http://schemas.openxmlformats.org/officeDocument/2006/relationships/presProps" Target="presProps.xml"/><Relationship Id="rId9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AE00F569-C442-4F48-BA81-55764C05981B}"/>
    <pc:docChg chg="undo custSel addSld delSld modSld">
      <pc:chgData name="LAMIAE BEZZAZ" userId="f9bc3cc0-8e1c-4944-afa8-b4b36bbf20e1" providerId="ADAL" clId="{AE00F569-C442-4F48-BA81-55764C05981B}" dt="2026-03-02T11:09:58.237" v="77" actId="14100"/>
      <pc:docMkLst>
        <pc:docMk/>
      </pc:docMkLst>
      <pc:sldChg chg="del">
        <pc:chgData name="LAMIAE BEZZAZ" userId="f9bc3cc0-8e1c-4944-afa8-b4b36bbf20e1" providerId="ADAL" clId="{AE00F569-C442-4F48-BA81-55764C05981B}" dt="2026-03-02T10:59:46.246" v="73" actId="47"/>
        <pc:sldMkLst>
          <pc:docMk/>
          <pc:sldMk cId="2191222266" sldId="798"/>
        </pc:sldMkLst>
      </pc:sldChg>
      <pc:sldChg chg="modSp">
        <pc:chgData name="LAMIAE BEZZAZ" userId="f9bc3cc0-8e1c-4944-afa8-b4b36bbf20e1" providerId="ADAL" clId="{AE00F569-C442-4F48-BA81-55764C05981B}" dt="2026-02-26T21:59:18.216" v="31" actId="20577"/>
        <pc:sldMkLst>
          <pc:docMk/>
          <pc:sldMk cId="2676537396" sldId="964"/>
        </pc:sldMkLst>
        <pc:spChg chg="mod">
          <ac:chgData name="LAMIAE BEZZAZ" userId="f9bc3cc0-8e1c-4944-afa8-b4b36bbf20e1" providerId="ADAL" clId="{AE00F569-C442-4F48-BA81-55764C05981B}" dt="2026-02-26T21:59:18.216" v="31" actId="20577"/>
          <ac:spMkLst>
            <pc:docMk/>
            <pc:sldMk cId="2676537396" sldId="964"/>
            <ac:spMk id="8" creationId="{230A86AB-BFB2-6904-BF28-51993985EA66}"/>
          </ac:spMkLst>
        </pc:spChg>
      </pc:sldChg>
      <pc:sldChg chg="addSp delSp modSp">
        <pc:chgData name="LAMIAE BEZZAZ" userId="f9bc3cc0-8e1c-4944-afa8-b4b36bbf20e1" providerId="ADAL" clId="{AE00F569-C442-4F48-BA81-55764C05981B}" dt="2026-02-26T22:01:59.868" v="59" actId="1076"/>
        <pc:sldMkLst>
          <pc:docMk/>
          <pc:sldMk cId="3471369106" sldId="1010"/>
        </pc:sldMkLst>
        <pc:spChg chg="mod">
          <ac:chgData name="LAMIAE BEZZAZ" userId="f9bc3cc0-8e1c-4944-afa8-b4b36bbf20e1" providerId="ADAL" clId="{AE00F569-C442-4F48-BA81-55764C05981B}" dt="2026-02-26T22:01:59.868" v="59" actId="1076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LAMIAE BEZZAZ" userId="f9bc3cc0-8e1c-4944-afa8-b4b36bbf20e1" providerId="ADAL" clId="{AE00F569-C442-4F48-BA81-55764C05981B}" dt="2026-02-26T22:01:44.676" v="55" actId="478"/>
          <ac:picMkLst>
            <pc:docMk/>
            <pc:sldMk cId="3471369106" sldId="1010"/>
            <ac:picMk id="9" creationId="{E377C811-62E7-4163-A511-5D39EE7017A8}"/>
          </ac:picMkLst>
        </pc:picChg>
        <pc:picChg chg="add mod ord">
          <ac:chgData name="LAMIAE BEZZAZ" userId="f9bc3cc0-8e1c-4944-afa8-b4b36bbf20e1" providerId="ADAL" clId="{AE00F569-C442-4F48-BA81-55764C05981B}" dt="2026-02-26T22:01:53.539" v="58" actId="167"/>
          <ac:picMkLst>
            <pc:docMk/>
            <pc:sldMk cId="3471369106" sldId="1010"/>
            <ac:picMk id="10" creationId="{0A08BAF3-98D5-439C-A6CF-AB4D697008DA}"/>
          </ac:picMkLst>
        </pc:picChg>
      </pc:sldChg>
      <pc:sldChg chg="modSp">
        <pc:chgData name="LAMIAE BEZZAZ" userId="f9bc3cc0-8e1c-4944-afa8-b4b36bbf20e1" providerId="ADAL" clId="{AE00F569-C442-4F48-BA81-55764C05981B}" dt="2026-02-26T21:59:45.264" v="32"/>
        <pc:sldMkLst>
          <pc:docMk/>
          <pc:sldMk cId="73515141" sldId="1240"/>
        </pc:sldMkLst>
        <pc:spChg chg="mod">
          <ac:chgData name="LAMIAE BEZZAZ" userId="f9bc3cc0-8e1c-4944-afa8-b4b36bbf20e1" providerId="ADAL" clId="{AE00F569-C442-4F48-BA81-55764C05981B}" dt="2026-02-26T21:59:45.264" v="32"/>
          <ac:spMkLst>
            <pc:docMk/>
            <pc:sldMk cId="73515141" sldId="1240"/>
            <ac:spMk id="15" creationId="{667B9370-4B53-4206-8C1A-DDE7BFD93F5F}"/>
          </ac:spMkLst>
        </pc:spChg>
      </pc:sldChg>
      <pc:sldChg chg="modSp">
        <pc:chgData name="LAMIAE BEZZAZ" userId="f9bc3cc0-8e1c-4944-afa8-b4b36bbf20e1" providerId="ADAL" clId="{AE00F569-C442-4F48-BA81-55764C05981B}" dt="2026-02-26T22:00:03.444" v="35" actId="1076"/>
        <pc:sldMkLst>
          <pc:docMk/>
          <pc:sldMk cId="2361872233" sldId="1241"/>
        </pc:sldMkLst>
        <pc:spChg chg="mod">
          <ac:chgData name="LAMIAE BEZZAZ" userId="f9bc3cc0-8e1c-4944-afa8-b4b36bbf20e1" providerId="ADAL" clId="{AE00F569-C442-4F48-BA81-55764C05981B}" dt="2026-02-26T22:00:03.444" v="35" actId="1076"/>
          <ac:spMkLst>
            <pc:docMk/>
            <pc:sldMk cId="2361872233" sldId="1241"/>
            <ac:spMk id="18" creationId="{92C11139-FAC9-4A54-B233-5E3E4224C993}"/>
          </ac:spMkLst>
        </pc:spChg>
      </pc:sldChg>
      <pc:sldChg chg="addSp delSp modSp">
        <pc:chgData name="LAMIAE BEZZAZ" userId="f9bc3cc0-8e1c-4944-afa8-b4b36bbf20e1" providerId="ADAL" clId="{AE00F569-C442-4F48-BA81-55764C05981B}" dt="2026-02-26T22:00:52.909" v="44" actId="14100"/>
        <pc:sldMkLst>
          <pc:docMk/>
          <pc:sldMk cId="2983745865" sldId="1243"/>
        </pc:sldMkLst>
        <pc:spChg chg="add mod">
          <ac:chgData name="LAMIAE BEZZAZ" userId="f9bc3cc0-8e1c-4944-afa8-b4b36bbf20e1" providerId="ADAL" clId="{AE00F569-C442-4F48-BA81-55764C05981B}" dt="2026-02-26T22:00:52.909" v="44" actId="14100"/>
          <ac:spMkLst>
            <pc:docMk/>
            <pc:sldMk cId="2983745865" sldId="1243"/>
            <ac:spMk id="16" creationId="{E7B7221B-46D1-4222-87B4-4EF3B2817E35}"/>
          </ac:spMkLst>
        </pc:spChg>
        <pc:spChg chg="mod">
          <ac:chgData name="LAMIAE BEZZAZ" userId="f9bc3cc0-8e1c-4944-afa8-b4b36bbf20e1" providerId="ADAL" clId="{AE00F569-C442-4F48-BA81-55764C05981B}" dt="2026-02-26T22:00:44.281" v="41" actId="14100"/>
          <ac:spMkLst>
            <pc:docMk/>
            <pc:sldMk cId="2983745865" sldId="1243"/>
            <ac:spMk id="25" creationId="{B2540CF6-00D4-44A2-A011-2BCE0CF5DF4A}"/>
          </ac:spMkLst>
        </pc:spChg>
        <pc:spChg chg="del">
          <ac:chgData name="LAMIAE BEZZAZ" userId="f9bc3cc0-8e1c-4944-afa8-b4b36bbf20e1" providerId="ADAL" clId="{AE00F569-C442-4F48-BA81-55764C05981B}" dt="2026-02-26T22:00:28.921" v="36" actId="478"/>
          <ac:spMkLst>
            <pc:docMk/>
            <pc:sldMk cId="2983745865" sldId="1243"/>
            <ac:spMk id="28" creationId="{0754E2B6-782D-4AB2-81D9-69271193FD76}"/>
          </ac:spMkLst>
        </pc:spChg>
      </pc:sldChg>
      <pc:sldChg chg="addSp delSp modSp">
        <pc:chgData name="LAMIAE BEZZAZ" userId="f9bc3cc0-8e1c-4944-afa8-b4b36bbf20e1" providerId="ADAL" clId="{AE00F569-C442-4F48-BA81-55764C05981B}" dt="2026-02-26T22:01:38.480" v="54" actId="14100"/>
        <pc:sldMkLst>
          <pc:docMk/>
          <pc:sldMk cId="1022832760" sldId="1250"/>
        </pc:sldMkLst>
        <pc:spChg chg="mod">
          <ac:chgData name="LAMIAE BEZZAZ" userId="f9bc3cc0-8e1c-4944-afa8-b4b36bbf20e1" providerId="ADAL" clId="{AE00F569-C442-4F48-BA81-55764C05981B}" dt="2026-02-26T22:01:25.194" v="50" actId="20577"/>
          <ac:spMkLst>
            <pc:docMk/>
            <pc:sldMk cId="1022832760" sldId="1250"/>
            <ac:spMk id="8" creationId="{9E034C3A-DB86-0535-E3C0-442A8084289A}"/>
          </ac:spMkLst>
        </pc:spChg>
        <pc:spChg chg="mod">
          <ac:chgData name="LAMIAE BEZZAZ" userId="f9bc3cc0-8e1c-4944-afa8-b4b36bbf20e1" providerId="ADAL" clId="{AE00F569-C442-4F48-BA81-55764C05981B}" dt="2026-02-26T22:01:38.480" v="54" actId="14100"/>
          <ac:spMkLst>
            <pc:docMk/>
            <pc:sldMk cId="1022832760" sldId="1250"/>
            <ac:spMk id="24" creationId="{C8BCFA1D-5038-452A-B9D2-7C3C66872C63}"/>
          </ac:spMkLst>
        </pc:spChg>
        <pc:picChg chg="del">
          <ac:chgData name="LAMIAE BEZZAZ" userId="f9bc3cc0-8e1c-4944-afa8-b4b36bbf20e1" providerId="ADAL" clId="{AE00F569-C442-4F48-BA81-55764C05981B}" dt="2026-02-26T22:01:05.221" v="45" actId="478"/>
          <ac:picMkLst>
            <pc:docMk/>
            <pc:sldMk cId="1022832760" sldId="1250"/>
            <ac:picMk id="9" creationId="{B6030D05-8F6A-4803-BA04-637F53FD3136}"/>
          </ac:picMkLst>
        </pc:picChg>
        <pc:picChg chg="add ord">
          <ac:chgData name="LAMIAE BEZZAZ" userId="f9bc3cc0-8e1c-4944-afa8-b4b36bbf20e1" providerId="ADAL" clId="{AE00F569-C442-4F48-BA81-55764C05981B}" dt="2026-02-26T22:01:20.846" v="47" actId="167"/>
          <ac:picMkLst>
            <pc:docMk/>
            <pc:sldMk cId="1022832760" sldId="1250"/>
            <ac:picMk id="10" creationId="{7FFA9618-A9D4-45F3-9D73-06FFC0A1FA1A}"/>
          </ac:picMkLst>
        </pc:picChg>
      </pc:sldChg>
      <pc:sldChg chg="addSp delSp modSp">
        <pc:chgData name="LAMIAE BEZZAZ" userId="f9bc3cc0-8e1c-4944-afa8-b4b36bbf20e1" providerId="ADAL" clId="{AE00F569-C442-4F48-BA81-55764C05981B}" dt="2026-02-26T22:06:49.202" v="72" actId="27636"/>
        <pc:sldMkLst>
          <pc:docMk/>
          <pc:sldMk cId="1942331852" sldId="1251"/>
        </pc:sldMkLst>
        <pc:spChg chg="mod">
          <ac:chgData name="LAMIAE BEZZAZ" userId="f9bc3cc0-8e1c-4944-afa8-b4b36bbf20e1" providerId="ADAL" clId="{AE00F569-C442-4F48-BA81-55764C05981B}" dt="2026-02-26T22:06:49.202" v="72" actId="27636"/>
          <ac:spMkLst>
            <pc:docMk/>
            <pc:sldMk cId="1942331852" sldId="1251"/>
            <ac:spMk id="11" creationId="{324734B0-57B6-45FD-AD9E-4D497A97CFEE}"/>
          </ac:spMkLst>
        </pc:spChg>
        <pc:picChg chg="del">
          <ac:chgData name="LAMIAE BEZZAZ" userId="f9bc3cc0-8e1c-4944-afa8-b4b36bbf20e1" providerId="ADAL" clId="{AE00F569-C442-4F48-BA81-55764C05981B}" dt="2026-02-26T22:02:31.641" v="61" actId="478"/>
          <ac:picMkLst>
            <pc:docMk/>
            <pc:sldMk cId="1942331852" sldId="1251"/>
            <ac:picMk id="2" creationId="{D08DB9C8-1388-44C2-8412-78F14136E2B1}"/>
          </ac:picMkLst>
        </pc:picChg>
        <pc:picChg chg="add mod modCrop">
          <ac:chgData name="LAMIAE BEZZAZ" userId="f9bc3cc0-8e1c-4944-afa8-b4b36bbf20e1" providerId="ADAL" clId="{AE00F569-C442-4F48-BA81-55764C05981B}" dt="2026-02-26T22:03:35.847" v="70"/>
          <ac:picMkLst>
            <pc:docMk/>
            <pc:sldMk cId="1942331852" sldId="1251"/>
            <ac:picMk id="8" creationId="{D11C7D56-E896-43DD-A1A9-0443140F78CB}"/>
          </ac:picMkLst>
        </pc:picChg>
      </pc:sldChg>
      <pc:sldChg chg="del">
        <pc:chgData name="LAMIAE BEZZAZ" userId="f9bc3cc0-8e1c-4944-afa8-b4b36bbf20e1" providerId="ADAL" clId="{AE00F569-C442-4F48-BA81-55764C05981B}" dt="2026-03-02T11:07:51.191" v="75" actId="47"/>
        <pc:sldMkLst>
          <pc:docMk/>
          <pc:sldMk cId="1446148879" sldId="1258"/>
        </pc:sldMkLst>
      </pc:sldChg>
      <pc:sldChg chg="add">
        <pc:chgData name="LAMIAE BEZZAZ" userId="f9bc3cc0-8e1c-4944-afa8-b4b36bbf20e1" providerId="ADAL" clId="{AE00F569-C442-4F48-BA81-55764C05981B}" dt="2026-03-02T10:59:49.555" v="74"/>
        <pc:sldMkLst>
          <pc:docMk/>
          <pc:sldMk cId="379146290" sldId="1297"/>
        </pc:sldMkLst>
      </pc:sldChg>
      <pc:sldChg chg="modSp">
        <pc:chgData name="LAMIAE BEZZAZ" userId="f9bc3cc0-8e1c-4944-afa8-b4b36bbf20e1" providerId="ADAL" clId="{AE00F569-C442-4F48-BA81-55764C05981B}" dt="2026-03-02T11:09:58.237" v="77" actId="14100"/>
        <pc:sldMkLst>
          <pc:docMk/>
          <pc:sldMk cId="706681696" sldId="1299"/>
        </pc:sldMkLst>
        <pc:spChg chg="mod">
          <ac:chgData name="LAMIAE BEZZAZ" userId="f9bc3cc0-8e1c-4944-afa8-b4b36bbf20e1" providerId="ADAL" clId="{AE00F569-C442-4F48-BA81-55764C05981B}" dt="2026-03-02T11:09:58.237" v="77" actId="14100"/>
          <ac:spMkLst>
            <pc:docMk/>
            <pc:sldMk cId="706681696" sldId="1299"/>
            <ac:spMk id="15" creationId="{667B9370-4B53-4206-8C1A-DDE7BFD93F5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02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284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062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055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49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638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477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78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531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438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023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466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562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246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496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435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366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5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9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1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13.xml"/><Relationship Id="rId9" Type="http://schemas.openxmlformats.org/officeDocument/2006/relationships/image" Target="../media/image9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9.jpg"/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1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765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88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1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35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9.xml"/><Relationship Id="rId6" Type="http://schemas.microsoft.com/office/2007/relationships/hdphoto" Target="../media/hdphoto7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1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1.xml"/><Relationship Id="rId6" Type="http://schemas.microsoft.com/office/2007/relationships/hdphoto" Target="../media/hdphoto7.wdp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128.xml"/><Relationship Id="rId1" Type="http://schemas.openxmlformats.org/officeDocument/2006/relationships/tags" Target="../tags/tag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7.png"/><Relationship Id="rId9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28.xml"/><Relationship Id="rId1" Type="http://schemas.openxmlformats.org/officeDocument/2006/relationships/tags" Target="../tags/tag8.xml"/><Relationship Id="rId5" Type="http://schemas.openxmlformats.org/officeDocument/2006/relationships/image" Target="../media/image54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128.xml"/><Relationship Id="rId1" Type="http://schemas.openxmlformats.org/officeDocument/2006/relationships/tags" Target="../tags/tag1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37.png"/><Relationship Id="rId9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28.xml"/><Relationship Id="rId1" Type="http://schemas.openxmlformats.org/officeDocument/2006/relationships/tags" Target="../tags/tag12.xml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28.xml"/><Relationship Id="rId1" Type="http://schemas.openxmlformats.org/officeDocument/2006/relationships/tags" Target="../tags/tag15.xml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28.xml"/><Relationship Id="rId1" Type="http://schemas.openxmlformats.org/officeDocument/2006/relationships/tags" Target="../tags/tag16.xml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28.xml"/><Relationship Id="rId1" Type="http://schemas.openxmlformats.org/officeDocument/2006/relationships/tags" Target="../tags/tag18.xml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130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67DF5F2-A1CF-5C62-DCA8-B733BE0F3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" b="347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F680FC9D-27FE-4E26-9DCE-3E8F64260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35" y="2704785"/>
            <a:ext cx="1623707" cy="2945699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0CCBB6B-724B-49CA-90AA-85C708FE3500}"/>
              </a:ext>
            </a:extLst>
          </p:cNvPr>
          <p:cNvGrpSpPr/>
          <p:nvPr/>
        </p:nvGrpSpPr>
        <p:grpSpPr>
          <a:xfrm>
            <a:off x="3672386" y="2716305"/>
            <a:ext cx="3240000" cy="2999813"/>
            <a:chOff x="572598" y="1021551"/>
            <a:chExt cx="8921720" cy="685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2BE8E1C-98EC-4330-9475-BF58F20AB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598" y="1021551"/>
              <a:ext cx="4471068" cy="685800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7EE835A-F508-4270-9FFD-4F6C5E0A6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250" y="1021551"/>
              <a:ext cx="4471068" cy="685800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B2A597B-9D07-4AE3-B240-ABEA9EAC55C9}"/>
              </a:ext>
            </a:extLst>
          </p:cNvPr>
          <p:cNvGrpSpPr/>
          <p:nvPr/>
        </p:nvGrpSpPr>
        <p:grpSpPr>
          <a:xfrm>
            <a:off x="432386" y="2704785"/>
            <a:ext cx="3240000" cy="2999813"/>
            <a:chOff x="-1876401" y="-116541"/>
            <a:chExt cx="8942151" cy="6858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006963-C79C-4280-A687-98B734257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76401" y="-116541"/>
              <a:ext cx="4471068" cy="685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BC90DFC-8D60-4B07-843C-8ECB1996B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4682" y="-11654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28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6" y="3231975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345146" y="1803685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386685"/>
              <a:ext cx="275944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lang="fr-FR" sz="1600" dirty="0">
                  <a:solidFill>
                    <a:srgbClr val="757575"/>
                  </a:solidFill>
                  <a:latin typeface="Dosis SemiBold" pitchFamily="2" charset="0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lang="fr-FR" sz="1600" dirty="0">
                  <a:solidFill>
                    <a:srgbClr val="757575"/>
                  </a:solidFill>
                  <a:latin typeface="Dosis SemiBold" pitchFamily="2" charset="0"/>
                </a:rPr>
                <a:t>Évaluation 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09982" y="32574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661196" y="3841629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0523" y="3175979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718" y="1788298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884208" y="17834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4935422" y="236767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035124" y="32054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086338" y="3789661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297B55-CDBF-4F2C-BE4B-DC555F28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46" y="4821809"/>
            <a:ext cx="3828620" cy="1365622"/>
          </a:xfrm>
          <a:prstGeom prst="rect">
            <a:avLst/>
          </a:prstGeom>
        </p:spPr>
      </p:pic>
      <p:sp>
        <p:nvSpPr>
          <p:cNvPr id="44" name="Organigramme : Terminateur 43">
            <a:extLst>
              <a:ext uri="{FF2B5EF4-FFF2-40B4-BE49-F238E27FC236}">
                <a16:creationId xmlns:a16="http://schemas.microsoft.com/office/drawing/2014/main" id="{5BE0F84D-B6C6-480E-B3BE-6FFE56C40218}"/>
              </a:ext>
            </a:extLst>
          </p:cNvPr>
          <p:cNvSpPr/>
          <p:nvPr/>
        </p:nvSpPr>
        <p:spPr>
          <a:xfrm>
            <a:off x="558768" y="48183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7866962-05E4-4F4A-9003-B44020A0B923}"/>
              </a:ext>
            </a:extLst>
          </p:cNvPr>
          <p:cNvSpPr txBox="1"/>
          <p:nvPr/>
        </p:nvSpPr>
        <p:spPr>
          <a:xfrm>
            <a:off x="609982" y="5402540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C17FD14-4EB3-41C6-BC8F-B9B7FCC0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612" y="4760906"/>
            <a:ext cx="3828620" cy="1365622"/>
          </a:xfrm>
          <a:prstGeom prst="rect">
            <a:avLst/>
          </a:prstGeom>
        </p:spPr>
      </p:pic>
      <p:sp>
        <p:nvSpPr>
          <p:cNvPr id="47" name="Organigramme : Terminateur 46">
            <a:extLst>
              <a:ext uri="{FF2B5EF4-FFF2-40B4-BE49-F238E27FC236}">
                <a16:creationId xmlns:a16="http://schemas.microsoft.com/office/drawing/2014/main" id="{2780D375-C2BB-4F18-A90C-468BB145030D}"/>
              </a:ext>
            </a:extLst>
          </p:cNvPr>
          <p:cNvSpPr/>
          <p:nvPr/>
        </p:nvSpPr>
        <p:spPr>
          <a:xfrm>
            <a:off x="4970234" y="47574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0BF2F2B-3E7E-4E96-8366-898DF36AEA00}"/>
              </a:ext>
            </a:extLst>
          </p:cNvPr>
          <p:cNvSpPr txBox="1"/>
          <p:nvPr/>
        </p:nvSpPr>
        <p:spPr>
          <a:xfrm>
            <a:off x="5021448" y="5341637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pondre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se présenter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F4A03C1-9D17-4DB8-92C3-526E9B5910D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0AEAE54-11AA-4505-A982-9A15C22D9A4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B0B02E-CC35-1658-5C60-17EC4BF1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D1DFFFC-9AB7-7A8D-3FC0-B3B4214C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1ECF53A-73F5-6E08-E0A3-B4186F14444E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nom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A2EB04-1BC5-4CD1-A32B-568DF1BDA98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F34C8B-9636-5632-A364-580E078BD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2DC9BE4-D669-BA75-0E71-EC6D0041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prénom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630386B-AA5A-7F6B-1B49-287E2A7E68EB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prénom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181533-FD33-434F-8FEC-D3F3D15C5AC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5B15C8-ADA0-73EA-A8C4-20CF074D8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977A151-0DE1-2F74-6D5D-AEB860DAE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5A7FBB0-C480-DBBC-D712-62F80EDD838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406DA9-5979-4DF9-979A-0889ABF50DD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44F2E6-617C-1AF4-E95B-EC26B55BB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8AFBCDA-71A9-C938-046E-49183534F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24A707D-0A8B-85DA-1C25-A346B518A521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9D40FE-5B37-4366-84C6-02216F3CE9D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E2CC21-5C38-23CF-CE7A-951CC249F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C3E4DA-54FF-8D23-E5C5-C79F52389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46B5DC5-63FB-5E1B-DF37-C5AF5072AC1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3C9849-1AE2-4EE6-B5B9-AE5ECF26AEC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F34C8B-9636-5632-A364-580E078BD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2DC9BE4-D669-BA75-0E71-EC6D0041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630386B-AA5A-7F6B-1B49-287E2A7E68EB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4AE9F3-80FA-47D5-ABD9-87D20201181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5000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famille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famille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ce soir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ce soir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peux venir chez moi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peux venir chez moi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1539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qu’on va faire chez toi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qu’on va faire chez toi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8252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jouer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548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manger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manger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244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50CC928-109D-404F-B477-17641C483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046" y="1605924"/>
            <a:ext cx="3543909" cy="5211565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800045" y="2411896"/>
            <a:ext cx="3543910" cy="152361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81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pose à l’autre les questions suivantes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63030" y="2405386"/>
            <a:ext cx="3070841" cy="20472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8C558F-AC56-44B9-8B9A-54013BAAEA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97" t="14522" r="9064" b="56116"/>
          <a:stretch/>
        </p:blipFill>
        <p:spPr>
          <a:xfrm>
            <a:off x="573451" y="2277035"/>
            <a:ext cx="4796407" cy="250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47960" cy="612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parler de ce que vous faites avec vos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familles,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 qui va venir à la maison et où vous allez jouer avec vos amis. Vous allez le faire en trois étapes.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7E760BE-C9F5-6AC5-0D52-3C755EB4C8BC}"/>
              </a:ext>
            </a:extLst>
          </p:cNvPr>
          <p:cNvGrpSpPr/>
          <p:nvPr/>
        </p:nvGrpSpPr>
        <p:grpSpPr>
          <a:xfrm>
            <a:off x="652165" y="2247012"/>
            <a:ext cx="7736067" cy="4025748"/>
            <a:chOff x="652165" y="2076252"/>
            <a:chExt cx="7736067" cy="402574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CFC644-DE2E-883D-C9B7-96274935E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5489" y="3303098"/>
              <a:ext cx="1865935" cy="279890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E2429B6-D8C1-444C-C808-085433122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4901" y="2659161"/>
              <a:ext cx="1033331" cy="1154424"/>
            </a:xfrm>
            <a:prstGeom prst="rect">
              <a:avLst/>
            </a:prstGeom>
          </p:spPr>
        </p:pic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D70BF60-E25B-5178-E74E-612608E953C7}"/>
                </a:ext>
              </a:extLst>
            </p:cNvPr>
            <p:cNvSpPr/>
            <p:nvPr/>
          </p:nvSpPr>
          <p:spPr>
            <a:xfrm>
              <a:off x="3753746" y="3213760"/>
              <a:ext cx="4475854" cy="27989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FF13DBF-248E-B3E0-197D-AD1CC1688777}"/>
                </a:ext>
              </a:extLst>
            </p:cNvPr>
            <p:cNvSpPr txBox="1"/>
            <p:nvPr/>
          </p:nvSpPr>
          <p:spPr>
            <a:xfrm>
              <a:off x="3989196" y="3489447"/>
              <a:ext cx="4114897" cy="211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Bonjour,  j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 m’appelle 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Je suis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en ________.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Je suis à l’école_______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____________ avec ma famille.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Ce soir, _____et ________vont venir à la maison.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On va jouer______________.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4F7F599-F98A-9125-C786-EE60C8BF7EEC}"/>
                </a:ext>
              </a:extLst>
            </p:cNvPr>
            <p:cNvSpPr txBox="1"/>
            <p:nvPr/>
          </p:nvSpPr>
          <p:spPr>
            <a:xfrm>
              <a:off x="652165" y="2076252"/>
              <a:ext cx="77360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ce que tu fais avec ta famille, dis qui va venir à la maison ce soir, ce que tu vas faire avec eux et où tu vas jouer avec ton ami(e).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1. Je vais vous expliquer la situation.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912C666-89AE-EC03-68EB-541E0003C6C7}"/>
              </a:ext>
            </a:extLst>
          </p:cNvPr>
          <p:cNvGrpSpPr/>
          <p:nvPr/>
        </p:nvGrpSpPr>
        <p:grpSpPr>
          <a:xfrm>
            <a:off x="646657" y="2285570"/>
            <a:ext cx="7736067" cy="4025748"/>
            <a:chOff x="652165" y="2076252"/>
            <a:chExt cx="7736067" cy="4025748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9056CBB-293A-0E10-340A-26552256A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5489" y="3303098"/>
              <a:ext cx="1865935" cy="2798902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94878FF-B0C3-30E6-AA66-D20FF0088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4901" y="2659161"/>
              <a:ext cx="1033331" cy="1154424"/>
            </a:xfrm>
            <a:prstGeom prst="rect">
              <a:avLst/>
            </a:prstGeom>
          </p:spPr>
        </p:pic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3E40E25-A1E3-D3C1-E1FC-104B6ECC7E3A}"/>
                </a:ext>
              </a:extLst>
            </p:cNvPr>
            <p:cNvSpPr/>
            <p:nvPr/>
          </p:nvSpPr>
          <p:spPr>
            <a:xfrm>
              <a:off x="3753746" y="3213760"/>
              <a:ext cx="4475854" cy="27989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4A26F34-6920-79CB-8B36-69F92612EAFE}"/>
                </a:ext>
              </a:extLst>
            </p:cNvPr>
            <p:cNvSpPr txBox="1"/>
            <p:nvPr/>
          </p:nvSpPr>
          <p:spPr>
            <a:xfrm>
              <a:off x="3989196" y="3489447"/>
              <a:ext cx="4114897" cy="211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Bonjour,  j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 m’appelle 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Je suis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en ________.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Je suis à l’école_______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____________ avec ma famille.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Ce soir, _____et ________vont venir à la maison.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On va jouer______________.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3EE45FA0-BA5E-8F80-8974-76A29742E014}"/>
                </a:ext>
              </a:extLst>
            </p:cNvPr>
            <p:cNvSpPr txBox="1"/>
            <p:nvPr/>
          </p:nvSpPr>
          <p:spPr>
            <a:xfrm>
              <a:off x="652165" y="2076252"/>
              <a:ext cx="77360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ce que tu fais avec ta famille, dis qui va venir à la maison ce soir, ce que tu vas faire avec eux et où tu vas jouer avec ton ami(e).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719C75D-422B-95EA-6D4D-B7BB77D755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2320889-5DE0-F4D8-2200-D676270AB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4D9524-7C7D-9553-8804-B07A09F1F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FD8A60-9769-27A5-E648-71709D23349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9FAA99-021D-3EE8-7F94-24498210535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C33947-3E22-7FD3-6DCD-3190B841B46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DF4310-7A2F-049E-3AB2-83821FC88AD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31A1BAC-C6DE-1397-E7BA-ACB2B52D175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367FD3-9528-AF6F-D97B-2235916F1DCB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150F93C3-6D6F-9DBA-59B5-AD6D145F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2. Chacun réfléchit silencieusement à ce qu’il va dire dans sa prise de parole.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846776-40EC-3A3B-C592-D7F53F50E569}"/>
              </a:ext>
            </a:extLst>
          </p:cNvPr>
          <p:cNvGrpSpPr/>
          <p:nvPr/>
        </p:nvGrpSpPr>
        <p:grpSpPr>
          <a:xfrm>
            <a:off x="652165" y="2258028"/>
            <a:ext cx="7736067" cy="4025748"/>
            <a:chOff x="652165" y="2076252"/>
            <a:chExt cx="7736067" cy="402574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BC1CC78-8DCF-BD56-1CCE-8757B5132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5489" y="3303098"/>
              <a:ext cx="1865935" cy="279890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21BCEE1-3536-F9A4-029D-E5B6DCF7C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4901" y="2659161"/>
              <a:ext cx="1033331" cy="1154424"/>
            </a:xfrm>
            <a:prstGeom prst="rect">
              <a:avLst/>
            </a:prstGeom>
          </p:spPr>
        </p:pic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A6911AB-C068-50AA-6290-8D2E36CB4285}"/>
                </a:ext>
              </a:extLst>
            </p:cNvPr>
            <p:cNvSpPr/>
            <p:nvPr/>
          </p:nvSpPr>
          <p:spPr>
            <a:xfrm>
              <a:off x="3753746" y="3213760"/>
              <a:ext cx="4475854" cy="27989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1F0323D-E367-D6A5-C4CD-3A7A5CF95CDD}"/>
                </a:ext>
              </a:extLst>
            </p:cNvPr>
            <p:cNvSpPr txBox="1"/>
            <p:nvPr/>
          </p:nvSpPr>
          <p:spPr>
            <a:xfrm>
              <a:off x="3989196" y="3489447"/>
              <a:ext cx="4114897" cy="211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Bonjour,  j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 m’appelle 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Je suis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en ________.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Je suis à l’école_______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____________ avec ma famille.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Ce soir, _____et ________vont venir à la maison.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On va jouer______________.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DD0772-D3D1-2C2F-E716-49F910D67FC4}"/>
                </a:ext>
              </a:extLst>
            </p:cNvPr>
            <p:cNvSpPr txBox="1"/>
            <p:nvPr/>
          </p:nvSpPr>
          <p:spPr>
            <a:xfrm>
              <a:off x="652165" y="2076252"/>
              <a:ext cx="77360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ce que tu fais avec ta famille, dis qui va venir à la maison ce soir, ce que tu vas faire avec eux et où tu vas jouer avec ton ami(e).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87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3.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588880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583474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584200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573849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59455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5842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44AD3A3-A4F6-2E38-D421-2950203AA9BC}"/>
              </a:ext>
            </a:extLst>
          </p:cNvPr>
          <p:cNvGrpSpPr/>
          <p:nvPr/>
        </p:nvGrpSpPr>
        <p:grpSpPr>
          <a:xfrm>
            <a:off x="652165" y="2076252"/>
            <a:ext cx="7736067" cy="4025748"/>
            <a:chOff x="652165" y="2076252"/>
            <a:chExt cx="7736067" cy="4025748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C64FF5B0-C17A-6BE8-AFFF-22C2DE3E7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5489" y="3303098"/>
              <a:ext cx="1865935" cy="2798902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A98F71F3-FFDD-9560-4E4B-9D8165EFF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4901" y="2659161"/>
              <a:ext cx="1033331" cy="115442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2540CF6-00D4-44A2-A011-2BCE0CF5DF4A}"/>
                </a:ext>
              </a:extLst>
            </p:cNvPr>
            <p:cNvSpPr/>
            <p:nvPr/>
          </p:nvSpPr>
          <p:spPr>
            <a:xfrm>
              <a:off x="3753746" y="3213760"/>
              <a:ext cx="4475854" cy="27989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7B7221B-46D1-4222-87B4-4EF3B2817E35}"/>
                </a:ext>
              </a:extLst>
            </p:cNvPr>
            <p:cNvSpPr txBox="1"/>
            <p:nvPr/>
          </p:nvSpPr>
          <p:spPr>
            <a:xfrm>
              <a:off x="3989196" y="3489447"/>
              <a:ext cx="4114897" cy="211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Bonjour,  j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 m’appelle 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Je suis 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en ________.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Je suis à l’école_______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____________ avec ma famille.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Ce soir, _____et ________vont venir à la maison.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On va jouer______________.</a:t>
              </a: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532F697-14C6-4594-E784-EF793E4B430F}"/>
                </a:ext>
              </a:extLst>
            </p:cNvPr>
            <p:cNvSpPr txBox="1"/>
            <p:nvPr/>
          </p:nvSpPr>
          <p:spPr>
            <a:xfrm>
              <a:off x="652165" y="2076252"/>
              <a:ext cx="77360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 ce que tu fais avec ta famille, dis qui va venir à la maison ce soir, ce que tu vas faire avec eux et où tu vas jouer avec ton ami(e).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374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FFA9618-A9D4-45F3-9D73-06FFC0A1F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046" y="1605924"/>
            <a:ext cx="3543909" cy="521156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livrets à la page81.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8BCFA1D-5038-452A-B9D2-7C3C66872C63}"/>
              </a:ext>
            </a:extLst>
          </p:cNvPr>
          <p:cNvSpPr/>
          <p:nvPr/>
        </p:nvSpPr>
        <p:spPr>
          <a:xfrm>
            <a:off x="2940424" y="3944471"/>
            <a:ext cx="3263152" cy="236668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83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8">
            <a:extLst>
              <a:ext uri="{FF2B5EF4-FFF2-40B4-BE49-F238E27FC236}">
                <a16:creationId xmlns:a16="http://schemas.microsoft.com/office/drawing/2014/main" id="{324734B0-57B6-45FD-AD9E-4D497A97C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tout le monde participe. Chacun se présente à l’autre. Il parle de son école, de sa famille et de sa maison, comme Karim et Salim.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ECE8F82-A97E-4762-92E9-E9B58BB45E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AEB73BA-ABBD-4439-956B-565AB2091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75E1A-0FD0-4718-8367-D4EFFBB201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EC0E4290-AF35-4074-8B07-6E584EFD9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61159" y="2783758"/>
            <a:ext cx="3070841" cy="20472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1C7D56-E896-43DD-A1A9-0443140F78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2" t="46248" r="9020" b="10952"/>
          <a:stretch/>
        </p:blipFill>
        <p:spPr>
          <a:xfrm>
            <a:off x="611999" y="2250141"/>
            <a:ext cx="4739929" cy="360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3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A08BAF3-98D5-439C-A6CF-AB4D69700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098" y="1552136"/>
            <a:ext cx="3543909" cy="521156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571999" y="3911638"/>
            <a:ext cx="3132106" cy="219635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11" y="756000"/>
            <a:ext cx="708844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paragraphes dans vos livrets.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F8D20C-D1EA-4C4A-833B-4D6CDC4FF4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3DD41DD-31C7-4CD6-9F11-03930DFDA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783A16-806D-4E88-8689-9B294D0812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903459"/>
            <a:ext cx="8032531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 à l’école.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22915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CO1 – C02 -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82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D8B921-39C9-9A9F-0593-2F60C947F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901" y="1215844"/>
            <a:ext cx="3257223" cy="507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1CBE8AE-CC5D-42F5-BDD4-E6D446672E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3" y="2049393"/>
            <a:ext cx="1744230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271EF4-E0D6-4B71-97C7-9C0C1F4C22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942" y="2049393"/>
            <a:ext cx="1657045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F5157AC-95EC-44B4-A4C4-7BC9EA909D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727" y="2049393"/>
            <a:ext cx="1744230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A38B83C-EC6D-4916-99AF-065CB6F0EC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272" y="4113354"/>
            <a:ext cx="1744230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6E76A46-1C94-4652-9D9E-F76058CF5E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113354"/>
            <a:ext cx="159821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1) Il porte un casque bleu. 2) Sami dessine sur son bureau. 3) Akram joue au jeux vidéo. 4 ) Mes grands-parents vont venir chez moi ce soir. 5) La maman arrose les fleurs.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D24111-F68A-4556-AB4D-67FEB3CBF6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5262" r="2282" b="3639"/>
          <a:stretch/>
        </p:blipFill>
        <p:spPr>
          <a:xfrm>
            <a:off x="781878" y="1868558"/>
            <a:ext cx="7711621" cy="423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4A3D3B4-AA62-4B9F-BA9E-36342FB6C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554" y="1878921"/>
            <a:ext cx="1744230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9CA2D-D3B9-40F3-9B9B-FE186B3330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010" y="1878921"/>
            <a:ext cx="1657045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2B9EB3A-1A0C-41B4-A985-9E1ED4B04F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280" y="1878921"/>
            <a:ext cx="1744230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2626774-3B86-404C-8968-423438978A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455" y="4011741"/>
            <a:ext cx="1744230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A7FB32F-E7BD-4D38-B865-8835B94757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011741"/>
            <a:ext cx="174423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ta famille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va venir à la maison ce soir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peux venir chez moi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qu’on va faire chez toi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allons manger où ? 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Présente-toi. parle de ce que tu fais avec ta famille, dis qui va venir à la maison ce soir, ce que tu vas faire avec eux et où tu vas jouer avec ton ami(e). 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7B9370-4B53-4206-8C1A-DDE7BFD93F5F}"/>
              </a:ext>
            </a:extLst>
          </p:cNvPr>
          <p:cNvSpPr txBox="1"/>
          <p:nvPr/>
        </p:nvSpPr>
        <p:spPr>
          <a:xfrm>
            <a:off x="425826" y="2090927"/>
            <a:ext cx="8106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parle de ce que tu fais avec ta famille, dis qui va venir à la maison ce soir, ce que tu vas faire avec eux et où tu vas jouer avec ton ami(e).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68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</p:txBody>
      </p:sp>
    </p:spTree>
    <p:extLst>
      <p:ext uri="{BB962C8B-B14F-4D97-AF65-F5344CB8AC3E}">
        <p14:creationId xmlns:p14="http://schemas.microsoft.com/office/powerpoint/2010/main" val="3526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graphèmes.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(4 pts)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/>
        </p:nvGraphicFramePr>
        <p:xfrm>
          <a:off x="2117707" y="2396575"/>
          <a:ext cx="5044788" cy="275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596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3211560125"/>
                    </a:ext>
                  </a:extLst>
                </a:gridCol>
                <a:gridCol w="1681596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bl  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  <a:tr h="91738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œu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6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(6 pts)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75117"/>
              </p:ext>
            </p:extLst>
          </p:nvPr>
        </p:nvGraphicFramePr>
        <p:xfrm>
          <a:off x="1555807" y="2662518"/>
          <a:ext cx="6032385" cy="183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0795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2134951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1886639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casque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éléphant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homme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marL="0" marR="0" lvl="0" indent="0" algn="ctr" defTabSz="791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fleur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nœud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963232" y="5534681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( 1 point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points ( 0,5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hibou est en haut de l’arbre.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Salim met un grand casque.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35EE65-EFF6-41BE-AD9B-D333E6AF207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8190</TotalTime>
  <Words>1786</Words>
  <Application>Microsoft Office PowerPoint</Application>
  <PresentationFormat>Affichage à l'écran (4:3)</PresentationFormat>
  <Paragraphs>226</Paragraphs>
  <Slides>56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56</vt:i4>
      </vt:variant>
    </vt:vector>
  </HeadingPairs>
  <TitlesOfParts>
    <vt:vector size="85" baseType="lpstr">
      <vt:lpstr>Wingdings</vt:lpstr>
      <vt:lpstr>Arial</vt:lpstr>
      <vt:lpstr>Calibri</vt:lpstr>
      <vt:lpstr>Aptos Display</vt:lpstr>
      <vt:lpstr>Dosis ExtraBold</vt:lpstr>
      <vt:lpstr>Mistral</vt:lpstr>
      <vt:lpstr>Aptos</vt:lpstr>
      <vt:lpstr>Dosis Medium</vt:lpstr>
      <vt:lpstr>Comic Sans MS</vt:lpstr>
      <vt:lpstr>Dosis SemiBold</vt:lpstr>
      <vt:lpstr>Dosis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6_New Voc_01-Livret</vt:lpstr>
      <vt:lpstr>1_Révision</vt:lpstr>
      <vt:lpstr>7_New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rafale. Je vais désigner des élèves au hasard pour répondre. Tenez-vous prêts. </vt:lpstr>
      <vt:lpstr>Comment ça va ? </vt:lpstr>
      <vt:lpstr>Comment tu t’appelles ?</vt:lpstr>
      <vt:lpstr>Quel est ton nom ?</vt:lpstr>
      <vt:lpstr>Quel est ton prénom ?</vt:lpstr>
      <vt:lpstr>Tu as quel âge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ta famille ? </vt:lpstr>
      <vt:lpstr>Qui va venir à la maison ce soir ?</vt:lpstr>
      <vt:lpstr>Est-ce que tu peux venir chez moi ?</vt:lpstr>
      <vt:lpstr>Qu’est-ce qu’on va faire chez toi ?</vt:lpstr>
      <vt:lpstr>Nous allons jouer où ?</vt:lpstr>
      <vt:lpstr>Nous allons manger où ?</vt:lpstr>
      <vt:lpstr>Prenez vos livrets à la page 81.</vt:lpstr>
      <vt:lpstr>Maintenant, tout le monde participe. Chacun pose à l’autre les questions suivantes :</vt:lpstr>
      <vt:lpstr>Plan de la séance</vt:lpstr>
      <vt:lpstr>Maintenant, vous allez prendre la parole pour parler de ce que vous faites avec vos familles, dire qui va venir à la maison et où vous allez jouer avec vos amis. Vous allez le faire en trois étapes. Écoutez bien.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Prenez vos livrets à la page81.</vt:lpstr>
      <vt:lpstr>Maintenant, tout le monde participe. Chacun se présente à l’autre. Il parle de son école, de sa famille et de sa maison, comme Karim et Salim.</vt:lpstr>
      <vt:lpstr>La séance d’aujourd’hui est terminée. À la maison, lisez les paragraphes dans vos livrets.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les scènes. Je vais te dire des phrases et tu vas me montrer les images qui correspondent : 1) Il porte un casque bleu. 2) Sami dessine sur son bureau. 3) Akram joue au jeux vidéo. 4 ) Mes grands-parents vont venir chez moi ce soir. 5) La maman arrose les fleurs.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Présente-toi. parle de ce que tu fais avec ta famille, dis qui va venir à la maison ce soir, ce que tu vas faire avec eux et où tu vas jouer avec ton ami(e).   Expliquer la consigne avec la langue de l’apprenant.</vt:lpstr>
      <vt:lpstr>Présentation PowerPoint</vt:lpstr>
      <vt:lpstr>Je vais te montrer des graphèmes et tu dois les lire. L’enseignant choisit 4 graphèmes.</vt:lpstr>
      <vt:lpstr>Je vais te montrer des mots et tu dois les lire. L’enseignant choisit 3 mots.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45</cp:revision>
  <cp:lastPrinted>2025-08-13T10:11:39Z</cp:lastPrinted>
  <dcterms:created xsi:type="dcterms:W3CDTF">2025-08-01T12:31:49Z</dcterms:created>
  <dcterms:modified xsi:type="dcterms:W3CDTF">2026-03-02T20:28:13Z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