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4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5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4" r:id="rId18"/>
    <p:sldMasterId id="2147483848" r:id="rId19"/>
    <p:sldMasterId id="2147483855" r:id="rId20"/>
  </p:sldMasterIdLst>
  <p:notesMasterIdLst>
    <p:notesMasterId r:id="rId88"/>
  </p:notesMasterIdLst>
  <p:sldIdLst>
    <p:sldId id="256" r:id="rId21"/>
    <p:sldId id="1029" r:id="rId22"/>
    <p:sldId id="951" r:id="rId23"/>
    <p:sldId id="1229" r:id="rId24"/>
    <p:sldId id="1290" r:id="rId25"/>
    <p:sldId id="1000" r:id="rId26"/>
    <p:sldId id="1146" r:id="rId27"/>
    <p:sldId id="1147" r:id="rId28"/>
    <p:sldId id="1087" r:id="rId29"/>
    <p:sldId id="1239" r:id="rId30"/>
    <p:sldId id="1077" r:id="rId31"/>
    <p:sldId id="1240" r:id="rId32"/>
    <p:sldId id="1086" r:id="rId33"/>
    <p:sldId id="1241" r:id="rId34"/>
    <p:sldId id="1201" r:id="rId35"/>
    <p:sldId id="1242" r:id="rId36"/>
    <p:sldId id="1207" r:id="rId37"/>
    <p:sldId id="1243" r:id="rId38"/>
    <p:sldId id="1208" r:id="rId39"/>
    <p:sldId id="1244" r:id="rId40"/>
    <p:sldId id="1108" r:id="rId41"/>
    <p:sldId id="1245" r:id="rId42"/>
    <p:sldId id="1109" r:id="rId43"/>
    <p:sldId id="1182" r:id="rId44"/>
    <p:sldId id="1137" r:id="rId45"/>
    <p:sldId id="1171" r:id="rId46"/>
    <p:sldId id="1168" r:id="rId47"/>
    <p:sldId id="1172" r:id="rId48"/>
    <p:sldId id="1091" r:id="rId49"/>
    <p:sldId id="1161" r:id="rId50"/>
    <p:sldId id="1162" r:id="rId51"/>
    <p:sldId id="1163" r:id="rId52"/>
    <p:sldId id="1006" r:id="rId53"/>
    <p:sldId id="259" r:id="rId54"/>
    <p:sldId id="1238" r:id="rId55"/>
    <p:sldId id="1235" r:id="rId56"/>
    <p:sldId id="1236" r:id="rId57"/>
    <p:sldId id="1237" r:id="rId58"/>
    <p:sldId id="1232" r:id="rId59"/>
    <p:sldId id="1233" r:id="rId60"/>
    <p:sldId id="1234" r:id="rId61"/>
    <p:sldId id="1008" r:id="rId62"/>
    <p:sldId id="964" r:id="rId63"/>
    <p:sldId id="1009" r:id="rId64"/>
    <p:sldId id="689" r:id="rId65"/>
    <p:sldId id="1246" r:id="rId66"/>
    <p:sldId id="1262" r:id="rId67"/>
    <p:sldId id="1287" r:id="rId68"/>
    <p:sldId id="1257" r:id="rId69"/>
    <p:sldId id="1289" r:id="rId70"/>
    <p:sldId id="1263" r:id="rId71"/>
    <p:sldId id="1258" r:id="rId72"/>
    <p:sldId id="1231" r:id="rId73"/>
    <p:sldId id="1270" r:id="rId74"/>
    <p:sldId id="1271" r:id="rId75"/>
    <p:sldId id="1276" r:id="rId76"/>
    <p:sldId id="1277" r:id="rId77"/>
    <p:sldId id="1278" r:id="rId78"/>
    <p:sldId id="1279" r:id="rId79"/>
    <p:sldId id="1280" r:id="rId80"/>
    <p:sldId id="1281" r:id="rId81"/>
    <p:sldId id="1272" r:id="rId82"/>
    <p:sldId id="1273" r:id="rId83"/>
    <p:sldId id="1275" r:id="rId84"/>
    <p:sldId id="1274" r:id="rId85"/>
    <p:sldId id="1282" r:id="rId86"/>
    <p:sldId id="1283" r:id="rId87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89"/>
      <p:bold r:id="rId90"/>
      <p:italic r:id="rId91"/>
      <p:boldItalic r:id="rId92"/>
    </p:embeddedFon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  <p:bold r:id="rId97"/>
    </p:embeddedFont>
    <p:embeddedFont>
      <p:font typeface="Dosis SemiBold" pitchFamily="2" charset="0"/>
      <p:regular r:id="rId98"/>
      <p:bold r:id="rId99"/>
    </p:embeddedFont>
    <p:embeddedFont>
      <p:font typeface="Mistral" panose="03090702030407020403" pitchFamily="66" charset="0"/>
      <p:regular r:id="rId100"/>
    </p:embeddedFont>
    <p:embeddedFont>
      <p:font typeface="Pacifico" panose="00000500000000000000" pitchFamily="2" charset="0"/>
      <p:regular r:id="rId10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278D"/>
    <a:srgbClr val="95238A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48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font" Target="fonts/font1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1.xml"/><Relationship Id="rId9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87" Type="http://schemas.openxmlformats.org/officeDocument/2006/relationships/slide" Target="slides/slide67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slide" Target="slides/slide57.xml"/><Relationship Id="rId100" Type="http://schemas.openxmlformats.org/officeDocument/2006/relationships/font" Target="fonts/font12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93" Type="http://schemas.openxmlformats.org/officeDocument/2006/relationships/font" Target="fonts/font5.fntdata"/><Relationship Id="rId98" Type="http://schemas.openxmlformats.org/officeDocument/2006/relationships/font" Target="fonts/font10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103" Type="http://schemas.openxmlformats.org/officeDocument/2006/relationships/viewProps" Target="view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font" Target="fonts/font6.fntdata"/><Relationship Id="rId99" Type="http://schemas.openxmlformats.org/officeDocument/2006/relationships/font" Target="fonts/font11.fntdata"/><Relationship Id="rId10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9.fntdata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4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70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832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265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2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59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26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484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10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69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6_Voc_Act_01_4 Vignt+T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>
            <a:spLocks noGrp="1"/>
          </p:cNvSpPr>
          <p:nvPr>
            <p:ph type="pic" idx="2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5"/>
          <p:cNvSpPr>
            <a:spLocks noGrp="1"/>
          </p:cNvSpPr>
          <p:nvPr>
            <p:ph type="pic" idx="3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5"/>
          <p:cNvSpPr>
            <a:spLocks noGrp="1"/>
          </p:cNvSpPr>
          <p:nvPr>
            <p:ph type="pic" idx="4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25"/>
          <p:cNvSpPr>
            <a:spLocks noGrp="1"/>
          </p:cNvSpPr>
          <p:nvPr>
            <p:ph type="pic" idx="5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5"/>
          <p:cNvSpPr>
            <a:spLocks noGrp="1"/>
          </p:cNvSpPr>
          <p:nvPr>
            <p:ph type="body" idx="1"/>
          </p:nvPr>
        </p:nvSpPr>
        <p:spPr>
          <a:xfrm>
            <a:off x="537089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>
            <a:spLocks noGrp="1"/>
          </p:cNvSpPr>
          <p:nvPr>
            <p:ph type="body" idx="6"/>
          </p:nvPr>
        </p:nvSpPr>
        <p:spPr>
          <a:xfrm>
            <a:off x="2559118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25"/>
          <p:cNvSpPr>
            <a:spLocks noGrp="1"/>
          </p:cNvSpPr>
          <p:nvPr>
            <p:ph type="body" idx="7"/>
          </p:nvPr>
        </p:nvSpPr>
        <p:spPr>
          <a:xfrm>
            <a:off x="458114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>
            <a:spLocks noGrp="1"/>
          </p:cNvSpPr>
          <p:nvPr>
            <p:ph type="body" idx="8"/>
          </p:nvPr>
        </p:nvSpPr>
        <p:spPr>
          <a:xfrm>
            <a:off x="660317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5"/>
          <p:cNvSpPr>
            <a:spLocks noGrp="1"/>
          </p:cNvSpPr>
          <p:nvPr>
            <p:ph type="pic" idx="9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2405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>
            <a:spLocks noGrp="1"/>
          </p:cNvSpPr>
          <p:nvPr>
            <p:ph type="pic" idx="2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7"/>
          <p:cNvSpPr>
            <a:spLocks noGrp="1"/>
          </p:cNvSpPr>
          <p:nvPr>
            <p:ph type="pic" idx="3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7"/>
          <p:cNvSpPr>
            <a:spLocks noGrp="1"/>
          </p:cNvSpPr>
          <p:nvPr>
            <p:ph type="pic" idx="4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2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>
            <a:spLocks noGrp="1"/>
          </p:cNvSpPr>
          <p:nvPr>
            <p:ph type="pic" idx="7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953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26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14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7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23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8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97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6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0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42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045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83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8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57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9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8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1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92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4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11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6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19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1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20.xml"/><Relationship Id="rId9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848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04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81.png"/><Relationship Id="rId7" Type="http://schemas.openxmlformats.org/officeDocument/2006/relationships/image" Target="../media/image7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4.png"/><Relationship Id="rId7" Type="http://schemas.openxmlformats.org/officeDocument/2006/relationships/image" Target="../media/image3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8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68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8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35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2.png"/><Relationship Id="rId5" Type="http://schemas.openxmlformats.org/officeDocument/2006/relationships/image" Target="../media/image56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6.png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3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7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7.png"/><Relationship Id="rId5" Type="http://schemas.openxmlformats.org/officeDocument/2006/relationships/image" Target="../media/image71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100.xml"/><Relationship Id="rId4" Type="http://schemas.openxmlformats.org/officeDocument/2006/relationships/video" Target="../media/media2.mp4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9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7.xml"/><Relationship Id="rId6" Type="http://schemas.openxmlformats.org/officeDocument/2006/relationships/image" Target="../media/image50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9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37.png"/><Relationship Id="rId9" Type="http://schemas.openxmlformats.org/officeDocument/2006/relationships/image" Target="../media/image10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1.xml"/><Relationship Id="rId6" Type="http://schemas.openxmlformats.org/officeDocument/2006/relationships/image" Target="../media/image79.png"/><Relationship Id="rId5" Type="http://schemas.openxmlformats.org/officeDocument/2006/relationships/image" Target="../media/image76.png"/><Relationship Id="rId4" Type="http://schemas.openxmlformats.org/officeDocument/2006/relationships/image" Target="../media/image37.png"/><Relationship Id="rId9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3.xml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6.xml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7.xml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9.xml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2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62ED2B-36F5-46B0-8F85-B4752C382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80FC9D-27FE-4E26-9DCE-3E8F6426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5" y="2704785"/>
            <a:ext cx="1623707" cy="29456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CCBB6B-724B-49CA-90AA-85C708FE3500}"/>
              </a:ext>
            </a:extLst>
          </p:cNvPr>
          <p:cNvGrpSpPr/>
          <p:nvPr/>
        </p:nvGrpSpPr>
        <p:grpSpPr>
          <a:xfrm>
            <a:off x="3672386" y="2716305"/>
            <a:ext cx="3240000" cy="2999813"/>
            <a:chOff x="572598" y="1021551"/>
            <a:chExt cx="8921720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BE8E1C-98EC-4330-9475-BF58F20A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98" y="1021551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7EE835A-F508-4270-9FFD-4F6C5E0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50" y="1021551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2A597B-9D07-4AE3-B240-ABEA9EAC55C9}"/>
              </a:ext>
            </a:extLst>
          </p:cNvPr>
          <p:cNvGrpSpPr/>
          <p:nvPr/>
        </p:nvGrpSpPr>
        <p:grpSpPr>
          <a:xfrm>
            <a:off x="432386" y="2704785"/>
            <a:ext cx="3240000" cy="2999813"/>
            <a:chOff x="-1876401" y="-116541"/>
            <a:chExt cx="8942151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006963-C79C-4280-A687-98B734257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6401" y="-116541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C90DFC-8D60-4B07-843C-8ECB1996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82" y="-11654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6969AB-8538-4361-AB8E-3E8840551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663990-2A23-42B5-B21C-5C384E366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2340B5-EA74-4FF1-82A7-5B5892181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7C6E7-D373-408A-B737-4017811B4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9AE18F-3C71-4D7A-B7BB-8BC5E34DC4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C15F07-07FC-49B3-A46C-0123897E8A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4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6F98DB-CD31-4D2C-9FB0-22C06ED52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36A882-7A4E-4456-AFAA-65AAC5F50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7253ED-3E67-4FC8-B7C6-EC4B7BA14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FD6C98-DED6-47D4-947C-B7B0CE10AF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93A10-4690-4EE2-AFD0-BFCF8D9301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DA6DA0-3EB6-494E-83D8-F76A6AE7DA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724DB3-A412-415C-9D03-B31D0668F7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3CA1A7-EA4D-4531-B8AF-E7C6BE48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20972-6B66-475C-9D22-E53D77A68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512FF7E5-32D0-4152-8494-98ABE26B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26" y="755999"/>
            <a:ext cx="71875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grands-parents – L’oncle – La cousine – La tante – Des cheveux – Un nœud.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0CCD4E9C-B72B-4A73-A58F-09E24ADD60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Des grands-parents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BDC0F34-3E93-4FFB-8CA1-60FF47517C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L’oncle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7C220A18-6B20-47E3-B21F-85756C7F2316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cousine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0F52B7BB-BF76-4264-8BAC-747F12D025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nœud 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3283ED4A-C30F-4C89-89AD-B02B3F8E55B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tante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5E2E70F-477E-4921-B94B-B9D12C1CD9F2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cheveux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5BEA6C-8880-4391-89DB-6E8D9C68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955A97-ADB0-4963-8FDE-22479F469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9A8260-72E8-4C87-ACF9-26696A7C4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C3E89B-B691-4F1F-962A-D6636DCF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865440-6013-43D6-862E-100EF61A4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DE74FC-13BA-430F-8C96-E3B54A97E9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2F69A5-1374-44CF-944B-0625C54DC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CD7A1C-8A51-4880-B265-80B07B46E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382E56-3281-4686-AD79-98022A3EF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D3DDDB-1B86-4FD9-9953-793035AB44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C55C5A-F8CA-4D8F-B212-DE107EFCB2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D349A1-8D65-45AB-A5B6-794EA2B58A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0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fleur – Venir – Un œuf – Un cœur – Une sœur – Bleu.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E98A589-11F8-4847-95AC-0F0276A41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fleur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6C1EF37D-E5E6-4018-A14B-961A3A57CA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Venir 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4652F85-8A16-4963-A6D0-02924A449CB9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œuf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71560285-1592-4002-9F0E-245833CD8489}"/>
              </a:ext>
            </a:extLst>
          </p:cNvPr>
          <p:cNvSpPr txBox="1">
            <a:spLocks/>
          </p:cNvSpPr>
          <p:nvPr/>
        </p:nvSpPr>
        <p:spPr>
          <a:xfrm>
            <a:off x="6160791" y="609828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Bleu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FB63DA-BBD8-440C-A2A2-C9C7ABA6DB0F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cœur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22D199DE-21B8-45E1-B665-1F0343AF1A57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sœur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774BB-ED6F-4EC7-9744-6073EF80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0FA8B1-AE2C-4663-A7ED-7A31CF4ED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96B9D8-8EA2-440D-84BF-E9D032FD3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E01FC2-5C0A-4E49-88D0-1B6E5AFE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E7E4B-B495-45A0-93F7-41BCE5184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7C2C12-AF10-45BC-B8AE-41680E514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04B578-494C-409B-AA62-D1F463BC9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0D22AC-78A7-4EF7-847F-C9E047E86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D1C5FC-79A7-41F9-9B9F-FD689A4B1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1217D2-9864-4A91-AB65-9632E765F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88FB8C-BCA1-4493-9CB1-4C8F348DF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84F279-3B13-4CE2-BF58-ABCC578768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0094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S’amuser – Ensemble – Des jeux vidéo – Faire ses devoirs – Un moustique – Un paquet.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S’amuser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Ensemble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jeux vidéo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paquet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Faire ses devoirs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moustique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6932A-B157-489C-8486-36DFBF6F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F4CFA-A39D-4EAA-B8CA-B28315F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CD09C3-1A40-423E-A367-EB39E3B73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1C1B04-F8DE-4B8B-A4F6-3CD2EB1A1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EC1662-840F-4231-8EFA-17C206D0B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1AC8D-4D90-4902-A459-52F6DEC4F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7FBA78-EF8E-4A3E-B792-1B281C79B24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1B5941-E911-41C5-BFF3-91B7824D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CE27EA-0850-4956-9A76-E99C2254F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3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94DA4-D2F6-4BA8-A586-F752EBF65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7E4582-FD6B-4921-A564-72D73A4D8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DEF842-3E6F-4C70-87CE-F5129AF04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4E00DB-7083-4716-9F7B-F419CFEFF2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373120-681A-4DCF-93B4-C0AE185C4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8CD3AA-1E1B-4E59-B42E-1AF077B635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436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perroquet – Un coquelicot – Un coq – Un casque – Un masque – Un pique-nique.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perroquet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coquelicot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coq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pique-nique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casque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masque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923AE-B6BE-4885-98DC-8F71AD2A7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EC12E-AB60-461E-B3EA-7C5759923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7555A-A98F-4CF3-84A6-7F44290EE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D76354-E37D-4530-A696-9AE0B263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9287C8-02AF-4C05-AE00-FC1354692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3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D9E72F-BD63-4A76-B0BD-D08F6F4D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05623-10DD-471B-9E3A-5CE108C839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7D8889-672D-4A95-91A2-A880E95B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B0DC6-598C-4E1F-8B32-4BE97057C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2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4B81AB-2DF8-4742-89EE-D42496915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439" y="4293496"/>
            <a:ext cx="1711314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D8A7C8-F5DA-4C97-84A6-986E57D5A7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73" y="1921075"/>
            <a:ext cx="1711314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81072F-523B-4D80-824A-AE8911017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73" y="4293496"/>
            <a:ext cx="1711314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0A19CD-2701-4EB7-9F68-181ED8E8E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56" y="1921075"/>
            <a:ext cx="1711314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FE94CC-1403-43F6-818C-993B537872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960" y="4293496"/>
            <a:ext cx="1711314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503B1D-3F56-4B77-88F6-289AD424AF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439" y="1921075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740EA34-EBFF-44C0-B42E-CD25412F9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03F75D-1FA1-4EC1-9296-54F9BB7C0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C7373A-3E96-4589-93AF-46D24C64C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D924-78A0-48A4-A087-25A4A8FF6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F89763-10A3-400B-AB23-16EBDD58E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2DAA28B-19F5-4BCA-A881-FCAF2D372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La chambre – Le salon – En bas – En haut – Un hôpital – Un homme.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La chambre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salon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bas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homme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haut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hôpital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BD5044C2-14E7-4E9F-92CD-87BD5886E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2" y="1868420"/>
            <a:ext cx="1718837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7389271-5BC1-41C4-B275-04EDEF211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6" y="4181835"/>
            <a:ext cx="1718838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8B1496C-B05B-48EA-B11F-C4CDC7282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6" y="1868420"/>
            <a:ext cx="1718837" cy="2052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96938CC-9BE8-4AF6-9453-C54DD64FE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4" y="1868420"/>
            <a:ext cx="1718837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2AB7AF-B8F9-437B-B2CD-E1E9AEA3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570A19-A881-42C7-A6CC-AE7F630DE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45" y="4181835"/>
            <a:ext cx="1718831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15B2A5-A881-4F60-878F-0D104ED14D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808" y="1868420"/>
            <a:ext cx="1718837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EE0BBF-A316-47B2-B9D6-9C62B8FF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72" y="4181835"/>
            <a:ext cx="1718838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D4796D-4149-42E4-9728-60D953D0D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72" y="1868420"/>
            <a:ext cx="1718837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CE4AC9-EC65-40F4-9A9B-A3CB217B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40" y="1868420"/>
            <a:ext cx="1718837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4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hérisson – Une hache – Un hibou – Un éléphant – Une photo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dirty="0">
                <a:latin typeface="Dosis SemiBold" pitchFamily="2" charset="0"/>
              </a:rPr>
              <a:t>hérisson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Une hache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hibou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goûter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éléphant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photo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0BD6510-1ED1-4CD7-BFB1-4DFB5BB2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5BE779-048E-4DCD-9EDD-4EE5C031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4213917"/>
            <a:ext cx="1710000" cy="18685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8DA35C2-106A-4F07-BE08-6669E16D2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9A0603-5221-4E24-BF3A-05EF3D0A3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737B584-13A5-4CFA-A4A6-0ACD3DD259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FFA747F-4A61-453D-974F-946E4A86A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305734B-44D8-4FE3-A438-9A73C90FB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82E4F3-3888-4BE3-B07B-80DC5A523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816C78-D7AC-4026-9872-060A25758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F426A-666F-4F32-936F-9F4B66827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E8E0BC-AE8F-4663-9959-FC4368C067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804B89-4F57-4AA6-A47A-BF632E7DB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E2A3B-1604-4BD4-89D7-67EE413A2C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2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B3621AA-9868-41D9-ADEE-0FE763FA4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83" y="1868420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390EE2-2621-4726-B284-A67FEC287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4230001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83BD54-9757-4DB7-9BCE-99A8F4179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990C9D-D871-461B-BD48-47896FD4C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8" y="1868420"/>
            <a:ext cx="16258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AFA61D-78EB-4C4B-89E1-2EA0DDCF3B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82" y="4230001"/>
            <a:ext cx="16258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0A1357-0B84-46DF-842D-77968AD39F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28" y="423000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7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8251786-F8D6-42CD-B920-CE0C94EED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4230001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FEB8F4-EA51-46DE-983F-1E951D2CA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47C56C-C760-4FB6-A5C7-0C495E4AF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8" y="1868420"/>
            <a:ext cx="16258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99C0DA-C57E-487B-A021-A67858DED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82" y="4230001"/>
            <a:ext cx="1625800" cy="1872000"/>
          </a:xfrm>
          <a:prstGeom prst="rect">
            <a:avLst/>
          </a:prstGeom>
        </p:spPr>
      </p:pic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rgbClr val="595959"/>
                </a:solidFill>
              </a:rPr>
              <a:t>Quelles sont les images qui manquent 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31E8EE-A876-4D23-A7D8-6CC60D24CFC7}"/>
              </a:ext>
            </a:extLst>
          </p:cNvPr>
          <p:cNvSpPr txBox="1"/>
          <p:nvPr/>
        </p:nvSpPr>
        <p:spPr>
          <a:xfrm>
            <a:off x="4144263" y="1696975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249563-921D-4062-BCCD-84AD83C8DA95}"/>
              </a:ext>
            </a:extLst>
          </p:cNvPr>
          <p:cNvSpPr txBox="1"/>
          <p:nvPr/>
        </p:nvSpPr>
        <p:spPr>
          <a:xfrm>
            <a:off x="6610160" y="4065819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29EE69-63CA-438E-BA52-724E091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398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images qui manquent sont : Se promener et venir.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AEE2012B-9F91-4528-9820-5ED69FBA5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83" y="1868420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6E5A8F-6703-4350-A11F-35E78EAC14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4230001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F85953-78BC-478F-A5DD-45DF2682B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6F84EB-B7A9-4531-87C6-C973EDDE70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8" y="1868420"/>
            <a:ext cx="16258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99207-E1B1-48DD-94A3-BEC4F7F923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82" y="4230001"/>
            <a:ext cx="16258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9910428-0DEB-46B8-B496-173B45AA8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28" y="4230001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837405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EBFE01A-04D1-4FBF-A1C7-E568B9C8E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A2A145-9E50-4E50-A99C-0A79691B5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FEE327-2071-4001-B8FC-CE986A891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2989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8F16144-B6BB-45F1-A107-A6CFC7C55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2049888"/>
            <a:ext cx="16258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12B96CA-1FBF-4058-8DF3-553E33CAE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258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A7F76A7-AFC4-4AAC-A5C6-CCF5F90D4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2" y="4195517"/>
            <a:ext cx="1711315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FC71A4-498B-483A-B4B3-1E593097F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22" y="2049888"/>
            <a:ext cx="1711315" cy="187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B691B9-9624-4120-A983-98234ED395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26" y="2049888"/>
            <a:ext cx="1568062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7F7497-5FDE-4C6E-93E1-3F7889BD48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01" y="4195517"/>
            <a:ext cx="167637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82C78-E853-47CD-8BDC-25A30020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7A04B0-BF98-4B8D-AF0C-754D95F00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2049888"/>
            <a:ext cx="16258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E155B6-7E55-4997-900F-CD047658B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258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7474E5-8847-4CB8-8661-401F70EF62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22" y="2049888"/>
            <a:ext cx="1711315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7EFBA0-BDC6-4B74-AE9D-3F7C033C8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26" y="4195517"/>
            <a:ext cx="1711315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566400-8337-43CF-98ED-2B9D8826B7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26" y="2049888"/>
            <a:ext cx="1711314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D2743D-0EB8-4BBA-A88B-E302D9E3B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01" y="4195517"/>
            <a:ext cx="167637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Les deux images qui ont bougé sont : S’amuser et un moustique.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3514F10-786C-405F-8806-36C0DFD80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2049888"/>
            <a:ext cx="16258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6940C1-13ED-40E7-9967-598AE8268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258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32706B-D867-42A1-AEAB-AAFDD60967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22" y="2049888"/>
            <a:ext cx="1711315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FD8D7C-C4E5-49F7-95D3-9456C276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26" y="4195517"/>
            <a:ext cx="1711315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D28DDE8-4C81-4E7C-8543-2E8DA5EE39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26" y="2049888"/>
            <a:ext cx="1711314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B77B09-C735-47FF-90A2-5A7C485207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01" y="4195517"/>
            <a:ext cx="167637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4" name="Google Shape;390;p47">
            <a:extLst>
              <a:ext uri="{FF2B5EF4-FFF2-40B4-BE49-F238E27FC236}">
                <a16:creationId xmlns:a16="http://schemas.microsoft.com/office/drawing/2014/main" id="{54663184-7EF9-4BE6-8388-FADC52D5E269}"/>
              </a:ext>
            </a:extLst>
          </p:cNvPr>
          <p:cNvSpPr txBox="1">
            <a:spLocks/>
          </p:cNvSpPr>
          <p:nvPr/>
        </p:nvSpPr>
        <p:spPr>
          <a:xfrm>
            <a:off x="1299190" y="46710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L’oncle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Google Shape;390;p47">
            <a:extLst>
              <a:ext uri="{FF2B5EF4-FFF2-40B4-BE49-F238E27FC236}">
                <a16:creationId xmlns:a16="http://schemas.microsoft.com/office/drawing/2014/main" id="{DF39F4CC-DDAE-4A07-9741-C4654B3F543E}"/>
              </a:ext>
            </a:extLst>
          </p:cNvPr>
          <p:cNvSpPr txBox="1">
            <a:spLocks/>
          </p:cNvSpPr>
          <p:nvPr/>
        </p:nvSpPr>
        <p:spPr>
          <a:xfrm>
            <a:off x="3650530" y="46434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Une rose </a:t>
            </a:r>
          </a:p>
        </p:txBody>
      </p:sp>
      <p:sp>
        <p:nvSpPr>
          <p:cNvPr id="23" name="Google Shape;390;p47">
            <a:extLst>
              <a:ext uri="{FF2B5EF4-FFF2-40B4-BE49-F238E27FC236}">
                <a16:creationId xmlns:a16="http://schemas.microsoft.com/office/drawing/2014/main" id="{3775CEC7-214B-439B-9D6C-CDD56D64BDAF}"/>
              </a:ext>
            </a:extLst>
          </p:cNvPr>
          <p:cNvSpPr txBox="1">
            <a:spLocks/>
          </p:cNvSpPr>
          <p:nvPr/>
        </p:nvSpPr>
        <p:spPr>
          <a:xfrm>
            <a:off x="5800096" y="4643432"/>
            <a:ext cx="2044714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Un arrosoir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30421-1C8F-4962-8982-4D1E51C9F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885" y="2625990"/>
            <a:ext cx="162578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D7E520-556D-43F2-8D72-7652FE165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50" y="2625990"/>
            <a:ext cx="171132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2A7A7E-7A72-46FC-8A93-4CC6BDB76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625990"/>
            <a:ext cx="1711320" cy="1872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oncle arrose les roses avec un arrosoir.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60150" y="4627623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Mon oncle arrose les roses avec un arrosoir.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46B8FA-68CE-42B6-B79B-FA48781957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2FA3A-4E8B-4BEF-95E9-4AF35D7D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6050F9-88D2-4F30-961A-DC18F2317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6306B76-41D9-454D-90BF-EE9062750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885" y="2625990"/>
            <a:ext cx="162578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6F4A3C-EF6A-4FBD-A8FC-72B7A4D3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50" y="2625990"/>
            <a:ext cx="171132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1EFC6D-BBEB-467B-BB22-9096A2612E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625990"/>
            <a:ext cx="171132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020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3575737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Une sœur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180032" y="4827492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La chambre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DF8821F-E203-469C-8711-97D1B5D10339}"/>
              </a:ext>
            </a:extLst>
          </p:cNvPr>
          <p:cNvSpPr txBox="1">
            <a:spLocks/>
          </p:cNvSpPr>
          <p:nvPr/>
        </p:nvSpPr>
        <p:spPr>
          <a:xfrm>
            <a:off x="5994123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En haut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88F8D25-CADB-4A04-9F24-1AD95CBF3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113" y="2666800"/>
            <a:ext cx="1718838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55BCAB-669A-40DE-8822-B2F88ADC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02" y="2666800"/>
            <a:ext cx="1718837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2C7A87-6448-448A-8CB5-FAA122D1C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52" y="2666800"/>
            <a:ext cx="187584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11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chambre de ma sœur est en haut.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6261" y="4555906"/>
            <a:ext cx="6712165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La chambre de ma sœur est en haut.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2849C5-3503-4FDD-AC08-0CB67A4C06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0A2E5F-941C-4A12-8699-A37DEAC9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C96886-0F61-40AE-9FF2-66E8F82F6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4539ACF9-DAD7-4A39-BADB-340F61579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113" y="2666800"/>
            <a:ext cx="1718838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931DD4-3496-4B5F-A4E5-0D3E574172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02" y="2666800"/>
            <a:ext cx="1718837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31A02D-5C05-47E5-BA1F-47EFC2F7F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52" y="2666800"/>
            <a:ext cx="187584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15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5" name="Google Shape;374;p46">
            <a:extLst>
              <a:ext uri="{FF2B5EF4-FFF2-40B4-BE49-F238E27FC236}">
                <a16:creationId xmlns:a16="http://schemas.microsoft.com/office/drawing/2014/main" id="{A1AF00FF-D5D0-4267-8608-CC0D3DD7DD14}"/>
              </a:ext>
            </a:extLst>
          </p:cNvPr>
          <p:cNvSpPr txBox="1">
            <a:spLocks/>
          </p:cNvSpPr>
          <p:nvPr/>
        </p:nvSpPr>
        <p:spPr>
          <a:xfrm>
            <a:off x="4849906" y="4677618"/>
            <a:ext cx="2530719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La cousine</a:t>
            </a:r>
          </a:p>
        </p:txBody>
      </p:sp>
      <p:sp>
        <p:nvSpPr>
          <p:cNvPr id="26" name="Google Shape;374;p46">
            <a:extLst>
              <a:ext uri="{FF2B5EF4-FFF2-40B4-BE49-F238E27FC236}">
                <a16:creationId xmlns:a16="http://schemas.microsoft.com/office/drawing/2014/main" id="{FB47327B-51DC-4C9C-A5DE-8E4AAA2BB886}"/>
              </a:ext>
            </a:extLst>
          </p:cNvPr>
          <p:cNvSpPr txBox="1">
            <a:spLocks/>
          </p:cNvSpPr>
          <p:nvPr/>
        </p:nvSpPr>
        <p:spPr>
          <a:xfrm>
            <a:off x="1586752" y="4686856"/>
            <a:ext cx="3164541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Faire des devoirs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7520B1-D361-480C-81F0-94A6716B8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0" y="2421000"/>
            <a:ext cx="1842955" cy="20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C5D795-4182-44D1-9539-014BC658D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21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9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fais mes devoirs avec ma cousine.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663492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Je fais mes devoirs avec ma cousine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EC47D63-D42C-4306-9F70-A49FFF5279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2A3E2F-21F8-45DB-92E6-3DADCB64C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29B73-6507-4044-965C-BA378F4DD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74FE004-2518-4616-A572-F54A57259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0" y="2421000"/>
            <a:ext cx="1842955" cy="20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49D8D3-F8C7-4099-AB30-9D8CBA8C3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21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17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La tante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Un pique-nique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1D8F2D-181A-434A-9138-221FBD603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65" y="2742002"/>
            <a:ext cx="1711314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93E41D-D3ED-4CED-B09E-451A881D1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781" y="2742002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4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tante fait un pique-nique.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277363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La tante fait un pique-nique.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6DFCE0E-CB0F-452A-B4C4-AEDC697A2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580637"/>
            <a:ext cx="1711314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7E2B93-DBBD-47C8-89A5-1DBDDDE1F6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227" y="2580637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7430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7500C0D-C5AA-47EB-840B-BBC3B9758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50" y="1745165"/>
            <a:ext cx="3284628" cy="503816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80.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73FC-804A-CFB7-D452-2F3143CE93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419B4F-FDD8-B2F5-8239-A67387F4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7D38DE-2853-3113-2FB3-E216275A41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EEB21-BCD6-B25B-81E0-001191A6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041E0C-CB45-F779-2803-CF0D07C4C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D76DE5-BCBF-075E-AFD8-F08C9DF3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 à l’école.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PO1 – PO2 – PO3 - LF1 – LF2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82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8B921-39C9-9A9F-0593-2F60C947F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01" y="1215844"/>
            <a:ext cx="3257223" cy="507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3B3CA5-3797-4DBF-A7BA-7D386B945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204939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CB5B4A-C885-4C0D-A2C2-902DC97251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00" y="2049393"/>
            <a:ext cx="1692000" cy="19482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8BEAE9-C4B2-4C91-A4B6-64972684D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82" y="422909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8F1B20-21D4-4B59-B350-B5CCE89C5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20" y="4229090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677188C-D4C3-4A24-95C8-CFA020C731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27" y="2049393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Il porte un casque rouge. 2) Il dessine un éléphant. 3) Salma offre un bouquet de fleurs à ses grands-parents. 4 ) Sami joue aux jeux vidéo. 5) La maman arrose les fleurs.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3763FC9-2F0D-44C4-923F-52B8FB94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073" y="4023275"/>
            <a:ext cx="1717148" cy="19046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758EF0-C7CD-41C5-9578-A93ABBD93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5561" y="2001893"/>
            <a:ext cx="2470265" cy="18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1C145A-CB34-4425-BAE3-D3EE520BF8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49"/>
          <a:stretch/>
        </p:blipFill>
        <p:spPr>
          <a:xfrm>
            <a:off x="5071735" y="4019115"/>
            <a:ext cx="1902807" cy="19088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0CFD1-24FE-4CFB-B9BF-6C2F111A8B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925" y="2001893"/>
            <a:ext cx="1931546" cy="18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B4F796-5E97-4763-A3BC-66EA97D8F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4916" y="1943421"/>
            <a:ext cx="220917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5E0C283-9614-46ED-BAD5-644461CB4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80" y="1864707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B6FD87-994D-41B3-BE98-D3105AC99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79" y="1864707"/>
            <a:ext cx="1598215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73B84D-140F-4526-8C9B-2C0232404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75832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34622E-993B-4C3C-9D66-05A3760CCF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22" y="186470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BE105B-17CC-4503-A601-0C9FF41BC3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075832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ta famille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jouer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Tu dois dire 5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571902" y="2010593"/>
            <a:ext cx="8229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326114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ez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/>
        </p:nvGraphicFramePr>
        <p:xfrm>
          <a:off x="1555807" y="2662518"/>
          <a:ext cx="6032385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0795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hibou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sœur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L’oiseau survole le jardin.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sœur a de jolis nœuds dans </a:t>
            </a:r>
            <a:r>
              <a:rPr lang="fr-FR" sz="2400" b="1">
                <a:ln w="0"/>
                <a:solidFill>
                  <a:srgbClr val="424D7B"/>
                </a:solidFill>
                <a:latin typeface="Dosis SemiBold" pitchFamily="2" charset="0"/>
              </a:rPr>
              <a:t>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cheveux.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8AB58B-F646-4429-BC09-914EB86B0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F512FD-5A53-40F6-A6DB-4E3C131DBAB8}">
  <ds:schemaRefs>
    <ds:schemaRef ds:uri="202b3bc9-e036-45c7-aea0-06aec8cd7a40"/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7884</TotalTime>
  <Words>1878</Words>
  <Application>Microsoft Office PowerPoint</Application>
  <PresentationFormat>Affichage à l'écran (4:3)</PresentationFormat>
  <Paragraphs>255</Paragraphs>
  <Slides>67</Slides>
  <Notes>13</Notes>
  <HiddenSlides>0</HiddenSlides>
  <MMClips>6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67</vt:i4>
      </vt:variant>
    </vt:vector>
  </HeadingPairs>
  <TitlesOfParts>
    <vt:vector size="97" baseType="lpstr">
      <vt:lpstr>Dosis</vt:lpstr>
      <vt:lpstr>Pacifico</vt:lpstr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Comic Sans MS</vt:lpstr>
      <vt:lpstr>Dosis SemiBold</vt:lpstr>
      <vt:lpstr>Dosis 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7_New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Voyager – Se promener – Regarder la télé – Un parc de jeux  – Une maison – Une chaise.</vt:lpstr>
      <vt:lpstr>Pour chaque image, je vais désigner un élève pour dire le mot. C’est quel mot ? </vt:lpstr>
      <vt:lpstr>Répétons ensemble : Un oiseau – Une chemise – Un arrosoir – Une rose – Le gazon  – Une valise.</vt:lpstr>
      <vt:lpstr>Pour chaque image, je vais désigner un élève pour dire le mot. C’est quel mot ? </vt:lpstr>
      <vt:lpstr>Répétons ensemble : Les grands-parents – L’oncle – La cousine – La tante – Des cheveux – Un nœud.</vt:lpstr>
      <vt:lpstr>Pour chaque image, je vais désigner un élève pour dire le mot. C’est quel mot ? </vt:lpstr>
      <vt:lpstr>Répétons ensemble : Une fleur – Venir – Un œuf – Un cœur – Une sœur – Bleu.</vt:lpstr>
      <vt:lpstr>Pour chaque image, je vais désigner un élève pour dire le mot. C’est quel mot ? </vt:lpstr>
      <vt:lpstr>Répétons ensemble :  S’amuser – Ensemble – Des jeux vidéo – Faire ses devoirs – Un moustique – Un paquet.</vt:lpstr>
      <vt:lpstr>Pour chaque image, je vais désigner un élève pour dire le mot. C’est quel mot ? </vt:lpstr>
      <vt:lpstr>Répétons ensemble : Le perroquet – Un coquelicot – Un coq – Un casque – Un masque – Un pique-nique.</vt:lpstr>
      <vt:lpstr>Pour chaque image, je vais désigner un élève pour dire le mot. C’est quel mot ? </vt:lpstr>
      <vt:lpstr>Répétons ensemble :  La chambre – Le salon – En bas – En haut – Un hôpital – Un homme.</vt:lpstr>
      <vt:lpstr>Pour chaque image, je vais désigner un élève pour dire le mot. C’est quel mot ? </vt:lpstr>
      <vt:lpstr>Répétons ensemble : Un hérisson – Une hache – Un hibou – Un éléphant – Une photo – Le goûter.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manquent ?</vt:lpstr>
      <vt:lpstr>Les images qui manquent sont : Se promener et venir.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 Les deux images qui ont bougé sont : S’amuser et un moustique.</vt:lpstr>
      <vt:lpstr>Plan de la séance</vt:lpstr>
      <vt:lpstr>Maintenant, on va faire des phrases avec les mots de vocabulaire. Observez ces images. Qui veut dire une phrase ? </vt:lpstr>
      <vt:lpstr>Voici une phrase correcte : Mon oncle arrose les roses avec un arrosoir. </vt:lpstr>
      <vt:lpstr>Observez ces images. Qui veut dire une phrase ? </vt:lpstr>
      <vt:lpstr>Voici une phrase correcte : La chambre de ma sœur est en haut. </vt:lpstr>
      <vt:lpstr>Observez ces images. Qui veut dire une phrase ? </vt:lpstr>
      <vt:lpstr>Voici une phrase correcte : Je fais mes devoirs avec ma cousine.</vt:lpstr>
      <vt:lpstr>Observez ces images. Qui veut dire une phrase ? </vt:lpstr>
      <vt:lpstr>Voici une phrase correcte : La tante fait un pique-nique.</vt:lpstr>
      <vt:lpstr>Plan de la séance</vt:lpstr>
      <vt:lpstr>Ouvrez le livret à la page 80.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Il porte un casque rouge. 2) Il dessine un éléphant. 3) Salma offre un bouquet de fleurs à ses grands-parents. 4 ) Sami joue aux jeux vidéo. 5) La maman arrose les fleurs.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Tu dois dire 5 phrases.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LAMAIE BEZZAZ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2026-03-01T22:19:49Z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