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</p:sldMasterIdLst>
  <p:notesMasterIdLst>
    <p:notesMasterId r:id="rId101"/>
  </p:notesMasterIdLst>
  <p:sldIdLst>
    <p:sldId id="1205" r:id="rId14"/>
    <p:sldId id="1029" r:id="rId15"/>
    <p:sldId id="705" r:id="rId16"/>
    <p:sldId id="847" r:id="rId17"/>
    <p:sldId id="1206" r:id="rId18"/>
    <p:sldId id="800" r:id="rId19"/>
    <p:sldId id="1041" r:id="rId20"/>
    <p:sldId id="1040" r:id="rId21"/>
    <p:sldId id="1083" r:id="rId22"/>
    <p:sldId id="1055" r:id="rId23"/>
    <p:sldId id="1084" r:id="rId24"/>
    <p:sldId id="1080" r:id="rId25"/>
    <p:sldId id="1092" r:id="rId26"/>
    <p:sldId id="1209" r:id="rId27"/>
    <p:sldId id="1130" r:id="rId28"/>
    <p:sldId id="1131" r:id="rId29"/>
    <p:sldId id="1091" r:id="rId30"/>
    <p:sldId id="1134" r:id="rId31"/>
    <p:sldId id="1135" r:id="rId32"/>
    <p:sldId id="1136" r:id="rId33"/>
    <p:sldId id="1090" r:id="rId34"/>
    <p:sldId id="1058" r:id="rId35"/>
    <p:sldId id="1195" r:id="rId36"/>
    <p:sldId id="1143" r:id="rId37"/>
    <p:sldId id="1144" r:id="rId38"/>
    <p:sldId id="656" r:id="rId39"/>
    <p:sldId id="1086" r:id="rId40"/>
    <p:sldId id="1087" r:id="rId41"/>
    <p:sldId id="1088" r:id="rId42"/>
    <p:sldId id="1210" r:id="rId43"/>
    <p:sldId id="1211" r:id="rId44"/>
    <p:sldId id="1212" r:id="rId45"/>
    <p:sldId id="1114" r:id="rId46"/>
    <p:sldId id="1115" r:id="rId47"/>
    <p:sldId id="1116" r:id="rId48"/>
    <p:sldId id="1217" r:id="rId49"/>
    <p:sldId id="1218" r:id="rId50"/>
    <p:sldId id="1219" r:id="rId51"/>
    <p:sldId id="779" r:id="rId52"/>
    <p:sldId id="1034" r:id="rId53"/>
    <p:sldId id="1035" r:id="rId54"/>
    <p:sldId id="1069" r:id="rId55"/>
    <p:sldId id="715" r:id="rId56"/>
    <p:sldId id="1137" r:id="rId57"/>
    <p:sldId id="1089" r:id="rId58"/>
    <p:sldId id="1044" r:id="rId59"/>
    <p:sldId id="1157" r:id="rId60"/>
    <p:sldId id="1159" r:id="rId61"/>
    <p:sldId id="1168" r:id="rId62"/>
    <p:sldId id="1169" r:id="rId63"/>
    <p:sldId id="1170" r:id="rId64"/>
    <p:sldId id="1190" r:id="rId65"/>
    <p:sldId id="1191" r:id="rId66"/>
    <p:sldId id="1192" r:id="rId67"/>
    <p:sldId id="1196" r:id="rId68"/>
    <p:sldId id="1197" r:id="rId69"/>
    <p:sldId id="1213" r:id="rId70"/>
    <p:sldId id="1220" r:id="rId71"/>
    <p:sldId id="1221" r:id="rId72"/>
    <p:sldId id="1231" r:id="rId73"/>
    <p:sldId id="799" r:id="rId74"/>
    <p:sldId id="716" r:id="rId75"/>
    <p:sldId id="1070" r:id="rId76"/>
    <p:sldId id="1214" r:id="rId77"/>
    <p:sldId id="664" r:id="rId78"/>
    <p:sldId id="1232" r:id="rId79"/>
    <p:sldId id="1202" r:id="rId80"/>
    <p:sldId id="1203" r:id="rId81"/>
    <p:sldId id="1199" r:id="rId82"/>
    <p:sldId id="1183" r:id="rId83"/>
    <p:sldId id="1184" r:id="rId84"/>
    <p:sldId id="1185" r:id="rId85"/>
    <p:sldId id="1200" r:id="rId86"/>
    <p:sldId id="1201" r:id="rId87"/>
    <p:sldId id="1225" r:id="rId88"/>
    <p:sldId id="1226" r:id="rId89"/>
    <p:sldId id="1227" r:id="rId90"/>
    <p:sldId id="1228" r:id="rId91"/>
    <p:sldId id="1229" r:id="rId92"/>
    <p:sldId id="1230" r:id="rId93"/>
    <p:sldId id="1233" r:id="rId94"/>
    <p:sldId id="1234" r:id="rId95"/>
    <p:sldId id="1235" r:id="rId96"/>
    <p:sldId id="1236" r:id="rId97"/>
    <p:sldId id="1056" r:id="rId98"/>
    <p:sldId id="1057" r:id="rId99"/>
    <p:sldId id="689" r:id="rId100"/>
  </p:sldIdLst>
  <p:sldSz cx="9144000" cy="6858000" type="screen4x3"/>
  <p:notesSz cx="6735763" cy="9866313"/>
  <p:embeddedFontLst>
    <p:embeddedFont>
      <p:font typeface="Berlin Sans FB" panose="020E0602020502020306" pitchFamily="34" charset="0"/>
      <p:regular r:id="rId102"/>
      <p:bold r:id="rId103"/>
    </p:embeddedFont>
    <p:embeddedFont>
      <p:font typeface="Century Gothic" panose="020B0502020202020204" pitchFamily="34" charset="0"/>
      <p:regular r:id="rId104"/>
      <p:bold r:id="rId105"/>
      <p:italic r:id="rId106"/>
      <p:boldItalic r:id="rId107"/>
    </p:embeddedFont>
    <p:embeddedFont>
      <p:font typeface="Dosis" pitchFamily="2" charset="0"/>
      <p:regular r:id="rId108"/>
      <p:bold r:id="rId109"/>
    </p:embeddedFont>
    <p:embeddedFont>
      <p:font typeface="Dosis ExtraBold" pitchFamily="2" charset="0"/>
      <p:bold r:id="rId110"/>
    </p:embeddedFont>
    <p:embeddedFont>
      <p:font typeface="Dosis Medium" pitchFamily="2" charset="0"/>
      <p:regular r:id="rId111"/>
      <p:bold r:id="rId112"/>
    </p:embeddedFont>
    <p:embeddedFont>
      <p:font typeface="Dosis SemiBold" pitchFamily="2" charset="0"/>
      <p:regular r:id="rId113"/>
      <p:bold r:id="rId114"/>
    </p:embeddedFont>
    <p:embeddedFont>
      <p:font typeface="Mistral" panose="03090702030407020403" pitchFamily="66" charset="0"/>
      <p:regular r:id="rId11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AFABAB"/>
    <a:srgbClr val="2196B1"/>
    <a:srgbClr val="F2EFDE"/>
    <a:srgbClr val="E7E6E6"/>
    <a:srgbClr val="424D7B"/>
    <a:srgbClr val="E2F4FD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11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3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117" Type="http://schemas.openxmlformats.org/officeDocument/2006/relationships/viewProps" Target="viewProps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12" Type="http://schemas.openxmlformats.org/officeDocument/2006/relationships/font" Target="fonts/font11.fntdata"/><Relationship Id="rId16" Type="http://schemas.openxmlformats.org/officeDocument/2006/relationships/slide" Target="slides/slide3.xml"/><Relationship Id="rId107" Type="http://schemas.openxmlformats.org/officeDocument/2006/relationships/font" Target="fonts/font6.fntdata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slide" Target="slides/slide64.xml"/><Relationship Id="rId100" Type="http://schemas.openxmlformats.org/officeDocument/2006/relationships/slide" Target="slides/slide87.xml"/><Relationship Id="rId105" Type="http://schemas.openxmlformats.org/officeDocument/2006/relationships/font" Target="fonts/font4.fntdata"/><Relationship Id="rId113" Type="http://schemas.openxmlformats.org/officeDocument/2006/relationships/font" Target="fonts/font12.fntdata"/><Relationship Id="rId118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93" Type="http://schemas.openxmlformats.org/officeDocument/2006/relationships/slide" Target="slides/slide80.xml"/><Relationship Id="rId98" Type="http://schemas.openxmlformats.org/officeDocument/2006/relationships/slide" Target="slides/slide85.xml"/><Relationship Id="rId12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116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91" Type="http://schemas.openxmlformats.org/officeDocument/2006/relationships/slide" Target="slides/slide78.xml"/><Relationship Id="rId96" Type="http://schemas.openxmlformats.org/officeDocument/2006/relationships/slide" Target="slides/slide83.xml"/><Relationship Id="rId111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font" Target="fonts/font5.fntdata"/><Relationship Id="rId114" Type="http://schemas.openxmlformats.org/officeDocument/2006/relationships/font" Target="fonts/font13.fntdata"/><Relationship Id="rId119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slide" Target="slides/slide86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font" Target="fonts/font8.fntdata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slide" Target="slides/slide84.xml"/><Relationship Id="rId104" Type="http://schemas.openxmlformats.org/officeDocument/2006/relationships/font" Target="fonts/font3.fntdata"/><Relationship Id="rId12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customXml" Target="../customXml/item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font" Target="fonts/font9.fntdata"/><Relationship Id="rId115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4EA74396-E5E0-4231-ADED-2E77B0A5AE45}"/>
    <pc:docChg chg="custSel addSld delSld modSld">
      <pc:chgData name="LAMIAE BEZZAZ" userId="f9bc3cc0-8e1c-4944-afa8-b4b36bbf20e1" providerId="ADAL" clId="{4EA74396-E5E0-4231-ADED-2E77B0A5AE45}" dt="2026-03-16T11:12:18.576" v="196" actId="47"/>
      <pc:docMkLst>
        <pc:docMk/>
      </pc:docMkLst>
      <pc:sldChg chg="delSp modSp">
        <pc:chgData name="LAMIAE BEZZAZ" userId="f9bc3cc0-8e1c-4944-afa8-b4b36bbf20e1" providerId="ADAL" clId="{4EA74396-E5E0-4231-ADED-2E77B0A5AE45}" dt="2026-03-16T11:12:03.203" v="192" actId="478"/>
        <pc:sldMkLst>
          <pc:docMk/>
          <pc:sldMk cId="2351984578" sldId="716"/>
        </pc:sldMkLst>
        <pc:spChg chg="mod">
          <ac:chgData name="LAMIAE BEZZAZ" userId="f9bc3cc0-8e1c-4944-afa8-b4b36bbf20e1" providerId="ADAL" clId="{4EA74396-E5E0-4231-ADED-2E77B0A5AE45}" dt="2026-03-16T11:11:52.477" v="191"/>
          <ac:spMkLst>
            <pc:docMk/>
            <pc:sldMk cId="2351984578" sldId="716"/>
            <ac:spMk id="4" creationId="{6B2726F9-6076-1B09-C74A-CCEE2AB6988A}"/>
          </ac:spMkLst>
        </pc:spChg>
        <pc:picChg chg="del">
          <ac:chgData name="LAMIAE BEZZAZ" userId="f9bc3cc0-8e1c-4944-afa8-b4b36bbf20e1" providerId="ADAL" clId="{4EA74396-E5E0-4231-ADED-2E77B0A5AE45}" dt="2026-03-16T11:12:03.203" v="192" actId="478"/>
          <ac:picMkLst>
            <pc:docMk/>
            <pc:sldMk cId="2351984578" sldId="716"/>
            <ac:picMk id="5" creationId="{3206DF82-D797-46D6-AA29-6CD57D358F67}"/>
          </ac:picMkLst>
        </pc:picChg>
      </pc:sldChg>
      <pc:sldChg chg="delSp modSp">
        <pc:chgData name="LAMIAE BEZZAZ" userId="f9bc3cc0-8e1c-4944-afa8-b4b36bbf20e1" providerId="ADAL" clId="{4EA74396-E5E0-4231-ADED-2E77B0A5AE45}" dt="2026-03-16T11:09:43.441" v="153" actId="1076"/>
        <pc:sldMkLst>
          <pc:docMk/>
          <pc:sldMk cId="322914936" sldId="1034"/>
        </pc:sldMkLst>
        <pc:spChg chg="mod">
          <ac:chgData name="LAMIAE BEZZAZ" userId="f9bc3cc0-8e1c-4944-afa8-b4b36bbf20e1" providerId="ADAL" clId="{4EA74396-E5E0-4231-ADED-2E77B0A5AE45}" dt="2026-03-16T11:09:29.824" v="150" actId="1076"/>
          <ac:spMkLst>
            <pc:docMk/>
            <pc:sldMk cId="322914936" sldId="1034"/>
            <ac:spMk id="2" creationId="{9F2B00F5-7FDB-4420-8E28-4E638FE0817C}"/>
          </ac:spMkLst>
        </pc:spChg>
        <pc:spChg chg="mod">
          <ac:chgData name="LAMIAE BEZZAZ" userId="f9bc3cc0-8e1c-4944-afa8-b4b36bbf20e1" providerId="ADAL" clId="{4EA74396-E5E0-4231-ADED-2E77B0A5AE45}" dt="2026-03-16T11:09:22.232" v="149" actId="404"/>
          <ac:spMkLst>
            <pc:docMk/>
            <pc:sldMk cId="322914936" sldId="1034"/>
            <ac:spMk id="3" creationId="{2AF5E039-7F53-4B7A-B0D9-9091EA5D0B8C}"/>
          </ac:spMkLst>
        </pc:spChg>
        <pc:spChg chg="mod">
          <ac:chgData name="LAMIAE BEZZAZ" userId="f9bc3cc0-8e1c-4944-afa8-b4b36bbf20e1" providerId="ADAL" clId="{4EA74396-E5E0-4231-ADED-2E77B0A5AE45}" dt="2026-03-16T11:09:34.118" v="151" actId="1076"/>
          <ac:spMkLst>
            <pc:docMk/>
            <pc:sldMk cId="322914936" sldId="1034"/>
            <ac:spMk id="15" creationId="{8FC3F496-D95C-4FAE-8D66-50ABD044B8A1}"/>
          </ac:spMkLst>
        </pc:spChg>
        <pc:spChg chg="mod">
          <ac:chgData name="LAMIAE BEZZAZ" userId="f9bc3cc0-8e1c-4944-afa8-b4b36bbf20e1" providerId="ADAL" clId="{4EA74396-E5E0-4231-ADED-2E77B0A5AE45}" dt="2026-03-16T11:09:43.441" v="153" actId="1076"/>
          <ac:spMkLst>
            <pc:docMk/>
            <pc:sldMk cId="322914936" sldId="1034"/>
            <ac:spMk id="16" creationId="{7EFD679A-B8FC-48B6-B188-2DE075D11322}"/>
          </ac:spMkLst>
        </pc:spChg>
        <pc:spChg chg="del">
          <ac:chgData name="LAMIAE BEZZAZ" userId="f9bc3cc0-8e1c-4944-afa8-b4b36bbf20e1" providerId="ADAL" clId="{4EA74396-E5E0-4231-ADED-2E77B0A5AE45}" dt="2026-03-16T11:09:36.640" v="152" actId="478"/>
          <ac:spMkLst>
            <pc:docMk/>
            <pc:sldMk cId="322914936" sldId="1034"/>
            <ac:spMk id="17" creationId="{720B3B3A-56A5-42A3-A4EC-C38E73917F6E}"/>
          </ac:spMkLst>
        </pc:spChg>
        <pc:grpChg chg="mod">
          <ac:chgData name="LAMIAE BEZZAZ" userId="f9bc3cc0-8e1c-4944-afa8-b4b36bbf20e1" providerId="ADAL" clId="{4EA74396-E5E0-4231-ADED-2E77B0A5AE45}" dt="2026-03-16T11:09:06.654" v="142"/>
          <ac:grpSpMkLst>
            <pc:docMk/>
            <pc:sldMk cId="322914936" sldId="1034"/>
            <ac:grpSpMk id="4" creationId="{4EC294D6-045D-4328-A6BD-05B78FF9FE97}"/>
          </ac:grpSpMkLst>
        </pc:grpChg>
      </pc:sldChg>
      <pc:sldChg chg="modSp">
        <pc:chgData name="LAMIAE BEZZAZ" userId="f9bc3cc0-8e1c-4944-afa8-b4b36bbf20e1" providerId="ADAL" clId="{4EA74396-E5E0-4231-ADED-2E77B0A5AE45}" dt="2026-03-16T10:57:10.123" v="7" actId="20577"/>
        <pc:sldMkLst>
          <pc:docMk/>
          <pc:sldMk cId="1345369020" sldId="1058"/>
        </pc:sldMkLst>
        <pc:spChg chg="mod">
          <ac:chgData name="LAMIAE BEZZAZ" userId="f9bc3cc0-8e1c-4944-afa8-b4b36bbf20e1" providerId="ADAL" clId="{4EA74396-E5E0-4231-ADED-2E77B0A5AE45}" dt="2026-03-16T10:57:10.123" v="7" actId="20577"/>
          <ac:spMkLst>
            <pc:docMk/>
            <pc:sldMk cId="1345369020" sldId="1058"/>
            <ac:spMk id="25" creationId="{7482C175-950C-42BE-82E7-15D64F6A5769}"/>
          </ac:spMkLst>
        </pc:spChg>
      </pc:sldChg>
      <pc:sldChg chg="delSp modSp">
        <pc:chgData name="LAMIAE BEZZAZ" userId="f9bc3cc0-8e1c-4944-afa8-b4b36bbf20e1" providerId="ADAL" clId="{4EA74396-E5E0-4231-ADED-2E77B0A5AE45}" dt="2026-03-16T11:12:08.531" v="194" actId="478"/>
        <pc:sldMkLst>
          <pc:docMk/>
          <pc:sldMk cId="1323410673" sldId="1070"/>
        </pc:sldMkLst>
        <pc:spChg chg="mod">
          <ac:chgData name="LAMIAE BEZZAZ" userId="f9bc3cc0-8e1c-4944-afa8-b4b36bbf20e1" providerId="ADAL" clId="{4EA74396-E5E0-4231-ADED-2E77B0A5AE45}" dt="2026-03-16T11:12:07.269" v="193"/>
          <ac:spMkLst>
            <pc:docMk/>
            <pc:sldMk cId="1323410673" sldId="1070"/>
            <ac:spMk id="6" creationId="{27288B00-D2AB-6FEB-742B-42C187A55BB1}"/>
          </ac:spMkLst>
        </pc:spChg>
        <pc:picChg chg="del">
          <ac:chgData name="LAMIAE BEZZAZ" userId="f9bc3cc0-8e1c-4944-afa8-b4b36bbf20e1" providerId="ADAL" clId="{4EA74396-E5E0-4231-ADED-2E77B0A5AE45}" dt="2026-03-16T11:12:08.531" v="194" actId="478"/>
          <ac:picMkLst>
            <pc:docMk/>
            <pc:sldMk cId="1323410673" sldId="1070"/>
            <ac:picMk id="11" creationId="{94DA9B46-E9E5-4FBE-8BC3-C05E1DBE58CA}"/>
          </ac:picMkLst>
        </pc:picChg>
      </pc:sldChg>
      <pc:sldChg chg="modSp">
        <pc:chgData name="LAMIAE BEZZAZ" userId="f9bc3cc0-8e1c-4944-afa8-b4b36bbf20e1" providerId="ADAL" clId="{4EA74396-E5E0-4231-ADED-2E77B0A5AE45}" dt="2026-03-16T11:06:52.023" v="82" actId="403"/>
        <pc:sldMkLst>
          <pc:docMk/>
          <pc:sldMk cId="2476112078" sldId="1086"/>
        </pc:sldMkLst>
        <pc:spChg chg="mod">
          <ac:chgData name="LAMIAE BEZZAZ" userId="f9bc3cc0-8e1c-4944-afa8-b4b36bbf20e1" providerId="ADAL" clId="{4EA74396-E5E0-4231-ADED-2E77B0A5AE45}" dt="2026-03-16T11:03:36.420" v="68" actId="20577"/>
          <ac:spMkLst>
            <pc:docMk/>
            <pc:sldMk cId="2476112078" sldId="1086"/>
            <ac:spMk id="2" creationId="{8C8135D7-D64D-132B-A68B-64858D5B4C0F}"/>
          </ac:spMkLst>
        </pc:spChg>
        <pc:spChg chg="mod">
          <ac:chgData name="LAMIAE BEZZAZ" userId="f9bc3cc0-8e1c-4944-afa8-b4b36bbf20e1" providerId="ADAL" clId="{4EA74396-E5E0-4231-ADED-2E77B0A5AE45}" dt="2026-03-16T11:06:52.023" v="82" actId="403"/>
          <ac:spMkLst>
            <pc:docMk/>
            <pc:sldMk cId="2476112078" sldId="1086"/>
            <ac:spMk id="7" creationId="{1FAA5A28-F6AF-29EB-A560-9DFA0644ABF7}"/>
          </ac:spMkLst>
        </pc:spChg>
      </pc:sldChg>
      <pc:sldChg chg="modSp">
        <pc:chgData name="LAMIAE BEZZAZ" userId="f9bc3cc0-8e1c-4944-afa8-b4b36bbf20e1" providerId="ADAL" clId="{4EA74396-E5E0-4231-ADED-2E77B0A5AE45}" dt="2026-03-16T11:07:05.440" v="84" actId="207"/>
        <pc:sldMkLst>
          <pc:docMk/>
          <pc:sldMk cId="3776510135" sldId="1088"/>
        </pc:sldMkLst>
        <pc:spChg chg="mod">
          <ac:chgData name="LAMIAE BEZZAZ" userId="f9bc3cc0-8e1c-4944-afa8-b4b36bbf20e1" providerId="ADAL" clId="{4EA74396-E5E0-4231-ADED-2E77B0A5AE45}" dt="2026-03-16T11:07:05.440" v="84" actId="207"/>
          <ac:spMkLst>
            <pc:docMk/>
            <pc:sldMk cId="3776510135" sldId="1088"/>
            <ac:spMk id="7" creationId="{48900D3B-8155-4A02-8561-1C6F7C10D914}"/>
          </ac:spMkLst>
        </pc:spChg>
      </pc:sldChg>
      <pc:sldChg chg="modSp">
        <pc:chgData name="LAMIAE BEZZAZ" userId="f9bc3cc0-8e1c-4944-afa8-b4b36bbf20e1" providerId="ADAL" clId="{4EA74396-E5E0-4231-ADED-2E77B0A5AE45}" dt="2026-03-16T10:57:02.084" v="5" actId="20577"/>
        <pc:sldMkLst>
          <pc:docMk/>
          <pc:sldMk cId="1768681277" sldId="1090"/>
        </pc:sldMkLst>
        <pc:spChg chg="mod">
          <ac:chgData name="LAMIAE BEZZAZ" userId="f9bc3cc0-8e1c-4944-afa8-b4b36bbf20e1" providerId="ADAL" clId="{4EA74396-E5E0-4231-ADED-2E77B0A5AE45}" dt="2026-03-16T10:56:47.075" v="0" actId="20577"/>
          <ac:spMkLst>
            <pc:docMk/>
            <pc:sldMk cId="1768681277" sldId="1090"/>
            <ac:spMk id="14" creationId="{1735E3C2-A399-47AF-A792-8029B5AC1BC7}"/>
          </ac:spMkLst>
        </pc:spChg>
        <pc:spChg chg="mod">
          <ac:chgData name="LAMIAE BEZZAZ" userId="f9bc3cc0-8e1c-4944-afa8-b4b36bbf20e1" providerId="ADAL" clId="{4EA74396-E5E0-4231-ADED-2E77B0A5AE45}" dt="2026-03-16T10:56:56.995" v="3" actId="20577"/>
          <ac:spMkLst>
            <pc:docMk/>
            <pc:sldMk cId="1768681277" sldId="1090"/>
            <ac:spMk id="22" creationId="{B930E158-17C3-4E13-B3D6-D062E5EE56C5}"/>
          </ac:spMkLst>
        </pc:spChg>
        <pc:spChg chg="mod">
          <ac:chgData name="LAMIAE BEZZAZ" userId="f9bc3cc0-8e1c-4944-afa8-b4b36bbf20e1" providerId="ADAL" clId="{4EA74396-E5E0-4231-ADED-2E77B0A5AE45}" dt="2026-03-16T10:57:02.084" v="5" actId="20577"/>
          <ac:spMkLst>
            <pc:docMk/>
            <pc:sldMk cId="1768681277" sldId="1090"/>
            <ac:spMk id="26" creationId="{B57D80E7-1A88-499E-AB6C-9A79316DCF54}"/>
          </ac:spMkLst>
        </pc:spChg>
      </pc:sldChg>
      <pc:sldChg chg="modSp">
        <pc:chgData name="LAMIAE BEZZAZ" userId="f9bc3cc0-8e1c-4944-afa8-b4b36bbf20e1" providerId="ADAL" clId="{4EA74396-E5E0-4231-ADED-2E77B0A5AE45}" dt="2026-03-16T11:08:03.297" v="100" actId="2711"/>
        <pc:sldMkLst>
          <pc:docMk/>
          <pc:sldMk cId="605635380" sldId="1114"/>
        </pc:sldMkLst>
        <pc:spChg chg="mod">
          <ac:chgData name="LAMIAE BEZZAZ" userId="f9bc3cc0-8e1c-4944-afa8-b4b36bbf20e1" providerId="ADAL" clId="{4EA74396-E5E0-4231-ADED-2E77B0A5AE45}" dt="2026-03-16T11:07:40.923" v="95" actId="20577"/>
          <ac:spMkLst>
            <pc:docMk/>
            <pc:sldMk cId="605635380" sldId="1114"/>
            <ac:spMk id="2" creationId="{3796DF73-B0D3-AEAF-E54B-2271D7E977D9}"/>
          </ac:spMkLst>
        </pc:spChg>
        <pc:spChg chg="mod">
          <ac:chgData name="LAMIAE BEZZAZ" userId="f9bc3cc0-8e1c-4944-afa8-b4b36bbf20e1" providerId="ADAL" clId="{4EA74396-E5E0-4231-ADED-2E77B0A5AE45}" dt="2026-03-16T11:08:03.297" v="100" actId="2711"/>
          <ac:spMkLst>
            <pc:docMk/>
            <pc:sldMk cId="605635380" sldId="1114"/>
            <ac:spMk id="10" creationId="{09D23DCC-2150-B2A5-727A-072B6295F561}"/>
          </ac:spMkLst>
        </pc:spChg>
      </pc:sldChg>
      <pc:sldChg chg="modSp">
        <pc:chgData name="LAMIAE BEZZAZ" userId="f9bc3cc0-8e1c-4944-afa8-b4b36bbf20e1" providerId="ADAL" clId="{4EA74396-E5E0-4231-ADED-2E77B0A5AE45}" dt="2026-03-16T11:08:15.585" v="102" actId="207"/>
        <pc:sldMkLst>
          <pc:docMk/>
          <pc:sldMk cId="800156126" sldId="1116"/>
        </pc:sldMkLst>
        <pc:spChg chg="mod">
          <ac:chgData name="LAMIAE BEZZAZ" userId="f9bc3cc0-8e1c-4944-afa8-b4b36bbf20e1" providerId="ADAL" clId="{4EA74396-E5E0-4231-ADED-2E77B0A5AE45}" dt="2026-03-16T11:08:15.585" v="102" actId="207"/>
          <ac:spMkLst>
            <pc:docMk/>
            <pc:sldMk cId="800156126" sldId="1116"/>
            <ac:spMk id="10" creationId="{C7579D43-A2C8-415A-9019-A2AC7FAA1523}"/>
          </ac:spMkLst>
        </pc:spChg>
      </pc:sldChg>
      <pc:sldChg chg="addSp delSp modSp">
        <pc:chgData name="LAMIAE BEZZAZ" userId="f9bc3cc0-8e1c-4944-afa8-b4b36bbf20e1" providerId="ADAL" clId="{4EA74396-E5E0-4231-ADED-2E77B0A5AE45}" dt="2026-03-16T11:00:54.577" v="27"/>
        <pc:sldMkLst>
          <pc:docMk/>
          <pc:sldMk cId="202690071" sldId="1143"/>
        </pc:sldMkLst>
        <pc:spChg chg="mod">
          <ac:chgData name="LAMIAE BEZZAZ" userId="f9bc3cc0-8e1c-4944-afa8-b4b36bbf20e1" providerId="ADAL" clId="{4EA74396-E5E0-4231-ADED-2E77B0A5AE45}" dt="2026-03-16T10:58:01.775" v="12" actId="20577"/>
          <ac:spMkLst>
            <pc:docMk/>
            <pc:sldMk cId="202690071" sldId="1143"/>
            <ac:spMk id="15" creationId="{2B28A17B-3398-4FF0-9DB4-2D1A72FC26DF}"/>
          </ac:spMkLst>
        </pc:spChg>
        <pc:spChg chg="mod">
          <ac:chgData name="LAMIAE BEZZAZ" userId="f9bc3cc0-8e1c-4944-afa8-b4b36bbf20e1" providerId="ADAL" clId="{4EA74396-E5E0-4231-ADED-2E77B0A5AE45}" dt="2026-03-16T10:58:04.932" v="15" actId="20577"/>
          <ac:spMkLst>
            <pc:docMk/>
            <pc:sldMk cId="202690071" sldId="1143"/>
            <ac:spMk id="16" creationId="{F8459916-2B71-47BC-91B2-F88AA56A4344}"/>
          </ac:spMkLst>
        </pc:spChg>
        <pc:spChg chg="mod">
          <ac:chgData name="LAMIAE BEZZAZ" userId="f9bc3cc0-8e1c-4944-afa8-b4b36bbf20e1" providerId="ADAL" clId="{4EA74396-E5E0-4231-ADED-2E77B0A5AE45}" dt="2026-03-16T10:58:07.868" v="18" actId="20577"/>
          <ac:spMkLst>
            <pc:docMk/>
            <pc:sldMk cId="202690071" sldId="1143"/>
            <ac:spMk id="17" creationId="{DF887C21-0848-4BA1-874C-F8F5C11E523D}"/>
          </ac:spMkLst>
        </pc:spChg>
        <pc:spChg chg="mod">
          <ac:chgData name="LAMIAE BEZZAZ" userId="f9bc3cc0-8e1c-4944-afa8-b4b36bbf20e1" providerId="ADAL" clId="{4EA74396-E5E0-4231-ADED-2E77B0A5AE45}" dt="2026-03-16T10:58:13.734" v="21" actId="20577"/>
          <ac:spMkLst>
            <pc:docMk/>
            <pc:sldMk cId="202690071" sldId="1143"/>
            <ac:spMk id="18" creationId="{C5F87CAC-47E2-4CB9-9556-758FFF1A22D5}"/>
          </ac:spMkLst>
        </pc:spChg>
        <pc:spChg chg="mod">
          <ac:chgData name="LAMIAE BEZZAZ" userId="f9bc3cc0-8e1c-4944-afa8-b4b36bbf20e1" providerId="ADAL" clId="{4EA74396-E5E0-4231-ADED-2E77B0A5AE45}" dt="2026-03-16T10:58:16.497" v="24" actId="20577"/>
          <ac:spMkLst>
            <pc:docMk/>
            <pc:sldMk cId="202690071" sldId="1143"/>
            <ac:spMk id="19" creationId="{3C7431F6-65A2-4D3C-A099-6274E13D8692}"/>
          </ac:spMkLst>
        </pc:spChg>
        <pc:spChg chg="mod">
          <ac:chgData name="LAMIAE BEZZAZ" userId="f9bc3cc0-8e1c-4944-afa8-b4b36bbf20e1" providerId="ADAL" clId="{4EA74396-E5E0-4231-ADED-2E77B0A5AE45}" dt="2026-03-16T10:58:28.374" v="25" actId="20577"/>
          <ac:spMkLst>
            <pc:docMk/>
            <pc:sldMk cId="202690071" sldId="1143"/>
            <ac:spMk id="20" creationId="{50758FC9-333E-4832-B109-102EE2172494}"/>
          </ac:spMkLst>
        </pc:spChg>
        <pc:grpChg chg="add">
          <ac:chgData name="LAMIAE BEZZAZ" userId="f9bc3cc0-8e1c-4944-afa8-b4b36bbf20e1" providerId="ADAL" clId="{4EA74396-E5E0-4231-ADED-2E77B0A5AE45}" dt="2026-03-16T11:00:54.577" v="27"/>
          <ac:grpSpMkLst>
            <pc:docMk/>
            <pc:sldMk cId="202690071" sldId="1143"/>
            <ac:grpSpMk id="11" creationId="{68889A77-B696-4605-94F0-A4C51C8F472C}"/>
          </ac:grpSpMkLst>
        </pc:grpChg>
        <pc:grpChg chg="del">
          <ac:chgData name="LAMIAE BEZZAZ" userId="f9bc3cc0-8e1c-4944-afa8-b4b36bbf20e1" providerId="ADAL" clId="{4EA74396-E5E0-4231-ADED-2E77B0A5AE45}" dt="2026-03-16T11:00:53.766" v="26" actId="478"/>
          <ac:grpSpMkLst>
            <pc:docMk/>
            <pc:sldMk cId="202690071" sldId="1143"/>
            <ac:grpSpMk id="12" creationId="{D5A320C8-A009-4BCA-9E75-F79993FB4035}"/>
          </ac:grpSpMkLst>
        </pc:grpChg>
      </pc:sldChg>
      <pc:sldChg chg="modSp">
        <pc:chgData name="LAMIAE BEZZAZ" userId="f9bc3cc0-8e1c-4944-afa8-b4b36bbf20e1" providerId="ADAL" clId="{4EA74396-E5E0-4231-ADED-2E77B0A5AE45}" dt="2026-03-16T11:01:24.372" v="56" actId="20577"/>
        <pc:sldMkLst>
          <pc:docMk/>
          <pc:sldMk cId="1378371603" sldId="1144"/>
        </pc:sldMkLst>
        <pc:spChg chg="mod">
          <ac:chgData name="LAMIAE BEZZAZ" userId="f9bc3cc0-8e1c-4944-afa8-b4b36bbf20e1" providerId="ADAL" clId="{4EA74396-E5E0-4231-ADED-2E77B0A5AE45}" dt="2026-03-16T11:01:09.687" v="36" actId="20577"/>
          <ac:spMkLst>
            <pc:docMk/>
            <pc:sldMk cId="1378371603" sldId="1144"/>
            <ac:spMk id="15" creationId="{2B28A17B-3398-4FF0-9DB4-2D1A72FC26DF}"/>
          </ac:spMkLst>
        </pc:spChg>
        <pc:spChg chg="mod">
          <ac:chgData name="LAMIAE BEZZAZ" userId="f9bc3cc0-8e1c-4944-afa8-b4b36bbf20e1" providerId="ADAL" clId="{4EA74396-E5E0-4231-ADED-2E77B0A5AE45}" dt="2026-03-16T11:01:13.232" v="41" actId="20577"/>
          <ac:spMkLst>
            <pc:docMk/>
            <pc:sldMk cId="1378371603" sldId="1144"/>
            <ac:spMk id="16" creationId="{F8459916-2B71-47BC-91B2-F88AA56A4344}"/>
          </ac:spMkLst>
        </pc:spChg>
        <pc:spChg chg="mod">
          <ac:chgData name="LAMIAE BEZZAZ" userId="f9bc3cc0-8e1c-4944-afa8-b4b36bbf20e1" providerId="ADAL" clId="{4EA74396-E5E0-4231-ADED-2E77B0A5AE45}" dt="2026-03-16T11:01:17.039" v="46" actId="20577"/>
          <ac:spMkLst>
            <pc:docMk/>
            <pc:sldMk cId="1378371603" sldId="1144"/>
            <ac:spMk id="17" creationId="{DF887C21-0848-4BA1-874C-F8F5C11E523D}"/>
          </ac:spMkLst>
        </pc:spChg>
        <pc:spChg chg="mod">
          <ac:chgData name="LAMIAE BEZZAZ" userId="f9bc3cc0-8e1c-4944-afa8-b4b36bbf20e1" providerId="ADAL" clId="{4EA74396-E5E0-4231-ADED-2E77B0A5AE45}" dt="2026-03-16T11:01:20.393" v="51" actId="20577"/>
          <ac:spMkLst>
            <pc:docMk/>
            <pc:sldMk cId="1378371603" sldId="1144"/>
            <ac:spMk id="18" creationId="{C5F87CAC-47E2-4CB9-9556-758FFF1A22D5}"/>
          </ac:spMkLst>
        </pc:spChg>
        <pc:spChg chg="mod">
          <ac:chgData name="LAMIAE BEZZAZ" userId="f9bc3cc0-8e1c-4944-afa8-b4b36bbf20e1" providerId="ADAL" clId="{4EA74396-E5E0-4231-ADED-2E77B0A5AE45}" dt="2026-03-16T11:01:24.372" v="56" actId="20577"/>
          <ac:spMkLst>
            <pc:docMk/>
            <pc:sldMk cId="1378371603" sldId="1144"/>
            <ac:spMk id="19" creationId="{3C7431F6-65A2-4D3C-A099-6274E13D8692}"/>
          </ac:spMkLst>
        </pc:spChg>
      </pc:sldChg>
      <pc:sldChg chg="modSp">
        <pc:chgData name="LAMIAE BEZZAZ" userId="f9bc3cc0-8e1c-4944-afa8-b4b36bbf20e1" providerId="ADAL" clId="{4EA74396-E5E0-4231-ADED-2E77B0A5AE45}" dt="2026-03-16T10:57:20.982" v="9" actId="20577"/>
        <pc:sldMkLst>
          <pc:docMk/>
          <pc:sldMk cId="933252121" sldId="1195"/>
        </pc:sldMkLst>
        <pc:spChg chg="mod">
          <ac:chgData name="LAMIAE BEZZAZ" userId="f9bc3cc0-8e1c-4944-afa8-b4b36bbf20e1" providerId="ADAL" clId="{4EA74396-E5E0-4231-ADED-2E77B0A5AE45}" dt="2026-03-16T10:57:20.982" v="9" actId="20577"/>
          <ac:spMkLst>
            <pc:docMk/>
            <pc:sldMk cId="933252121" sldId="1195"/>
            <ac:spMk id="18" creationId="{C5F87CAC-47E2-4CB9-9556-758FFF1A22D5}"/>
          </ac:spMkLst>
        </pc:spChg>
      </pc:sldChg>
      <pc:sldChg chg="modSp">
        <pc:chgData name="LAMIAE BEZZAZ" userId="f9bc3cc0-8e1c-4944-afa8-b4b36bbf20e1" providerId="ADAL" clId="{4EA74396-E5E0-4231-ADED-2E77B0A5AE45}" dt="2026-03-16T11:07:18.143" v="88" actId="20577"/>
        <pc:sldMkLst>
          <pc:docMk/>
          <pc:sldMk cId="1497999131" sldId="1210"/>
        </pc:sldMkLst>
        <pc:spChg chg="mod">
          <ac:chgData name="LAMIAE BEZZAZ" userId="f9bc3cc0-8e1c-4944-afa8-b4b36bbf20e1" providerId="ADAL" clId="{4EA74396-E5E0-4231-ADED-2E77B0A5AE45}" dt="2026-03-16T11:07:10.142" v="85" actId="20577"/>
          <ac:spMkLst>
            <pc:docMk/>
            <pc:sldMk cId="1497999131" sldId="1210"/>
            <ac:spMk id="2" creationId="{8C8135D7-D64D-132B-A68B-64858D5B4C0F}"/>
          </ac:spMkLst>
        </pc:spChg>
        <pc:spChg chg="mod">
          <ac:chgData name="LAMIAE BEZZAZ" userId="f9bc3cc0-8e1c-4944-afa8-b4b36bbf20e1" providerId="ADAL" clId="{4EA74396-E5E0-4231-ADED-2E77B0A5AE45}" dt="2026-03-16T11:07:18.143" v="88" actId="20577"/>
          <ac:spMkLst>
            <pc:docMk/>
            <pc:sldMk cId="1497999131" sldId="1210"/>
            <ac:spMk id="7" creationId="{1FAA5A28-F6AF-29EB-A560-9DFA0644ABF7}"/>
          </ac:spMkLst>
        </pc:spChg>
      </pc:sldChg>
      <pc:sldChg chg="modSp">
        <pc:chgData name="LAMIAE BEZZAZ" userId="f9bc3cc0-8e1c-4944-afa8-b4b36bbf20e1" providerId="ADAL" clId="{4EA74396-E5E0-4231-ADED-2E77B0A5AE45}" dt="2026-03-16T11:07:34.625" v="92" actId="207"/>
        <pc:sldMkLst>
          <pc:docMk/>
          <pc:sldMk cId="2749181032" sldId="1212"/>
        </pc:sldMkLst>
        <pc:spChg chg="mod">
          <ac:chgData name="LAMIAE BEZZAZ" userId="f9bc3cc0-8e1c-4944-afa8-b4b36bbf20e1" providerId="ADAL" clId="{4EA74396-E5E0-4231-ADED-2E77B0A5AE45}" dt="2026-03-16T11:07:34.625" v="92" actId="207"/>
          <ac:spMkLst>
            <pc:docMk/>
            <pc:sldMk cId="2749181032" sldId="1212"/>
            <ac:spMk id="7" creationId="{48900D3B-8155-4A02-8561-1C6F7C10D914}"/>
          </ac:spMkLst>
        </pc:spChg>
      </pc:sldChg>
      <pc:sldChg chg="modSp">
        <pc:chgData name="LAMIAE BEZZAZ" userId="f9bc3cc0-8e1c-4944-afa8-b4b36bbf20e1" providerId="ADAL" clId="{4EA74396-E5E0-4231-ADED-2E77B0A5AE45}" dt="2026-03-16T11:08:23.172" v="112" actId="20577"/>
        <pc:sldMkLst>
          <pc:docMk/>
          <pc:sldMk cId="2185555807" sldId="1217"/>
        </pc:sldMkLst>
        <pc:spChg chg="mod">
          <ac:chgData name="LAMIAE BEZZAZ" userId="f9bc3cc0-8e1c-4944-afa8-b4b36bbf20e1" providerId="ADAL" clId="{4EA74396-E5E0-4231-ADED-2E77B0A5AE45}" dt="2026-03-16T11:08:20.184" v="107" actId="20577"/>
          <ac:spMkLst>
            <pc:docMk/>
            <pc:sldMk cId="2185555807" sldId="1217"/>
            <ac:spMk id="2" creationId="{3796DF73-B0D3-AEAF-E54B-2271D7E977D9}"/>
          </ac:spMkLst>
        </pc:spChg>
        <pc:spChg chg="mod">
          <ac:chgData name="LAMIAE BEZZAZ" userId="f9bc3cc0-8e1c-4944-afa8-b4b36bbf20e1" providerId="ADAL" clId="{4EA74396-E5E0-4231-ADED-2E77B0A5AE45}" dt="2026-03-16T11:08:23.172" v="112" actId="20577"/>
          <ac:spMkLst>
            <pc:docMk/>
            <pc:sldMk cId="2185555807" sldId="1217"/>
            <ac:spMk id="10" creationId="{09D23DCC-2150-B2A5-727A-072B6295F561}"/>
          </ac:spMkLst>
        </pc:spChg>
      </pc:sldChg>
      <pc:sldChg chg="modSp">
        <pc:chgData name="LAMIAE BEZZAZ" userId="f9bc3cc0-8e1c-4944-afa8-b4b36bbf20e1" providerId="ADAL" clId="{4EA74396-E5E0-4231-ADED-2E77B0A5AE45}" dt="2026-03-16T11:08:31.935" v="115" actId="207"/>
        <pc:sldMkLst>
          <pc:docMk/>
          <pc:sldMk cId="910319634" sldId="1219"/>
        </pc:sldMkLst>
        <pc:spChg chg="mod">
          <ac:chgData name="LAMIAE BEZZAZ" userId="f9bc3cc0-8e1c-4944-afa8-b4b36bbf20e1" providerId="ADAL" clId="{4EA74396-E5E0-4231-ADED-2E77B0A5AE45}" dt="2026-03-16T11:08:31.935" v="115" actId="207"/>
          <ac:spMkLst>
            <pc:docMk/>
            <pc:sldMk cId="910319634" sldId="1219"/>
            <ac:spMk id="7" creationId="{060442D2-5831-48C4-94E0-D651C0A764DD}"/>
          </ac:spMkLst>
        </pc:spChg>
      </pc:sldChg>
      <pc:sldChg chg="modSp add">
        <pc:chgData name="LAMIAE BEZZAZ" userId="f9bc3cc0-8e1c-4944-afa8-b4b36bbf20e1" providerId="ADAL" clId="{4EA74396-E5E0-4231-ADED-2E77B0A5AE45}" dt="2026-03-16T11:11:00.583" v="190" actId="20577"/>
        <pc:sldMkLst>
          <pc:docMk/>
          <pc:sldMk cId="1685504475" sldId="1231"/>
        </pc:sldMkLst>
        <pc:spChg chg="mod">
          <ac:chgData name="LAMIAE BEZZAZ" userId="f9bc3cc0-8e1c-4944-afa8-b4b36bbf20e1" providerId="ADAL" clId="{4EA74396-E5E0-4231-ADED-2E77B0A5AE45}" dt="2026-03-16T11:10:36.229" v="188" actId="20577"/>
          <ac:spMkLst>
            <pc:docMk/>
            <pc:sldMk cId="1685504475" sldId="1231"/>
            <ac:spMk id="2" creationId="{6A0B6F91-E878-09E3-1E81-CB33EC9C16D4}"/>
          </ac:spMkLst>
        </pc:spChg>
        <pc:spChg chg="mod">
          <ac:chgData name="LAMIAE BEZZAZ" userId="f9bc3cc0-8e1c-4944-afa8-b4b36bbf20e1" providerId="ADAL" clId="{4EA74396-E5E0-4231-ADED-2E77B0A5AE45}" dt="2026-03-16T11:11:00.583" v="190" actId="20577"/>
          <ac:spMkLst>
            <pc:docMk/>
            <pc:sldMk cId="1685504475" sldId="1231"/>
            <ac:spMk id="3" creationId="{C29CBD35-3A3A-901E-4EBD-826681097BB2}"/>
          </ac:spMkLst>
        </pc:spChg>
      </pc:sldChg>
    </pc:docChg>
  </pc:docChgLst>
  <pc:docChgLst>
    <pc:chgData name="LAMIAE BEZZAZ" userId="f9bc3cc0-8e1c-4944-afa8-b4b36bbf20e1" providerId="ADAL" clId="{A42CA86B-14BD-4A6C-9B1E-47293F343AD0}"/>
    <pc:docChg chg="undo custSel addSld delSld modSld">
      <pc:chgData name="LAMIAE BEZZAZ" userId="f9bc3cc0-8e1c-4944-afa8-b4b36bbf20e1" providerId="ADAL" clId="{A42CA86B-14BD-4A6C-9B1E-47293F343AD0}" dt="2026-03-19T02:01:28.514" v="1271" actId="20577"/>
      <pc:docMkLst>
        <pc:docMk/>
      </pc:docMkLst>
      <pc:sldChg chg="addSp modSp">
        <pc:chgData name="LAMIAE BEZZAZ" userId="f9bc3cc0-8e1c-4944-afa8-b4b36bbf20e1" providerId="ADAL" clId="{A42CA86B-14BD-4A6C-9B1E-47293F343AD0}" dt="2026-03-19T01:26:26.569" v="16" actId="1076"/>
        <pc:sldMkLst>
          <pc:docMk/>
          <pc:sldMk cId="2351984578" sldId="716"/>
        </pc:sldMkLst>
        <pc:picChg chg="add mod">
          <ac:chgData name="LAMIAE BEZZAZ" userId="f9bc3cc0-8e1c-4944-afa8-b4b36bbf20e1" providerId="ADAL" clId="{A42CA86B-14BD-4A6C-9B1E-47293F343AD0}" dt="2026-03-19T01:26:26.569" v="16" actId="1076"/>
          <ac:picMkLst>
            <pc:docMk/>
            <pc:sldMk cId="2351984578" sldId="716"/>
            <ac:picMk id="5" creationId="{2814274E-DBDD-4229-955B-FA2C0FBBA45E}"/>
          </ac:picMkLst>
        </pc:picChg>
      </pc:sldChg>
      <pc:sldChg chg="modSp">
        <pc:chgData name="LAMIAE BEZZAZ" userId="f9bc3cc0-8e1c-4944-afa8-b4b36bbf20e1" providerId="ADAL" clId="{A42CA86B-14BD-4A6C-9B1E-47293F343AD0}" dt="2026-03-19T01:23:49.283" v="0"/>
        <pc:sldMkLst>
          <pc:docMk/>
          <pc:sldMk cId="2383898653" sldId="799"/>
        </pc:sldMkLst>
        <pc:spChg chg="mod">
          <ac:chgData name="LAMIAE BEZZAZ" userId="f9bc3cc0-8e1c-4944-afa8-b4b36bbf20e1" providerId="ADAL" clId="{A42CA86B-14BD-4A6C-9B1E-47293F343AD0}" dt="2026-03-19T01:23:49.283" v="0"/>
          <ac:spMkLst>
            <pc:docMk/>
            <pc:sldMk cId="2383898653" sldId="799"/>
            <ac:spMk id="9" creationId="{6B7BA6C0-10FD-BA08-AB78-14022360642A}"/>
          </ac:spMkLst>
        </pc:spChg>
      </pc:sldChg>
      <pc:sldChg chg="modSp">
        <pc:chgData name="LAMIAE BEZZAZ" userId="f9bc3cc0-8e1c-4944-afa8-b4b36bbf20e1" providerId="ADAL" clId="{A42CA86B-14BD-4A6C-9B1E-47293F343AD0}" dt="2026-03-19T01:23:55.671" v="1" actId="13926"/>
        <pc:sldMkLst>
          <pc:docMk/>
          <pc:sldMk cId="2384957858" sldId="800"/>
        </pc:sldMkLst>
        <pc:spChg chg="mod">
          <ac:chgData name="LAMIAE BEZZAZ" userId="f9bc3cc0-8e1c-4944-afa8-b4b36bbf20e1" providerId="ADAL" clId="{A42CA86B-14BD-4A6C-9B1E-47293F343AD0}" dt="2026-03-19T01:23:55.671" v="1" actId="13926"/>
          <ac:spMkLst>
            <pc:docMk/>
            <pc:sldMk cId="2384957858" sldId="800"/>
            <ac:spMk id="9" creationId="{DEFACC03-860C-9984-9815-3F76CAB91FD7}"/>
          </ac:spMkLst>
        </pc:spChg>
      </pc:sldChg>
      <pc:sldChg chg="addSp delSp modSp">
        <pc:chgData name="LAMIAE BEZZAZ" userId="f9bc3cc0-8e1c-4944-afa8-b4b36bbf20e1" providerId="ADAL" clId="{A42CA86B-14BD-4A6C-9B1E-47293F343AD0}" dt="2026-03-19T02:01:28.514" v="1271" actId="20577"/>
        <pc:sldMkLst>
          <pc:docMk/>
          <pc:sldMk cId="165185905" sldId="1056"/>
        </pc:sldMkLst>
        <pc:spChg chg="mod">
          <ac:chgData name="LAMIAE BEZZAZ" userId="f9bc3cc0-8e1c-4944-afa8-b4b36bbf20e1" providerId="ADAL" clId="{A42CA86B-14BD-4A6C-9B1E-47293F343AD0}" dt="2026-03-19T02:01:28.514" v="1271" actId="20577"/>
          <ac:spMkLst>
            <pc:docMk/>
            <pc:sldMk cId="165185905" sldId="1056"/>
            <ac:spMk id="8" creationId="{5B355525-9BE3-1ED0-3FC0-8F9548A9015C}"/>
          </ac:spMkLst>
        </pc:spChg>
        <pc:picChg chg="del">
          <ac:chgData name="LAMIAE BEZZAZ" userId="f9bc3cc0-8e1c-4944-afa8-b4b36bbf20e1" providerId="ADAL" clId="{A42CA86B-14BD-4A6C-9B1E-47293F343AD0}" dt="2026-03-19T01:59:35.954" v="1207" actId="478"/>
          <ac:picMkLst>
            <pc:docMk/>
            <pc:sldMk cId="165185905" sldId="1056"/>
            <ac:picMk id="2" creationId="{252DB103-494F-418F-9B28-34A41B06E2B7}"/>
          </ac:picMkLst>
        </pc:picChg>
        <pc:picChg chg="add mod">
          <ac:chgData name="LAMIAE BEZZAZ" userId="f9bc3cc0-8e1c-4944-afa8-b4b36bbf20e1" providerId="ADAL" clId="{A42CA86B-14BD-4A6C-9B1E-47293F343AD0}" dt="2026-03-19T01:59:45.427" v="1210" actId="1076"/>
          <ac:picMkLst>
            <pc:docMk/>
            <pc:sldMk cId="165185905" sldId="1056"/>
            <ac:picMk id="4" creationId="{F582FC00-06A0-41A3-886B-EC17DA51C0BA}"/>
          </ac:picMkLst>
        </pc:picChg>
      </pc:sldChg>
      <pc:sldChg chg="modSp">
        <pc:chgData name="LAMIAE BEZZAZ" userId="f9bc3cc0-8e1c-4944-afa8-b4b36bbf20e1" providerId="ADAL" clId="{A42CA86B-14BD-4A6C-9B1E-47293F343AD0}" dt="2026-03-19T01:23:49.283" v="0"/>
        <pc:sldMkLst>
          <pc:docMk/>
          <pc:sldMk cId="1108896941" sldId="1057"/>
        </pc:sldMkLst>
        <pc:spChg chg="mod">
          <ac:chgData name="LAMIAE BEZZAZ" userId="f9bc3cc0-8e1c-4944-afa8-b4b36bbf20e1" providerId="ADAL" clId="{A42CA86B-14BD-4A6C-9B1E-47293F343AD0}" dt="2026-03-19T01:23:49.283" v="0"/>
          <ac:spMkLst>
            <pc:docMk/>
            <pc:sldMk cId="1108896941" sldId="1057"/>
            <ac:spMk id="7" creationId="{91C7BE2F-FA70-F13C-C22C-CE2804FDF5FA}"/>
          </ac:spMkLst>
        </pc:spChg>
      </pc:sldChg>
      <pc:sldChg chg="addSp modSp">
        <pc:chgData name="LAMIAE BEZZAZ" userId="f9bc3cc0-8e1c-4944-afa8-b4b36bbf20e1" providerId="ADAL" clId="{A42CA86B-14BD-4A6C-9B1E-47293F343AD0}" dt="2026-03-19T01:26:53.232" v="19" actId="1076"/>
        <pc:sldMkLst>
          <pc:docMk/>
          <pc:sldMk cId="1323410673" sldId="1070"/>
        </pc:sldMkLst>
        <pc:picChg chg="add mod">
          <ac:chgData name="LAMIAE BEZZAZ" userId="f9bc3cc0-8e1c-4944-afa8-b4b36bbf20e1" providerId="ADAL" clId="{A42CA86B-14BD-4A6C-9B1E-47293F343AD0}" dt="2026-03-19T01:26:53.232" v="19" actId="1076"/>
          <ac:picMkLst>
            <pc:docMk/>
            <pc:sldMk cId="1323410673" sldId="1070"/>
            <ac:picMk id="2" creationId="{E573C8C2-04F9-4473-9D3B-157BE6AE9709}"/>
          </ac:picMkLst>
        </pc:picChg>
      </pc:sldChg>
      <pc:sldChg chg="modSp">
        <pc:chgData name="LAMIAE BEZZAZ" userId="f9bc3cc0-8e1c-4944-afa8-b4b36bbf20e1" providerId="ADAL" clId="{A42CA86B-14BD-4A6C-9B1E-47293F343AD0}" dt="2026-03-19T01:24:33.688" v="9" actId="20577"/>
        <pc:sldMkLst>
          <pc:docMk/>
          <pc:sldMk cId="3471343704" sldId="1131"/>
        </pc:sldMkLst>
        <pc:spChg chg="mod">
          <ac:chgData name="LAMIAE BEZZAZ" userId="f9bc3cc0-8e1c-4944-afa8-b4b36bbf20e1" providerId="ADAL" clId="{A42CA86B-14BD-4A6C-9B1E-47293F343AD0}" dt="2026-03-19T01:24:33.688" v="9" actId="20577"/>
          <ac:spMkLst>
            <pc:docMk/>
            <pc:sldMk cId="3471343704" sldId="1131"/>
            <ac:spMk id="2" creationId="{8D86781D-14EC-E03B-B04A-949193724C47}"/>
          </ac:spMkLst>
        </pc:spChg>
      </pc:sldChg>
      <pc:sldChg chg="del">
        <pc:chgData name="LAMIAE BEZZAZ" userId="f9bc3cc0-8e1c-4944-afa8-b4b36bbf20e1" providerId="ADAL" clId="{A42CA86B-14BD-4A6C-9B1E-47293F343AD0}" dt="2026-03-19T01:25:27.939" v="10" actId="47"/>
        <pc:sldMkLst>
          <pc:docMk/>
          <pc:sldMk cId="2746891028" sldId="1145"/>
        </pc:sldMkLst>
      </pc:sldChg>
      <pc:sldChg chg="del">
        <pc:chgData name="LAMIAE BEZZAZ" userId="f9bc3cc0-8e1c-4944-afa8-b4b36bbf20e1" providerId="ADAL" clId="{A42CA86B-14BD-4A6C-9B1E-47293F343AD0}" dt="2026-03-19T01:25:28.575" v="11" actId="47"/>
        <pc:sldMkLst>
          <pc:docMk/>
          <pc:sldMk cId="2753944675" sldId="1146"/>
        </pc:sldMkLst>
      </pc:sldChg>
      <pc:sldChg chg="del">
        <pc:chgData name="LAMIAE BEZZAZ" userId="f9bc3cc0-8e1c-4944-afa8-b4b36bbf20e1" providerId="ADAL" clId="{A42CA86B-14BD-4A6C-9B1E-47293F343AD0}" dt="2026-03-19T01:25:29.130" v="12" actId="47"/>
        <pc:sldMkLst>
          <pc:docMk/>
          <pc:sldMk cId="1541706086" sldId="1147"/>
        </pc:sldMkLst>
      </pc:sldChg>
      <pc:sldChg chg="addSp delSp modSp">
        <pc:chgData name="LAMIAE BEZZAZ" userId="f9bc3cc0-8e1c-4944-afa8-b4b36bbf20e1" providerId="ADAL" clId="{A42CA86B-14BD-4A6C-9B1E-47293F343AD0}" dt="2026-03-19T01:34:51.942" v="326" actId="1076"/>
        <pc:sldMkLst>
          <pc:docMk/>
          <pc:sldMk cId="1056942730" sldId="1183"/>
        </pc:sldMkLst>
        <pc:spChg chg="mod">
          <ac:chgData name="LAMIAE BEZZAZ" userId="f9bc3cc0-8e1c-4944-afa8-b4b36bbf20e1" providerId="ADAL" clId="{A42CA86B-14BD-4A6C-9B1E-47293F343AD0}" dt="2026-03-19T01:33:08.223" v="311" actId="20577"/>
          <ac:spMkLst>
            <pc:docMk/>
            <pc:sldMk cId="1056942730" sldId="1183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33:21.717" v="313"/>
          <ac:spMkLst>
            <pc:docMk/>
            <pc:sldMk cId="1056942730" sldId="1183"/>
            <ac:spMk id="8" creationId="{D42E0F9B-B809-4110-B077-2A7037C51F37}"/>
          </ac:spMkLst>
        </pc:spChg>
        <pc:grpChg chg="add mod">
          <ac:chgData name="LAMIAE BEZZAZ" userId="f9bc3cc0-8e1c-4944-afa8-b4b36bbf20e1" providerId="ADAL" clId="{A42CA86B-14BD-4A6C-9B1E-47293F343AD0}" dt="2026-03-19T01:34:51.942" v="326" actId="1076"/>
          <ac:grpSpMkLst>
            <pc:docMk/>
            <pc:sldMk cId="1056942730" sldId="1183"/>
            <ac:grpSpMk id="4" creationId="{CE2F32B9-1C3E-4622-8BD1-36DA00B4BC59}"/>
          </ac:grpSpMkLst>
        </pc:grpChg>
        <pc:picChg chg="add mod">
          <ac:chgData name="LAMIAE BEZZAZ" userId="f9bc3cc0-8e1c-4944-afa8-b4b36bbf20e1" providerId="ADAL" clId="{A42CA86B-14BD-4A6C-9B1E-47293F343AD0}" dt="2026-03-19T01:34:43.556" v="324" actId="164"/>
          <ac:picMkLst>
            <pc:docMk/>
            <pc:sldMk cId="1056942730" sldId="1183"/>
            <ac:picMk id="2" creationId="{AE122801-E627-477B-997A-0E0DB80CC20E}"/>
          </ac:picMkLst>
        </pc:picChg>
        <pc:picChg chg="add mod">
          <ac:chgData name="LAMIAE BEZZAZ" userId="f9bc3cc0-8e1c-4944-afa8-b4b36bbf20e1" providerId="ADAL" clId="{A42CA86B-14BD-4A6C-9B1E-47293F343AD0}" dt="2026-03-19T01:34:43.556" v="324" actId="164"/>
          <ac:picMkLst>
            <pc:docMk/>
            <pc:sldMk cId="1056942730" sldId="1183"/>
            <ac:picMk id="3" creationId="{150B3606-219B-4B2B-81D8-37C1CB4427D2}"/>
          </ac:picMkLst>
        </pc:picChg>
        <pc:picChg chg="add del mod">
          <ac:chgData name="LAMIAE BEZZAZ" userId="f9bc3cc0-8e1c-4944-afa8-b4b36bbf20e1" providerId="ADAL" clId="{A42CA86B-14BD-4A6C-9B1E-47293F343AD0}" dt="2026-03-19T01:33:48.753" v="314" actId="478"/>
          <ac:picMkLst>
            <pc:docMk/>
            <pc:sldMk cId="1056942730" sldId="1183"/>
            <ac:picMk id="9" creationId="{89E0D3A6-5009-4BD4-A676-6FE72857CD8F}"/>
          </ac:picMkLst>
        </pc:picChg>
        <pc:picChg chg="del">
          <ac:chgData name="LAMIAE BEZZAZ" userId="f9bc3cc0-8e1c-4944-afa8-b4b36bbf20e1" providerId="ADAL" clId="{A42CA86B-14BD-4A6C-9B1E-47293F343AD0}" dt="2026-03-19T01:31:43.496" v="221" actId="478"/>
          <ac:picMkLst>
            <pc:docMk/>
            <pc:sldMk cId="1056942730" sldId="1183"/>
            <ac:picMk id="13" creationId="{727EAB7F-70C1-4493-A903-0A8D627D9273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36:33.707" v="372"/>
        <pc:sldMkLst>
          <pc:docMk/>
          <pc:sldMk cId="640165262" sldId="1184"/>
        </pc:sldMkLst>
        <pc:spChg chg="mod">
          <ac:chgData name="LAMIAE BEZZAZ" userId="f9bc3cc0-8e1c-4944-afa8-b4b36bbf20e1" providerId="ADAL" clId="{A42CA86B-14BD-4A6C-9B1E-47293F343AD0}" dt="2026-03-19T01:36:23.516" v="371" actId="20577"/>
          <ac:spMkLst>
            <pc:docMk/>
            <pc:sldMk cId="640165262" sldId="1184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36:33.707" v="372"/>
          <ac:spMkLst>
            <pc:docMk/>
            <pc:sldMk cId="640165262" sldId="1184"/>
            <ac:spMk id="8" creationId="{D42E0F9B-B809-4110-B077-2A7037C51F37}"/>
          </ac:spMkLst>
        </pc:spChg>
        <pc:picChg chg="add mod">
          <ac:chgData name="LAMIAE BEZZAZ" userId="f9bc3cc0-8e1c-4944-afa8-b4b36bbf20e1" providerId="ADAL" clId="{A42CA86B-14BD-4A6C-9B1E-47293F343AD0}" dt="2026-03-19T01:36:06.480" v="331" actId="1076"/>
          <ac:picMkLst>
            <pc:docMk/>
            <pc:sldMk cId="640165262" sldId="1184"/>
            <ac:picMk id="2" creationId="{9DF94D79-E06E-4E2E-A0F8-7E8C0B63EB9E}"/>
          </ac:picMkLst>
        </pc:picChg>
        <pc:picChg chg="del">
          <ac:chgData name="LAMIAE BEZZAZ" userId="f9bc3cc0-8e1c-4944-afa8-b4b36bbf20e1" providerId="ADAL" clId="{A42CA86B-14BD-4A6C-9B1E-47293F343AD0}" dt="2026-03-19T01:35:52.267" v="327" actId="478"/>
          <ac:picMkLst>
            <pc:docMk/>
            <pc:sldMk cId="640165262" sldId="1184"/>
            <ac:picMk id="3" creationId="{79FD6DE8-6597-423D-A0BE-E63F1788B2DF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37:14.993" v="433"/>
        <pc:sldMkLst>
          <pc:docMk/>
          <pc:sldMk cId="3163291674" sldId="1185"/>
        </pc:sldMkLst>
        <pc:spChg chg="mod">
          <ac:chgData name="LAMIAE BEZZAZ" userId="f9bc3cc0-8e1c-4944-afa8-b4b36bbf20e1" providerId="ADAL" clId="{A42CA86B-14BD-4A6C-9B1E-47293F343AD0}" dt="2026-03-19T01:37:01.931" v="432" actId="20577"/>
          <ac:spMkLst>
            <pc:docMk/>
            <pc:sldMk cId="3163291674" sldId="1185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37:14.993" v="433"/>
          <ac:spMkLst>
            <pc:docMk/>
            <pc:sldMk cId="3163291674" sldId="1185"/>
            <ac:spMk id="8" creationId="{D42E0F9B-B809-4110-B077-2A7037C51F37}"/>
          </ac:spMkLst>
        </pc:spChg>
        <pc:picChg chg="del">
          <ac:chgData name="LAMIAE BEZZAZ" userId="f9bc3cc0-8e1c-4944-afa8-b4b36bbf20e1" providerId="ADAL" clId="{A42CA86B-14BD-4A6C-9B1E-47293F343AD0}" dt="2026-03-19T01:36:40.737" v="373" actId="478"/>
          <ac:picMkLst>
            <pc:docMk/>
            <pc:sldMk cId="3163291674" sldId="1185"/>
            <ac:picMk id="2" creationId="{F478F4DF-9ACA-4C18-A652-8D632B1AE567}"/>
          </ac:picMkLst>
        </pc:picChg>
        <pc:picChg chg="add">
          <ac:chgData name="LAMIAE BEZZAZ" userId="f9bc3cc0-8e1c-4944-afa8-b4b36bbf20e1" providerId="ADAL" clId="{A42CA86B-14BD-4A6C-9B1E-47293F343AD0}" dt="2026-03-19T01:36:41.338" v="374"/>
          <ac:picMkLst>
            <pc:docMk/>
            <pc:sldMk cId="3163291674" sldId="1185"/>
            <ac:picMk id="9" creationId="{50F8B4A4-40FE-4A6C-8865-2E641C976C88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31:39.529" v="220" actId="20577"/>
        <pc:sldMkLst>
          <pc:docMk/>
          <pc:sldMk cId="3659064821" sldId="1199"/>
        </pc:sldMkLst>
        <pc:spChg chg="mod">
          <ac:chgData name="LAMIAE BEZZAZ" userId="f9bc3cc0-8e1c-4944-afa8-b4b36bbf20e1" providerId="ADAL" clId="{A42CA86B-14BD-4A6C-9B1E-47293F343AD0}" dt="2026-03-19T01:31:39.529" v="220" actId="20577"/>
          <ac:spMkLst>
            <pc:docMk/>
            <pc:sldMk cId="3659064821" sldId="1199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31:35.015" v="213" actId="20577"/>
          <ac:spMkLst>
            <pc:docMk/>
            <pc:sldMk cId="3659064821" sldId="1199"/>
            <ac:spMk id="8" creationId="{D42E0F9B-B809-4110-B077-2A7037C51F37}"/>
          </ac:spMkLst>
        </pc:spChg>
        <pc:picChg chg="del">
          <ac:chgData name="LAMIAE BEZZAZ" userId="f9bc3cc0-8e1c-4944-afa8-b4b36bbf20e1" providerId="ADAL" clId="{A42CA86B-14BD-4A6C-9B1E-47293F343AD0}" dt="2026-03-19T01:31:03.022" v="189" actId="478"/>
          <ac:picMkLst>
            <pc:docMk/>
            <pc:sldMk cId="3659064821" sldId="1199"/>
            <ac:picMk id="3" creationId="{BDB8389E-CD55-442F-AC97-7737B8A89585}"/>
          </ac:picMkLst>
        </pc:picChg>
        <pc:picChg chg="add">
          <ac:chgData name="LAMIAE BEZZAZ" userId="f9bc3cc0-8e1c-4944-afa8-b4b36bbf20e1" providerId="ADAL" clId="{A42CA86B-14BD-4A6C-9B1E-47293F343AD0}" dt="2026-03-19T01:31:04.363" v="190"/>
          <ac:picMkLst>
            <pc:docMk/>
            <pc:sldMk cId="3659064821" sldId="1199"/>
            <ac:picMk id="6" creationId="{0816EA4B-EC31-4E68-9BFD-3272A6CB4E56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43:06.311" v="641" actId="1076"/>
        <pc:sldMkLst>
          <pc:docMk/>
          <pc:sldMk cId="2673279554" sldId="1200"/>
        </pc:sldMkLst>
        <pc:spChg chg="mod">
          <ac:chgData name="LAMIAE BEZZAZ" userId="f9bc3cc0-8e1c-4944-afa8-b4b36bbf20e1" providerId="ADAL" clId="{A42CA86B-14BD-4A6C-9B1E-47293F343AD0}" dt="2026-03-19T01:38:01.240" v="472" actId="20577"/>
          <ac:spMkLst>
            <pc:docMk/>
            <pc:sldMk cId="2673279554" sldId="1200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38:09.547" v="473"/>
          <ac:spMkLst>
            <pc:docMk/>
            <pc:sldMk cId="2673279554" sldId="1200"/>
            <ac:spMk id="8" creationId="{D42E0F9B-B809-4110-B077-2A7037C51F37}"/>
          </ac:spMkLst>
        </pc:spChg>
        <pc:picChg chg="add mod">
          <ac:chgData name="LAMIAE BEZZAZ" userId="f9bc3cc0-8e1c-4944-afa8-b4b36bbf20e1" providerId="ADAL" clId="{A42CA86B-14BD-4A6C-9B1E-47293F343AD0}" dt="2026-03-19T01:43:06.311" v="641" actId="1076"/>
          <ac:picMkLst>
            <pc:docMk/>
            <pc:sldMk cId="2673279554" sldId="1200"/>
            <ac:picMk id="2" creationId="{9BAFB233-7383-412C-8567-9E0540358958}"/>
          </ac:picMkLst>
        </pc:picChg>
        <pc:picChg chg="del">
          <ac:chgData name="LAMIAE BEZZAZ" userId="f9bc3cc0-8e1c-4944-afa8-b4b36bbf20e1" providerId="ADAL" clId="{A42CA86B-14BD-4A6C-9B1E-47293F343AD0}" dt="2026-03-19T01:37:37.939" v="434" actId="478"/>
          <ac:picMkLst>
            <pc:docMk/>
            <pc:sldMk cId="2673279554" sldId="1200"/>
            <ac:picMk id="6" creationId="{2B20CCFD-405A-47C6-ACCA-14D29AEEC9F9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43:10.462" v="643"/>
        <pc:sldMkLst>
          <pc:docMk/>
          <pc:sldMk cId="961164794" sldId="1201"/>
        </pc:sldMkLst>
        <pc:spChg chg="mod">
          <ac:chgData name="LAMIAE BEZZAZ" userId="f9bc3cc0-8e1c-4944-afa8-b4b36bbf20e1" providerId="ADAL" clId="{A42CA86B-14BD-4A6C-9B1E-47293F343AD0}" dt="2026-03-19T01:38:56.062" v="503" actId="20577"/>
          <ac:spMkLst>
            <pc:docMk/>
            <pc:sldMk cId="961164794" sldId="1201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39:04.784" v="504"/>
          <ac:spMkLst>
            <pc:docMk/>
            <pc:sldMk cId="961164794" sldId="1201"/>
            <ac:spMk id="8" creationId="{D42E0F9B-B809-4110-B077-2A7037C51F37}"/>
          </ac:spMkLst>
        </pc:spChg>
        <pc:picChg chg="add del">
          <ac:chgData name="LAMIAE BEZZAZ" userId="f9bc3cc0-8e1c-4944-afa8-b4b36bbf20e1" providerId="ADAL" clId="{A42CA86B-14BD-4A6C-9B1E-47293F343AD0}" dt="2026-03-19T01:43:09.930" v="642" actId="478"/>
          <ac:picMkLst>
            <pc:docMk/>
            <pc:sldMk cId="961164794" sldId="1201"/>
            <ac:picMk id="9" creationId="{9DBF93C5-3EA2-40CC-9686-9EDC022A7A2D}"/>
          </ac:picMkLst>
        </pc:picChg>
        <pc:picChg chg="del">
          <ac:chgData name="LAMIAE BEZZAZ" userId="f9bc3cc0-8e1c-4944-afa8-b4b36bbf20e1" providerId="ADAL" clId="{A42CA86B-14BD-4A6C-9B1E-47293F343AD0}" dt="2026-03-19T01:38:37.235" v="474" actId="478"/>
          <ac:picMkLst>
            <pc:docMk/>
            <pc:sldMk cId="961164794" sldId="1201"/>
            <ac:picMk id="13" creationId="{0D282162-2BEE-4250-B3BD-6893836C63FA}"/>
          </ac:picMkLst>
        </pc:picChg>
        <pc:picChg chg="add">
          <ac:chgData name="LAMIAE BEZZAZ" userId="f9bc3cc0-8e1c-4944-afa8-b4b36bbf20e1" providerId="ADAL" clId="{A42CA86B-14BD-4A6C-9B1E-47293F343AD0}" dt="2026-03-19T01:43:10.462" v="643"/>
          <ac:picMkLst>
            <pc:docMk/>
            <pc:sldMk cId="961164794" sldId="1201"/>
            <ac:picMk id="14" creationId="{AA5757EF-9648-4FC1-869D-8D7D97C4F138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30:09.214" v="103" actId="20577"/>
        <pc:sldMkLst>
          <pc:docMk/>
          <pc:sldMk cId="108264687" sldId="1202"/>
        </pc:sldMkLst>
        <pc:spChg chg="mod">
          <ac:chgData name="LAMIAE BEZZAZ" userId="f9bc3cc0-8e1c-4944-afa8-b4b36bbf20e1" providerId="ADAL" clId="{A42CA86B-14BD-4A6C-9B1E-47293F343AD0}" dt="2026-03-19T01:30:02.761" v="92" actId="20577"/>
          <ac:spMkLst>
            <pc:docMk/>
            <pc:sldMk cId="108264687" sldId="1202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30:09.214" v="103" actId="20577"/>
          <ac:spMkLst>
            <pc:docMk/>
            <pc:sldMk cId="108264687" sldId="1202"/>
            <ac:spMk id="8" creationId="{D42E0F9B-B809-4110-B077-2A7037C51F37}"/>
          </ac:spMkLst>
        </pc:spChg>
        <pc:picChg chg="add mod">
          <ac:chgData name="LAMIAE BEZZAZ" userId="f9bc3cc0-8e1c-4944-afa8-b4b36bbf20e1" providerId="ADAL" clId="{A42CA86B-14BD-4A6C-9B1E-47293F343AD0}" dt="2026-03-19T01:29:55.727" v="81" actId="1076"/>
          <ac:picMkLst>
            <pc:docMk/>
            <pc:sldMk cId="108264687" sldId="1202"/>
            <ac:picMk id="2" creationId="{9B62A19A-A71D-44DE-94FF-8EC21738A8EF}"/>
          </ac:picMkLst>
        </pc:picChg>
        <pc:picChg chg="del">
          <ac:chgData name="LAMIAE BEZZAZ" userId="f9bc3cc0-8e1c-4944-afa8-b4b36bbf20e1" providerId="ADAL" clId="{A42CA86B-14BD-4A6C-9B1E-47293F343AD0}" dt="2026-03-19T01:29:39.607" v="63" actId="478"/>
          <ac:picMkLst>
            <pc:docMk/>
            <pc:sldMk cId="108264687" sldId="1202"/>
            <ac:picMk id="10" creationId="{912924F9-2862-4C41-AC3C-DCCD81FEDAD6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31:28.213" v="206" actId="20577"/>
        <pc:sldMkLst>
          <pc:docMk/>
          <pc:sldMk cId="3020516819" sldId="1203"/>
        </pc:sldMkLst>
        <pc:spChg chg="mod">
          <ac:chgData name="LAMIAE BEZZAZ" userId="f9bc3cc0-8e1c-4944-afa8-b4b36bbf20e1" providerId="ADAL" clId="{A42CA86B-14BD-4A6C-9B1E-47293F343AD0}" dt="2026-03-19T01:31:22.621" v="197" actId="20577"/>
          <ac:spMkLst>
            <pc:docMk/>
            <pc:sldMk cId="3020516819" sldId="1203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31:28.213" v="206" actId="20577"/>
          <ac:spMkLst>
            <pc:docMk/>
            <pc:sldMk cId="3020516819" sldId="1203"/>
            <ac:spMk id="8" creationId="{D42E0F9B-B809-4110-B077-2A7037C51F37}"/>
          </ac:spMkLst>
        </pc:spChg>
        <pc:picChg chg="del">
          <ac:chgData name="LAMIAE BEZZAZ" userId="f9bc3cc0-8e1c-4944-afa8-b4b36bbf20e1" providerId="ADAL" clId="{A42CA86B-14BD-4A6C-9B1E-47293F343AD0}" dt="2026-03-19T01:30:15.148" v="104" actId="478"/>
          <ac:picMkLst>
            <pc:docMk/>
            <pc:sldMk cId="3020516819" sldId="1203"/>
            <ac:picMk id="2" creationId="{13925956-8DE9-4167-8A5B-426490808A78}"/>
          </ac:picMkLst>
        </pc:picChg>
        <pc:picChg chg="add">
          <ac:chgData name="LAMIAE BEZZAZ" userId="f9bc3cc0-8e1c-4944-afa8-b4b36bbf20e1" providerId="ADAL" clId="{A42CA86B-14BD-4A6C-9B1E-47293F343AD0}" dt="2026-03-19T01:30:15.909" v="105"/>
          <ac:picMkLst>
            <pc:docMk/>
            <pc:sldMk cId="3020516819" sldId="1203"/>
            <ac:picMk id="9" creationId="{3AF117C7-5635-4E51-B5EA-3C82BC0E0C08}"/>
          </ac:picMkLst>
        </pc:picChg>
      </pc:sldChg>
      <pc:sldChg chg="addSp delSp modSp addAnim delAnim modAnim">
        <pc:chgData name="LAMIAE BEZZAZ" userId="f9bc3cc0-8e1c-4944-afa8-b4b36bbf20e1" providerId="ADAL" clId="{A42CA86B-14BD-4A6C-9B1E-47293F343AD0}" dt="2026-03-19T01:27:39.287" v="60"/>
        <pc:sldMkLst>
          <pc:docMk/>
          <pc:sldMk cId="2963572853" sldId="1214"/>
        </pc:sldMkLst>
        <pc:picChg chg="add mod">
          <ac:chgData name="LAMIAE BEZZAZ" userId="f9bc3cc0-8e1c-4944-afa8-b4b36bbf20e1" providerId="ADAL" clId="{A42CA86B-14BD-4A6C-9B1E-47293F343AD0}" dt="2026-03-19T01:27:30.303" v="58" actId="1076"/>
          <ac:picMkLst>
            <pc:docMk/>
            <pc:sldMk cId="2963572853" sldId="1214"/>
            <ac:picMk id="3" creationId="{CC486743-7695-43EE-BED0-91A64DE38144}"/>
          </ac:picMkLst>
        </pc:picChg>
        <pc:picChg chg="add del">
          <ac:chgData name="LAMIAE BEZZAZ" userId="f9bc3cc0-8e1c-4944-afa8-b4b36bbf20e1" providerId="ADAL" clId="{A42CA86B-14BD-4A6C-9B1E-47293F343AD0}" dt="2026-03-19T01:27:09.239" v="22" actId="478"/>
          <ac:picMkLst>
            <pc:docMk/>
            <pc:sldMk cId="2963572853" sldId="1214"/>
            <ac:picMk id="6" creationId="{F6AB22B0-20D9-436A-8E06-80B1625E6D8B}"/>
          </ac:picMkLst>
        </pc:picChg>
      </pc:sldChg>
      <pc:sldChg chg="del">
        <pc:chgData name="LAMIAE BEZZAZ" userId="f9bc3cc0-8e1c-4944-afa8-b4b36bbf20e1" providerId="ADAL" clId="{A42CA86B-14BD-4A6C-9B1E-47293F343AD0}" dt="2026-03-19T01:27:47.384" v="62" actId="47"/>
        <pc:sldMkLst>
          <pc:docMk/>
          <pc:sldMk cId="805939517" sldId="1224"/>
        </pc:sldMkLst>
      </pc:sldChg>
      <pc:sldChg chg="addSp delSp modSp">
        <pc:chgData name="LAMIAE BEZZAZ" userId="f9bc3cc0-8e1c-4944-afa8-b4b36bbf20e1" providerId="ADAL" clId="{A42CA86B-14BD-4A6C-9B1E-47293F343AD0}" dt="2026-03-19T01:43:27.927" v="645" actId="1076"/>
        <pc:sldMkLst>
          <pc:docMk/>
          <pc:sldMk cId="2731436790" sldId="1225"/>
        </pc:sldMkLst>
        <pc:spChg chg="mod">
          <ac:chgData name="LAMIAE BEZZAZ" userId="f9bc3cc0-8e1c-4944-afa8-b4b36bbf20e1" providerId="ADAL" clId="{A42CA86B-14BD-4A6C-9B1E-47293F343AD0}" dt="2026-03-19T01:40:40.624" v="545" actId="20577"/>
          <ac:spMkLst>
            <pc:docMk/>
            <pc:sldMk cId="2731436790" sldId="1225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40:03.598" v="533"/>
          <ac:spMkLst>
            <pc:docMk/>
            <pc:sldMk cId="2731436790" sldId="1225"/>
            <ac:spMk id="8" creationId="{D42E0F9B-B809-4110-B077-2A7037C51F37}"/>
          </ac:spMkLst>
        </pc:spChg>
        <pc:picChg chg="del">
          <ac:chgData name="LAMIAE BEZZAZ" userId="f9bc3cc0-8e1c-4944-afa8-b4b36bbf20e1" providerId="ADAL" clId="{A42CA86B-14BD-4A6C-9B1E-47293F343AD0}" dt="2026-03-19T01:39:33.027" v="505" actId="478"/>
          <ac:picMkLst>
            <pc:docMk/>
            <pc:sldMk cId="2731436790" sldId="1225"/>
            <ac:picMk id="2" creationId="{561F76F6-8260-4778-B976-F541796BB39F}"/>
          </ac:picMkLst>
        </pc:picChg>
        <pc:picChg chg="add mod">
          <ac:chgData name="LAMIAE BEZZAZ" userId="f9bc3cc0-8e1c-4944-afa8-b4b36bbf20e1" providerId="ADAL" clId="{A42CA86B-14BD-4A6C-9B1E-47293F343AD0}" dt="2026-03-19T01:43:27.927" v="645" actId="1076"/>
          <ac:picMkLst>
            <pc:docMk/>
            <pc:sldMk cId="2731436790" sldId="1225"/>
            <ac:picMk id="3" creationId="{5963C033-5EEF-46A4-A8B8-B9304B36BEA8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43:32.685" v="647"/>
        <pc:sldMkLst>
          <pc:docMk/>
          <pc:sldMk cId="4065971671" sldId="1226"/>
        </pc:sldMkLst>
        <pc:spChg chg="mod">
          <ac:chgData name="LAMIAE BEZZAZ" userId="f9bc3cc0-8e1c-4944-afa8-b4b36bbf20e1" providerId="ADAL" clId="{A42CA86B-14BD-4A6C-9B1E-47293F343AD0}" dt="2026-03-19T01:41:16.398" v="612" actId="313"/>
          <ac:spMkLst>
            <pc:docMk/>
            <pc:sldMk cId="4065971671" sldId="1226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41:36.059" v="613"/>
          <ac:spMkLst>
            <pc:docMk/>
            <pc:sldMk cId="4065971671" sldId="1226"/>
            <ac:spMk id="8" creationId="{D42E0F9B-B809-4110-B077-2A7037C51F37}"/>
          </ac:spMkLst>
        </pc:spChg>
        <pc:picChg chg="del">
          <ac:chgData name="LAMIAE BEZZAZ" userId="f9bc3cc0-8e1c-4944-afa8-b4b36bbf20e1" providerId="ADAL" clId="{A42CA86B-14BD-4A6C-9B1E-47293F343AD0}" dt="2026-03-19T01:40:14.266" v="534" actId="478"/>
          <ac:picMkLst>
            <pc:docMk/>
            <pc:sldMk cId="4065971671" sldId="1226"/>
            <ac:picMk id="9" creationId="{674F8C09-968F-4F3F-8FB3-E008B4A7B1C8}"/>
          </ac:picMkLst>
        </pc:picChg>
        <pc:picChg chg="add del">
          <ac:chgData name="LAMIAE BEZZAZ" userId="f9bc3cc0-8e1c-4944-afa8-b4b36bbf20e1" providerId="ADAL" clId="{A42CA86B-14BD-4A6C-9B1E-47293F343AD0}" dt="2026-03-19T01:43:32.196" v="646" actId="478"/>
          <ac:picMkLst>
            <pc:docMk/>
            <pc:sldMk cId="4065971671" sldId="1226"/>
            <ac:picMk id="13" creationId="{5A8E4D0B-61C3-4859-851F-A94B49C97D93}"/>
          </ac:picMkLst>
        </pc:picChg>
        <pc:picChg chg="add">
          <ac:chgData name="LAMIAE BEZZAZ" userId="f9bc3cc0-8e1c-4944-afa8-b4b36bbf20e1" providerId="ADAL" clId="{A42CA86B-14BD-4A6C-9B1E-47293F343AD0}" dt="2026-03-19T01:43:32.685" v="647"/>
          <ac:picMkLst>
            <pc:docMk/>
            <pc:sldMk cId="4065971671" sldId="1226"/>
            <ac:picMk id="14" creationId="{CB40A60C-7985-4A20-BEC5-8132B81C8EBF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43:46.651" v="649" actId="1076"/>
        <pc:sldMkLst>
          <pc:docMk/>
          <pc:sldMk cId="2535596870" sldId="1227"/>
        </pc:sldMkLst>
        <pc:spChg chg="mod">
          <ac:chgData name="LAMIAE BEZZAZ" userId="f9bc3cc0-8e1c-4944-afa8-b4b36bbf20e1" providerId="ADAL" clId="{A42CA86B-14BD-4A6C-9B1E-47293F343AD0}" dt="2026-03-19T01:41:47.047" v="630" actId="20577"/>
          <ac:spMkLst>
            <pc:docMk/>
            <pc:sldMk cId="2535596870" sldId="1227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41:55.137" v="631"/>
          <ac:spMkLst>
            <pc:docMk/>
            <pc:sldMk cId="2535596870" sldId="1227"/>
            <ac:spMk id="8" creationId="{D42E0F9B-B809-4110-B077-2A7037C51F37}"/>
          </ac:spMkLst>
        </pc:spChg>
        <pc:picChg chg="add mod">
          <ac:chgData name="LAMIAE BEZZAZ" userId="f9bc3cc0-8e1c-4944-afa8-b4b36bbf20e1" providerId="ADAL" clId="{A42CA86B-14BD-4A6C-9B1E-47293F343AD0}" dt="2026-03-19T01:43:46.651" v="649" actId="1076"/>
          <ac:picMkLst>
            <pc:docMk/>
            <pc:sldMk cId="2535596870" sldId="1227"/>
            <ac:picMk id="2" creationId="{47A370DE-09CE-4089-83F4-A45B9099A274}"/>
          </ac:picMkLst>
        </pc:picChg>
        <pc:picChg chg="del">
          <ac:chgData name="LAMIAE BEZZAZ" userId="f9bc3cc0-8e1c-4944-afa8-b4b36bbf20e1" providerId="ADAL" clId="{A42CA86B-14BD-4A6C-9B1E-47293F343AD0}" dt="2026-03-19T01:42:34.247" v="632" actId="478"/>
          <ac:picMkLst>
            <pc:docMk/>
            <pc:sldMk cId="2535596870" sldId="1227"/>
            <ac:picMk id="3" creationId="{8065B68A-F987-40C4-A0B8-8BBC2F0FFF64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44:54.507" v="762"/>
        <pc:sldMkLst>
          <pc:docMk/>
          <pc:sldMk cId="763041726" sldId="1228"/>
        </pc:sldMkLst>
        <pc:spChg chg="mod">
          <ac:chgData name="LAMIAE BEZZAZ" userId="f9bc3cc0-8e1c-4944-afa8-b4b36bbf20e1" providerId="ADAL" clId="{A42CA86B-14BD-4A6C-9B1E-47293F343AD0}" dt="2026-03-19T01:44:46.127" v="761" actId="20577"/>
          <ac:spMkLst>
            <pc:docMk/>
            <pc:sldMk cId="763041726" sldId="1228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44:54.507" v="762"/>
          <ac:spMkLst>
            <pc:docMk/>
            <pc:sldMk cId="763041726" sldId="1228"/>
            <ac:spMk id="8" creationId="{D42E0F9B-B809-4110-B077-2A7037C51F37}"/>
          </ac:spMkLst>
        </pc:spChg>
        <pc:picChg chg="add del">
          <ac:chgData name="LAMIAE BEZZAZ" userId="f9bc3cc0-8e1c-4944-afa8-b4b36bbf20e1" providerId="ADAL" clId="{A42CA86B-14BD-4A6C-9B1E-47293F343AD0}" dt="2026-03-19T01:42:53.771" v="638"/>
          <ac:picMkLst>
            <pc:docMk/>
            <pc:sldMk cId="763041726" sldId="1228"/>
            <ac:picMk id="2" creationId="{FF73D988-2441-4221-AE75-EB33F99245E7}"/>
          </ac:picMkLst>
        </pc:picChg>
        <pc:picChg chg="add">
          <ac:chgData name="LAMIAE BEZZAZ" userId="f9bc3cc0-8e1c-4944-afa8-b4b36bbf20e1" providerId="ADAL" clId="{A42CA86B-14BD-4A6C-9B1E-47293F343AD0}" dt="2026-03-19T01:43:50.445" v="650"/>
          <ac:picMkLst>
            <pc:docMk/>
            <pc:sldMk cId="763041726" sldId="1228"/>
            <ac:picMk id="9" creationId="{95E88752-0319-480C-960D-B8F68F9AF090}"/>
          </ac:picMkLst>
        </pc:picChg>
        <pc:picChg chg="del">
          <ac:chgData name="LAMIAE BEZZAZ" userId="f9bc3cc0-8e1c-4944-afa8-b4b36bbf20e1" providerId="ADAL" clId="{A42CA86B-14BD-4A6C-9B1E-47293F343AD0}" dt="2026-03-19T01:42:50.500" v="636" actId="478"/>
          <ac:picMkLst>
            <pc:docMk/>
            <pc:sldMk cId="763041726" sldId="1228"/>
            <ac:picMk id="13" creationId="{267B4DC9-8C95-4EB6-9600-3EE88692637A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46:20.027" v="803" actId="1076"/>
        <pc:sldMkLst>
          <pc:docMk/>
          <pc:sldMk cId="4181330569" sldId="1229"/>
        </pc:sldMkLst>
        <pc:spChg chg="mod">
          <ac:chgData name="LAMIAE BEZZAZ" userId="f9bc3cc0-8e1c-4944-afa8-b4b36bbf20e1" providerId="ADAL" clId="{A42CA86B-14BD-4A6C-9B1E-47293F343AD0}" dt="2026-03-19T01:45:24.910" v="797" actId="20577"/>
          <ac:spMkLst>
            <pc:docMk/>
            <pc:sldMk cId="4181330569" sldId="1229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45:32.588" v="798"/>
          <ac:spMkLst>
            <pc:docMk/>
            <pc:sldMk cId="4181330569" sldId="1229"/>
            <ac:spMk id="8" creationId="{D42E0F9B-B809-4110-B077-2A7037C51F37}"/>
          </ac:spMkLst>
        </pc:spChg>
        <pc:picChg chg="del">
          <ac:chgData name="LAMIAE BEZZAZ" userId="f9bc3cc0-8e1c-4944-afa8-b4b36bbf20e1" providerId="ADAL" clId="{A42CA86B-14BD-4A6C-9B1E-47293F343AD0}" dt="2026-03-19T01:45:34.462" v="799" actId="478"/>
          <ac:picMkLst>
            <pc:docMk/>
            <pc:sldMk cId="4181330569" sldId="1229"/>
            <ac:picMk id="2" creationId="{BBAFA60D-7E90-495B-92CB-ED2DAFE67B73}"/>
          </ac:picMkLst>
        </pc:picChg>
        <pc:picChg chg="add mod">
          <ac:chgData name="LAMIAE BEZZAZ" userId="f9bc3cc0-8e1c-4944-afa8-b4b36bbf20e1" providerId="ADAL" clId="{A42CA86B-14BD-4A6C-9B1E-47293F343AD0}" dt="2026-03-19T01:46:20.027" v="803" actId="1076"/>
          <ac:picMkLst>
            <pc:docMk/>
            <pc:sldMk cId="4181330569" sldId="1229"/>
            <ac:picMk id="3" creationId="{A02B4317-6C12-43C9-BB25-DF554E80E690}"/>
          </ac:picMkLst>
        </pc:picChg>
      </pc:sldChg>
      <pc:sldChg chg="addSp delSp modSp">
        <pc:chgData name="LAMIAE BEZZAZ" userId="f9bc3cc0-8e1c-4944-afa8-b4b36bbf20e1" providerId="ADAL" clId="{A42CA86B-14BD-4A6C-9B1E-47293F343AD0}" dt="2026-03-19T01:53:36.149" v="964" actId="20577"/>
        <pc:sldMkLst>
          <pc:docMk/>
          <pc:sldMk cId="1399409716" sldId="1230"/>
        </pc:sldMkLst>
        <pc:spChg chg="mod">
          <ac:chgData name="LAMIAE BEZZAZ" userId="f9bc3cc0-8e1c-4944-afa8-b4b36bbf20e1" providerId="ADAL" clId="{A42CA86B-14BD-4A6C-9B1E-47293F343AD0}" dt="2026-03-19T01:53:36.149" v="964" actId="20577"/>
          <ac:spMkLst>
            <pc:docMk/>
            <pc:sldMk cId="1399409716" sldId="1230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53:31.480" v="961" actId="20577"/>
          <ac:spMkLst>
            <pc:docMk/>
            <pc:sldMk cId="1399409716" sldId="1230"/>
            <ac:spMk id="8" creationId="{D42E0F9B-B809-4110-B077-2A7037C51F37}"/>
          </ac:spMkLst>
        </pc:spChg>
        <pc:picChg chg="del">
          <ac:chgData name="LAMIAE BEZZAZ" userId="f9bc3cc0-8e1c-4944-afa8-b4b36bbf20e1" providerId="ADAL" clId="{A42CA86B-14BD-4A6C-9B1E-47293F343AD0}" dt="2026-03-19T01:46:24.911" v="804" actId="478"/>
          <ac:picMkLst>
            <pc:docMk/>
            <pc:sldMk cId="1399409716" sldId="1230"/>
            <ac:picMk id="9" creationId="{C55AF38B-00BD-420C-A8C7-0794263496B0}"/>
          </ac:picMkLst>
        </pc:picChg>
        <pc:picChg chg="add mod">
          <ac:chgData name="LAMIAE BEZZAZ" userId="f9bc3cc0-8e1c-4944-afa8-b4b36bbf20e1" providerId="ADAL" clId="{A42CA86B-14BD-4A6C-9B1E-47293F343AD0}" dt="2026-03-19T01:53:18.101" v="957" actId="1076"/>
          <ac:picMkLst>
            <pc:docMk/>
            <pc:sldMk cId="1399409716" sldId="1230"/>
            <ac:picMk id="13" creationId="{D3C13BDA-039D-4AF1-8D11-691C28059018}"/>
          </ac:picMkLst>
        </pc:picChg>
      </pc:sldChg>
      <pc:sldChg chg="add">
        <pc:chgData name="LAMIAE BEZZAZ" userId="f9bc3cc0-8e1c-4944-afa8-b4b36bbf20e1" providerId="ADAL" clId="{A42CA86B-14BD-4A6C-9B1E-47293F343AD0}" dt="2026-03-19T01:27:45.485" v="61"/>
        <pc:sldMkLst>
          <pc:docMk/>
          <pc:sldMk cId="4110374721" sldId="1232"/>
        </pc:sldMkLst>
      </pc:sldChg>
      <pc:sldChg chg="modSp add">
        <pc:chgData name="LAMIAE BEZZAZ" userId="f9bc3cc0-8e1c-4944-afa8-b4b36bbf20e1" providerId="ADAL" clId="{A42CA86B-14BD-4A6C-9B1E-47293F343AD0}" dt="2026-03-19T01:54:12.900" v="1008"/>
        <pc:sldMkLst>
          <pc:docMk/>
          <pc:sldMk cId="3273572446" sldId="1233"/>
        </pc:sldMkLst>
        <pc:spChg chg="mod">
          <ac:chgData name="LAMIAE BEZZAZ" userId="f9bc3cc0-8e1c-4944-afa8-b4b36bbf20e1" providerId="ADAL" clId="{A42CA86B-14BD-4A6C-9B1E-47293F343AD0}" dt="2026-03-19T01:54:05.073" v="1007" actId="20577"/>
          <ac:spMkLst>
            <pc:docMk/>
            <pc:sldMk cId="3273572446" sldId="1233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54:12.900" v="1008"/>
          <ac:spMkLst>
            <pc:docMk/>
            <pc:sldMk cId="3273572446" sldId="1233"/>
            <ac:spMk id="8" creationId="{D42E0F9B-B809-4110-B077-2A7037C51F37}"/>
          </ac:spMkLst>
        </pc:spChg>
      </pc:sldChg>
      <pc:sldChg chg="addSp delSp modSp add replId">
        <pc:chgData name="LAMIAE BEZZAZ" userId="f9bc3cc0-8e1c-4944-afa8-b4b36bbf20e1" providerId="ADAL" clId="{A42CA86B-14BD-4A6C-9B1E-47293F343AD0}" dt="2026-03-19T01:56:38.157" v="1061"/>
        <pc:sldMkLst>
          <pc:docMk/>
          <pc:sldMk cId="2217278842" sldId="1234"/>
        </pc:sldMkLst>
        <pc:spChg chg="mod">
          <ac:chgData name="LAMIAE BEZZAZ" userId="f9bc3cc0-8e1c-4944-afa8-b4b36bbf20e1" providerId="ADAL" clId="{A42CA86B-14BD-4A6C-9B1E-47293F343AD0}" dt="2026-03-19T01:55:40.072" v="1058" actId="20577"/>
          <ac:spMkLst>
            <pc:docMk/>
            <pc:sldMk cId="2217278842" sldId="1234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55:48.410" v="1059"/>
          <ac:spMkLst>
            <pc:docMk/>
            <pc:sldMk cId="2217278842" sldId="1234"/>
            <ac:spMk id="8" creationId="{D42E0F9B-B809-4110-B077-2A7037C51F37}"/>
          </ac:spMkLst>
        </pc:spChg>
        <pc:picChg chg="add">
          <ac:chgData name="LAMIAE BEZZAZ" userId="f9bc3cc0-8e1c-4944-afa8-b4b36bbf20e1" providerId="ADAL" clId="{A42CA86B-14BD-4A6C-9B1E-47293F343AD0}" dt="2026-03-19T01:56:38.157" v="1061"/>
          <ac:picMkLst>
            <pc:docMk/>
            <pc:sldMk cId="2217278842" sldId="1234"/>
            <ac:picMk id="9" creationId="{93109EE0-001D-4305-919E-2E53E29FCFD5}"/>
          </ac:picMkLst>
        </pc:picChg>
        <pc:picChg chg="del">
          <ac:chgData name="LAMIAE BEZZAZ" userId="f9bc3cc0-8e1c-4944-afa8-b4b36bbf20e1" providerId="ADAL" clId="{A42CA86B-14BD-4A6C-9B1E-47293F343AD0}" dt="2026-03-19T01:55:51.759" v="1060" actId="478"/>
          <ac:picMkLst>
            <pc:docMk/>
            <pc:sldMk cId="2217278842" sldId="1234"/>
            <ac:picMk id="13" creationId="{D3C13BDA-039D-4AF1-8D11-691C28059018}"/>
          </ac:picMkLst>
        </pc:picChg>
      </pc:sldChg>
      <pc:sldChg chg="addSp delSp modSp add">
        <pc:chgData name="LAMIAE BEZZAZ" userId="f9bc3cc0-8e1c-4944-afa8-b4b36bbf20e1" providerId="ADAL" clId="{A42CA86B-14BD-4A6C-9B1E-47293F343AD0}" dt="2026-03-19T01:59:22.901" v="1206"/>
        <pc:sldMkLst>
          <pc:docMk/>
          <pc:sldMk cId="2589832156" sldId="1235"/>
        </pc:sldMkLst>
        <pc:spChg chg="mod">
          <ac:chgData name="LAMIAE BEZZAZ" userId="f9bc3cc0-8e1c-4944-afa8-b4b36bbf20e1" providerId="ADAL" clId="{A42CA86B-14BD-4A6C-9B1E-47293F343AD0}" dt="2026-03-19T01:57:52.572" v="1140"/>
          <ac:spMkLst>
            <pc:docMk/>
            <pc:sldMk cId="2589832156" sldId="1235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57:57.113" v="1141"/>
          <ac:spMkLst>
            <pc:docMk/>
            <pc:sldMk cId="2589832156" sldId="1235"/>
            <ac:spMk id="8" creationId="{D42E0F9B-B809-4110-B077-2A7037C51F37}"/>
          </ac:spMkLst>
        </pc:spChg>
        <pc:picChg chg="del">
          <ac:chgData name="LAMIAE BEZZAZ" userId="f9bc3cc0-8e1c-4944-afa8-b4b36bbf20e1" providerId="ADAL" clId="{A42CA86B-14BD-4A6C-9B1E-47293F343AD0}" dt="2026-03-19T01:59:22.280" v="1205" actId="478"/>
          <ac:picMkLst>
            <pc:docMk/>
            <pc:sldMk cId="2589832156" sldId="1235"/>
            <ac:picMk id="3" creationId="{A02B4317-6C12-43C9-BB25-DF554E80E690}"/>
          </ac:picMkLst>
        </pc:picChg>
        <pc:picChg chg="add">
          <ac:chgData name="LAMIAE BEZZAZ" userId="f9bc3cc0-8e1c-4944-afa8-b4b36bbf20e1" providerId="ADAL" clId="{A42CA86B-14BD-4A6C-9B1E-47293F343AD0}" dt="2026-03-19T01:59:22.901" v="1206"/>
          <ac:picMkLst>
            <pc:docMk/>
            <pc:sldMk cId="2589832156" sldId="1235"/>
            <ac:picMk id="6" creationId="{E959A817-B93B-4B44-9C1F-4BE73DC5FEDC}"/>
          </ac:picMkLst>
        </pc:picChg>
      </pc:sldChg>
      <pc:sldChg chg="addSp delSp modSp add replId">
        <pc:chgData name="LAMIAE BEZZAZ" userId="f9bc3cc0-8e1c-4944-afa8-b4b36bbf20e1" providerId="ADAL" clId="{A42CA86B-14BD-4A6C-9B1E-47293F343AD0}" dt="2026-03-19T01:59:18.271" v="1204" actId="1076"/>
        <pc:sldMkLst>
          <pc:docMk/>
          <pc:sldMk cId="2085720333" sldId="1236"/>
        </pc:sldMkLst>
        <pc:spChg chg="mod">
          <ac:chgData name="LAMIAE BEZZAZ" userId="f9bc3cc0-8e1c-4944-afa8-b4b36bbf20e1" providerId="ADAL" clId="{A42CA86B-14BD-4A6C-9B1E-47293F343AD0}" dt="2026-03-19T01:58:27.750" v="1197" actId="20577"/>
          <ac:spMkLst>
            <pc:docMk/>
            <pc:sldMk cId="2085720333" sldId="1236"/>
            <ac:spMk id="7" creationId="{5E8646D8-E7E2-AEFF-2F46-02D2B7ED3538}"/>
          </ac:spMkLst>
        </pc:spChg>
        <pc:spChg chg="mod">
          <ac:chgData name="LAMIAE BEZZAZ" userId="f9bc3cc0-8e1c-4944-afa8-b4b36bbf20e1" providerId="ADAL" clId="{A42CA86B-14BD-4A6C-9B1E-47293F343AD0}" dt="2026-03-19T01:58:36.794" v="1198"/>
          <ac:spMkLst>
            <pc:docMk/>
            <pc:sldMk cId="2085720333" sldId="1236"/>
            <ac:spMk id="8" creationId="{D42E0F9B-B809-4110-B077-2A7037C51F37}"/>
          </ac:spMkLst>
        </pc:spChg>
        <pc:picChg chg="add mod">
          <ac:chgData name="LAMIAE BEZZAZ" userId="f9bc3cc0-8e1c-4944-afa8-b4b36bbf20e1" providerId="ADAL" clId="{A42CA86B-14BD-4A6C-9B1E-47293F343AD0}" dt="2026-03-19T01:59:18.271" v="1204" actId="1076"/>
          <ac:picMkLst>
            <pc:docMk/>
            <pc:sldMk cId="2085720333" sldId="1236"/>
            <ac:picMk id="2" creationId="{BEBB2B26-3A7A-4FFB-9624-36DD32F27009}"/>
          </ac:picMkLst>
        </pc:picChg>
        <pc:picChg chg="del">
          <ac:chgData name="LAMIAE BEZZAZ" userId="f9bc3cc0-8e1c-4944-afa8-b4b36bbf20e1" providerId="ADAL" clId="{A42CA86B-14BD-4A6C-9B1E-47293F343AD0}" dt="2026-03-19T01:58:59.991" v="1199" actId="478"/>
          <ac:picMkLst>
            <pc:docMk/>
            <pc:sldMk cId="2085720333" sldId="1236"/>
            <ac:picMk id="9" creationId="{93109EE0-001D-4305-919E-2E53E29FCF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086-6D0A-AEAB-CF5C-5AD4C18A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9CB3E-50ED-D8E3-7D35-17FAEEF1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39BD7-C157-258A-D8B8-A83471DA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DD39D0-444F-D497-73C3-831B64DF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0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97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0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5.jpg"/><Relationship Id="rId7" Type="http://schemas.openxmlformats.org/officeDocument/2006/relationships/image" Target="../media/image30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1.jpg"/><Relationship Id="rId7" Type="http://schemas.openxmlformats.org/officeDocument/2006/relationships/image" Target="../media/image30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1.png"/><Relationship Id="rId7" Type="http://schemas.openxmlformats.org/officeDocument/2006/relationships/image" Target="../media/image3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1.png"/><Relationship Id="rId7" Type="http://schemas.openxmlformats.org/officeDocument/2006/relationships/image" Target="../media/image4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1.png"/><Relationship Id="rId7" Type="http://schemas.openxmlformats.org/officeDocument/2006/relationships/image" Target="../media/image4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1.png"/><Relationship Id="rId4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2.png"/><Relationship Id="rId4" Type="http://schemas.openxmlformats.org/officeDocument/2006/relationships/image" Target="../media/image3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5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4.gif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5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4.gif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7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D970798-4E74-4B85-B8AF-486A34903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2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B6C913-A6F6-43A0-A179-326F9E01FF82}"/>
              </a:ext>
            </a:extLst>
          </p:cNvPr>
          <p:cNvGrpSpPr/>
          <p:nvPr/>
        </p:nvGrpSpPr>
        <p:grpSpPr>
          <a:xfrm>
            <a:off x="4572000" y="2268191"/>
            <a:ext cx="4065828" cy="3046218"/>
            <a:chOff x="1856873" y="1652713"/>
            <a:chExt cx="8942136" cy="53881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9B7004D-046D-4691-B12E-EAFE65300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6873" y="1652713"/>
              <a:ext cx="4471068" cy="538816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0FFD6E1-6D6B-45FE-81D7-CE4D32D7B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7941" y="1652713"/>
              <a:ext cx="4471068" cy="5388167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0113FF7-2404-4B1D-BBF0-D0E332461F88}"/>
              </a:ext>
            </a:extLst>
          </p:cNvPr>
          <p:cNvGrpSpPr/>
          <p:nvPr/>
        </p:nvGrpSpPr>
        <p:grpSpPr>
          <a:xfrm>
            <a:off x="506172" y="2268190"/>
            <a:ext cx="4065828" cy="3078799"/>
            <a:chOff x="-157269" y="1274703"/>
            <a:chExt cx="8897476" cy="540041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6BF1594-3EEB-4C8F-9771-207D66F87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7269" y="1274703"/>
              <a:ext cx="4471068" cy="540041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180CAA8-CB69-42AB-A519-3D0F3F736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9139" y="1274703"/>
              <a:ext cx="4471068" cy="5400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- Graphème ou - Ou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Graphème ou - Ou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rgbClr val="E2F4FD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Révision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4951350" y="50142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Graphème ou - Ou</a:t>
            </a:r>
          </a:p>
          <a:p>
            <a:r>
              <a:rPr lang="fr-FR" dirty="0"/>
              <a:t>Écriture - Graphème ou - Ou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Graphème ou - Ou</a:t>
            </a:r>
          </a:p>
          <a:p>
            <a:r>
              <a:rPr lang="fr-FR" dirty="0"/>
              <a:t>Écriture - Graphème ou - Ou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Graphème ou - Ou</a:t>
            </a:r>
          </a:p>
          <a:p>
            <a:r>
              <a:rPr lang="fr-FR" dirty="0"/>
              <a:t>Écriture - Graphème ou - Ou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756472" y="2391714"/>
            <a:ext cx="3508278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70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avec le graphème ou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souris et l'ours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4" y="2914479"/>
            <a:ext cx="56224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avec le graphème ou.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CECC421-D51D-492D-8772-DC0D0AB62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17" y="1841437"/>
            <a:ext cx="1673565" cy="183089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919500-3198-483C-B6FC-B260B1D23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84" y="1841437"/>
            <a:ext cx="1618596" cy="17707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0B2123-01D4-4899-8D4F-DD5C8F241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34" y="1841437"/>
            <a:ext cx="1673565" cy="18308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4F8FB-950E-4C09-9101-A955D3F0DE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337256"/>
            <a:ext cx="1613102" cy="176474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39BCF5-8D03-47A5-BFC5-11FABA8D4A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883" y="4337256"/>
            <a:ext cx="1613102" cy="176474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67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 réveiller – Le petit-déjeuner – Se laver – S’habiller – Préparer.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Se réveiller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petit-déjeuner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Se laver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Préparer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S’habiller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14B3411-ED9F-4640-91B9-22FEADBBF57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3C3C31-A40C-4AA8-96EF-65FCDADF9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A4E8E00-4562-4155-87BE-3A46E5F5C6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335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DCCADF-4466-4D3A-B4F7-09844F969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23" y="1844637"/>
            <a:ext cx="1875673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A0F330-B658-4779-BD10-049035514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45" y="1844637"/>
            <a:ext cx="1875673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318654-1FD8-4607-9D61-E7BA0ADBF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902" y="1837085"/>
            <a:ext cx="1875673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660DF7F-958A-46E7-BCA8-06D4162ABE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91" y="4219054"/>
            <a:ext cx="187567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7B4C79-544D-4DE8-A43D-9A71AA9A32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44" y="4217710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3DFC8ED-C7FE-4429-A0FD-7469E8E62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046" y="1918701"/>
            <a:ext cx="1666990" cy="18236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1433A5-1741-4EA0-AF74-2ABB6F34E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80" y="4361072"/>
            <a:ext cx="1666990" cy="18236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69C69F-0C14-4ED6-A122-5EFE5978D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503" y="1918700"/>
            <a:ext cx="1666990" cy="18236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015227-E36D-4D6F-B765-C424ADF39E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247" y="4361071"/>
            <a:ext cx="1666990" cy="182369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49A4C7-A678-4E89-9694-E83E82F8D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589" y="1918701"/>
            <a:ext cx="1666990" cy="1823699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route – Une poubelle - Un ours – La loupe - Une souris.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 </a:t>
            </a:r>
            <a:r>
              <a:rPr lang="fr-MA" sz="2400" dirty="0"/>
              <a:t>route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 Une </a:t>
            </a:r>
            <a:r>
              <a:rPr lang="fr-MA" sz="2400" dirty="0">
                <a:solidFill>
                  <a:srgbClr val="424D7B"/>
                </a:solidFill>
              </a:rPr>
              <a:t>poubelle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ours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</a:t>
            </a:r>
            <a:r>
              <a:rPr lang="fr-MA" sz="2400" dirty="0"/>
              <a:t> loupe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E024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souris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6BA85B2-0E62-4D27-938E-395F07F57A0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50D4D6D-89C0-4257-A010-BA7D93860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304F97-91B2-4049-82AA-4179F204C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334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0F68D-3E89-4FA4-91C3-A6B1F3BD1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977" y="1870400"/>
            <a:ext cx="1875673" cy="205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FCF5FC-D700-434F-B531-563A3B53B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199" y="4298414"/>
            <a:ext cx="1875673" cy="205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F6355D-4D69-4F21-9EF9-6627046EF2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870400"/>
            <a:ext cx="1875673" cy="205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48F2DC-21D4-4234-8630-2F5D37F1DE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195" y="4298414"/>
            <a:ext cx="1875673" cy="205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2127F0-B694-4047-8469-D100F6C39D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870400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B05FEE8-4681-493A-84B6-F31A7A309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23" y="1844637"/>
            <a:ext cx="187567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AB09AF-2F5B-4A92-A02C-F06F353419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45" y="1844637"/>
            <a:ext cx="187567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567CBE2-76A0-4CFE-9976-24F67D30E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902" y="1837085"/>
            <a:ext cx="187567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549BBD-7971-40E8-B638-9B85DACB1C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91" y="4219054"/>
            <a:ext cx="187567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BE6E628-E189-4869-800F-F90E2B0626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44" y="4217710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0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CC2EAC67-5707-4703-B4FF-04884F120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23" y="1844637"/>
            <a:ext cx="187567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DD5811-2BDC-4B2F-AF32-EC8C3C1D6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45" y="1844637"/>
            <a:ext cx="187567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069353-631C-4A96-9071-EA1403DD88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91" y="4219054"/>
            <a:ext cx="187567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269C5C-B896-4991-AB3E-D864F631F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44" y="4217710"/>
            <a:ext cx="187567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72D24D-2C7E-41B5-8563-14B618867DDB}"/>
              </a:ext>
            </a:extLst>
          </p:cNvPr>
          <p:cNvSpPr txBox="1"/>
          <p:nvPr/>
        </p:nvSpPr>
        <p:spPr>
          <a:xfrm>
            <a:off x="6543756" y="1758458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Se laver.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6C54B72-9CC2-462E-A170-EE81F36B6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23" y="1844637"/>
            <a:ext cx="187567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A97426F-0A58-4605-8355-EE81808E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45" y="1844637"/>
            <a:ext cx="187567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006BC5-A026-45D3-93E3-EE00764DFB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902" y="1837085"/>
            <a:ext cx="1875673" cy="205200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337D135-9767-4649-9EB9-BCB894B051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91" y="4219054"/>
            <a:ext cx="1875673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33FFAFD-084C-469E-9731-6302DD22C1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44" y="4217710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90324F-27E2-78AE-EB99-25D157C05E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DC6D1B-9E9F-BFC2-63D5-A994E3DF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AD97FB-534E-BCD6-7B68-C20E81F99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423587F-CA7D-45CB-876B-C1812FC79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977" y="1870400"/>
            <a:ext cx="1875673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85CBC20-DBC2-4F00-AF1A-38810DDCE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199" y="4298414"/>
            <a:ext cx="187567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4DC618-BFB4-4ADD-8B31-609C2A5445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870400"/>
            <a:ext cx="187567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4A8029-263E-4751-9F39-7324D3A229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195" y="4298414"/>
            <a:ext cx="1875673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6FA2088-2A2A-4178-8CA1-8DB1D6EB6A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870400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8F325B-5350-46F1-AC8C-DCEBF7B0B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977" y="1870400"/>
            <a:ext cx="1875673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33C785-824F-4664-8683-14E811FA1D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045" y="1870400"/>
            <a:ext cx="1875673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2DC2146-D28D-47FB-869F-BF105A1D4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132" y="4298414"/>
            <a:ext cx="1875673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947B14-70C0-4922-9537-88D4F0E61C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195" y="4298414"/>
            <a:ext cx="187567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C29B10-2809-4263-8A0A-CFAD55D34A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870400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ours et la loupe.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CEFB88-6E87-9BF8-9334-E15DCE68655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04B4DC-FA69-2D0B-7B5A-8068436E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773E2-022D-A2E7-8629-9B11ECF15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26D33DD-6D12-4D4D-823F-61FBF847B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977" y="1870400"/>
            <a:ext cx="1875673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C12BC4-F554-47F9-9EAE-3B5AD5CDD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199" y="4298414"/>
            <a:ext cx="187567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D95604-5AAC-4556-817C-AF7640F511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8" y="1870400"/>
            <a:ext cx="1875673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2E57662-9121-4F49-A4E9-12D826CD0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195" y="4298414"/>
            <a:ext cx="1875673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908402-8678-486B-A8E8-C2D5CEACF5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870400"/>
            <a:ext cx="187567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22667-F703-E7A9-4B83-F347F0A2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0C9C-8BC2-33FF-BF3C-09F0D3CDD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passe à la lecture.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AA0F1-5F55-326C-C838-C078D9222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6206F8-BBC9-4F40-A91C-1BB84E8E7393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735E3C2-A399-47AF-A792-8029B5AC1BC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930E158-17C3-4E13-B3D6-D062E5EE56C5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4161794-E017-45BC-9536-B840BF270938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CC4C545-50D1-470C-9AAD-7E7127161460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92D7976-DD44-448F-B5AA-B683D10B4656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57D80E7-1A88-499E-AB6C-9A79316DCF5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4886E78B-8C5B-4247-A725-95047915E813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63DEBE29-14AA-438F-94FE-92AFD100A266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A81F4E2-8D53-46EC-B776-B4ED283031E9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7D289C2-7ED0-4750-B9EF-BAC09F060049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E2694CA-7487-4A0A-B12F-101D4694F9C0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E595EFAE-C2BA-408E-B367-EA12BFB5C26F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482C175-950C-42BE-82E7-15D64F6A5769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E7A46BB-2315-47EE-BB80-5602D399D841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89E7FFF-53C4-4110-BE0B-0E25D90A5AB2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53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EB30241-6850-4A6C-93D3-1BB9FBEB1E75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25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889A77-B696-4605-94F0-A4C51C8F472C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8093BD9-2E19-47E4-90BA-BE7BFEA3ADC2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tou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5725FCE-BA05-4DDF-B644-B4F0F17919E3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1C9D845-A23A-43E8-9E5A-2A5A7C7D8A4C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6EF9DA3-1F4A-425B-8499-9C0E15D300F3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pou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A2FE96-2ADF-4478-AD85-75D6708F2A73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25BDCCA-4FB1-4313-A07F-8F9E7B99A432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rou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4FD6B27-5DB8-4501-8E82-373C7868ED56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DD72F8B-8F34-40F2-A626-11911FCC62A7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954838" y="3429000"/>
            <a:ext cx="7234324" cy="682426"/>
            <a:chOff x="586294" y="4370915"/>
            <a:chExt cx="5741785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4" y="4370915"/>
              <a:ext cx="1114336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Toupie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6" y="4370915"/>
              <a:ext cx="1114336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poule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18" y="4370915"/>
              <a:ext cx="1114336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moule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1" y="4370915"/>
              <a:ext cx="1114336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soupe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3" y="4370915"/>
              <a:ext cx="1114336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route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37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On va faire de l’écriture.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75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Mourad ».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2536830" y="2644170"/>
            <a:ext cx="40703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Mour</a:t>
            </a:r>
            <a:r>
              <a:rPr lang="fr-FR" sz="9600" dirty="0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d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61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19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2577704" y="2644170"/>
            <a:ext cx="40078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Mour</a:t>
            </a:r>
            <a:r>
              <a:rPr lang="fr-FR" sz="9600" dirty="0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7765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a ».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4138228" y="2644170"/>
            <a:ext cx="867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79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69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4138227" y="2511823"/>
            <a:ext cx="867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8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une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3115733" y="2644170"/>
            <a:ext cx="2912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une</a:t>
            </a:r>
            <a:endParaRPr lang="fr-MA" sz="138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3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35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7579D43-A2C8-415A-9019-A2AC7FAA1523}"/>
              </a:ext>
            </a:extLst>
          </p:cNvPr>
          <p:cNvSpPr txBox="1"/>
          <p:nvPr/>
        </p:nvSpPr>
        <p:spPr>
          <a:xfrm>
            <a:off x="3115733" y="2644170"/>
            <a:ext cx="2912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une</a:t>
            </a:r>
            <a:endParaRPr lang="fr-MA" sz="138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15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loupe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644170"/>
            <a:ext cx="64573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loupe</a:t>
            </a:r>
            <a:endParaRPr lang="fr-MA" sz="13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55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87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644170"/>
            <a:ext cx="6565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loupe</a:t>
            </a:r>
            <a:endParaRPr lang="fr-MA" sz="138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61" y="723891"/>
            <a:ext cx="7026173" cy="612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la phrase sur votre cahier. Je vais passer entre les rangs pour vérifier votre écriture. Faites attention à la majuscule au début, à l’espace entre les mots, au point à la fin et respectez les dimensions des lettres.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C294D6-045D-4328-A6BD-05B78FF9FE97}"/>
              </a:ext>
            </a:extLst>
          </p:cNvPr>
          <p:cNvGrpSpPr/>
          <p:nvPr/>
        </p:nvGrpSpPr>
        <p:grpSpPr>
          <a:xfrm>
            <a:off x="1393633" y="2186848"/>
            <a:ext cx="6994125" cy="3420738"/>
            <a:chOff x="1393633" y="2186848"/>
            <a:chExt cx="6994125" cy="3420738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1CC9FFA-D0A3-498B-8B6F-12FE3FCBC1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35" t="25819" r="24672" b="7885"/>
            <a:stretch>
              <a:fillRect/>
            </a:stretch>
          </p:blipFill>
          <p:spPr bwMode="auto">
            <a:xfrm>
              <a:off x="1393633" y="2186848"/>
              <a:ext cx="6224531" cy="3420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AF5E039-7F53-4B7A-B0D9-9091EA5D0B8C}"/>
                </a:ext>
              </a:extLst>
            </p:cNvPr>
            <p:cNvSpPr txBox="1"/>
            <p:nvPr/>
          </p:nvSpPr>
          <p:spPr>
            <a:xfrm>
              <a:off x="2806950" y="2751146"/>
              <a:ext cx="43574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Mour</a:t>
              </a:r>
              <a:r>
                <a:rPr lang="fr-FR" sz="28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d   </a:t>
              </a:r>
              <a:r>
                <a:rPr lang="fr-FR" sz="28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    une    loupe.                            </a:t>
              </a:r>
              <a:endParaRPr lang="fr-FR" sz="2400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E096DF8-F944-4DAF-BD70-9F31D85BC5A8}"/>
                </a:ext>
              </a:extLst>
            </p:cNvPr>
            <p:cNvSpPr txBox="1"/>
            <p:nvPr/>
          </p:nvSpPr>
          <p:spPr>
            <a:xfrm>
              <a:off x="2812458" y="4330797"/>
              <a:ext cx="5575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  <a:latin typeface="Dosis SemiBold" panose="020B0604020202020204" charset="0"/>
                </a:rPr>
                <a:t>.                    </a:t>
              </a:r>
              <a:endParaRPr lang="fr-FR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9F2B00F5-7FDB-4420-8E28-4E638FE0817C}"/>
              </a:ext>
            </a:extLst>
          </p:cNvPr>
          <p:cNvSpPr/>
          <p:nvPr/>
        </p:nvSpPr>
        <p:spPr>
          <a:xfrm>
            <a:off x="4160792" y="3030063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8FC3F496-D95C-4FAE-8D66-50ABD044B8A1}"/>
              </a:ext>
            </a:extLst>
          </p:cNvPr>
          <p:cNvSpPr/>
          <p:nvPr/>
        </p:nvSpPr>
        <p:spPr>
          <a:xfrm>
            <a:off x="4696821" y="3043533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7EFD679A-B8FC-48B6-B188-2DE075D11322}"/>
              </a:ext>
            </a:extLst>
          </p:cNvPr>
          <p:cNvSpPr/>
          <p:nvPr/>
        </p:nvSpPr>
        <p:spPr>
          <a:xfrm>
            <a:off x="5600108" y="3053112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règle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règle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bleu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stylo bleu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une gomme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une gomme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988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5938091" y="2080130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6092501" y="2447937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maman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maman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266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robot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robot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9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550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avec le graphème ou.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La souris et l'ours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2726F9-6076-1B09-C74A-CCEE2AB6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: « La souris et l’ours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vous êtes prêts ?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ECB042-2035-0E16-3ACB-A8C5B8B88A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BE6CD63-338F-5899-492C-B49129B2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D211C2-4E00-EB8D-07BB-570FE7431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814274E-DBDD-4229-955B-FA2C0FBBA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831" y="1770160"/>
            <a:ext cx="3948337" cy="433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BFF4-993F-1532-404F-D9DA4767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7288B00-D2AB-6FEB-742B-42C187A5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premier épisode.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342559-D3D2-ACFB-2887-8F8A9BE38C0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974536-4566-31E8-0A31-9B789D9F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80BB31-CD92-7672-DD05-190B03A3B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573C8C2-04F9-4473-9D3B-157BE6AE97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355" y="2177602"/>
            <a:ext cx="6831289" cy="365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1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1">
            <a:hlinkClick r:id="" action="ppaction://media"/>
            <a:extLst>
              <a:ext uri="{FF2B5EF4-FFF2-40B4-BE49-F238E27FC236}">
                <a16:creationId xmlns:a16="http://schemas.microsoft.com/office/drawing/2014/main" id="{CC486743-7695-43EE-BED0-91A64DE381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0000" y="1926000"/>
            <a:ext cx="7424000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7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84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1">
            <a:hlinkClick r:id="" action="ppaction://media"/>
            <a:extLst>
              <a:ext uri="{FF2B5EF4-FFF2-40B4-BE49-F238E27FC236}">
                <a16:creationId xmlns:a16="http://schemas.microsoft.com/office/drawing/2014/main" id="{CC486743-7695-43EE-BED0-91A64DE381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0000" y="1926000"/>
            <a:ext cx="7424000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7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84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>
                <a:ln w="0"/>
                <a:solidFill>
                  <a:srgbClr val="2196B1"/>
                </a:solidFill>
                <a:latin typeface="Dosis SemiBold" pitchFamily="2" charset="0"/>
              </a:rPr>
              <a:t>Qui est-ce 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62A19A-A71D-44DE-94FF-8EC21738A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953" y="2635006"/>
            <a:ext cx="329209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826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la petite souris. 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045030" y="1681768"/>
            <a:ext cx="764048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la petite souris.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AF117C7-5635-4E51-B5EA-3C82BC0E0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5953" y="2635006"/>
            <a:ext cx="329209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205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la petite souris le matin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la petite souris le matin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816EA4B-EC31-4E68-9BFD-3272A6CB4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953" y="2635006"/>
            <a:ext cx="329209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590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matin, la petite souris se réveille, se lave et prépare son petit-déjeuner.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809238" y="1624017"/>
            <a:ext cx="752552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matin, la petite souris se réveille, se lave et prépare son petit-déjeuner.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E2F32B9-1C3E-4622-8BD1-36DA00B4BC59}"/>
              </a:ext>
            </a:extLst>
          </p:cNvPr>
          <p:cNvGrpSpPr/>
          <p:nvPr/>
        </p:nvGrpSpPr>
        <p:grpSpPr>
          <a:xfrm>
            <a:off x="1717803" y="3009156"/>
            <a:ext cx="5708394" cy="2882201"/>
            <a:chOff x="900516" y="2773029"/>
            <a:chExt cx="6785534" cy="338400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E122801-E627-477B-997A-0E0DB80CC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0516" y="2773029"/>
              <a:ext cx="3401534" cy="33840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50B3606-219B-4B2B-81D8-37C1CB442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4302050" y="2773029"/>
              <a:ext cx="3384000" cy="33840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0569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passe devant la maison de la souris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passe devant la maison de la souris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DF94D79-E06E-4E2E-A0F8-7E8C0B63E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254" y="2635006"/>
            <a:ext cx="340148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401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grand ours passe devant la maison de la souris.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Un grand ours passe devant la maison de la souris.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0F8B4A4-40FE-4A6C-8865-2E641C976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254" y="2635006"/>
            <a:ext cx="340148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632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a dans la main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a dans la main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AFB233-7383-412C-8567-9E0540358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772890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7327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a une loupe dans la main.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a une loupe dans la main.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A5757EF-9648-4FC1-869D-8D7D97C4F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772890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61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l’ours à la souris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l’ours à la souris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63C033-5EEF-46A4-A8B8-B9304B36B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143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demande à la souris : « Qu’est-ce que tu fais le matin ? 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demande à la souris : « Qu’est-ce que tu fais le matin ? 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B40A60C-7985-4A20-BEC5-8132B81C8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659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la souris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la souris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A370DE-09CE-4089-83F4-A45B9099A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645" y="2718000"/>
            <a:ext cx="341870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3559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répond : «  Le matin, je me réveille, je me lave et je prépare mon petit-déjeuner. 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945593" y="1681768"/>
            <a:ext cx="747995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La souris répond : «  Le matin, je me réveille, je me lave et je prépare mon petit-déjeuner. »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5E88752-0319-480C-960D-B8F68F9AF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645" y="2718000"/>
            <a:ext cx="341870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630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l’ours le matin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l’ours le matin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2B4317-6C12-43C9-BB25-DF554E80E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13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Lui aussi, il se réveille, il se lave, il prépare son petit déjeuner, puis il marche sur la route pour aller à l’école.  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Lui aussi, il se réveille, il se lave, il prépare son petit déjeuner, puis il marche sur la route pour aller à l’école.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3C13BDA-039D-4AF1-8D11-691C28059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000" y="3017778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9940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la souris va aussi à l’école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la souris va aussi à l’école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2B4317-6C12-43C9-BB25-DF554E80E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7357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Oui, la petite souris va aussi à l’école.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Oui, la petite souris va aussi à l’école.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3109EE0-001D-4305-919E-2E53E29FC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1727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les deux nouveaux amis vont faire après l’école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les deux nouveaux amis vont faire après l’école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959A817-B93B-4B44-9C1F-4BE73DC5F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338" y="2810890"/>
            <a:ext cx="337532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8983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 l’école, les deux nouveaux amis vont jouer.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Après l’école, les deux nouveaux amis vont jouer.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EBB2B26-3A7A-4FFB-9624-36DD32F27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338" y="2810890"/>
            <a:ext cx="337532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857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deux nouveaux amis, la souris et l’ours,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82FC00-06A0-41A3-886B-EC17DA51C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999" y="2287256"/>
            <a:ext cx="6840001" cy="357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La souris et l'ours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CA9A3A-3A85-403A-8E9E-5F5D090A96D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7216</TotalTime>
  <Words>1492</Words>
  <Application>Microsoft Office PowerPoint</Application>
  <PresentationFormat>Affichage à l'écran (4:3)</PresentationFormat>
  <Paragraphs>250</Paragraphs>
  <Slides>87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87</vt:i4>
      </vt:variant>
    </vt:vector>
  </HeadingPairs>
  <TitlesOfParts>
    <vt:vector size="109" baseType="lpstr">
      <vt:lpstr>Calibri</vt:lpstr>
      <vt:lpstr>Aptos Display</vt:lpstr>
      <vt:lpstr>Berlin Sans FB</vt:lpstr>
      <vt:lpstr>Dosis ExtraBold</vt:lpstr>
      <vt:lpstr>Mistral</vt:lpstr>
      <vt:lpstr>Century Gothic</vt:lpstr>
      <vt:lpstr>Aptos</vt:lpstr>
      <vt:lpstr>Dosis Medium</vt:lpstr>
      <vt:lpstr>Dosis SemiBold</vt:lpstr>
      <vt:lpstr>Dosis</vt:lpstr>
      <vt:lpstr>Wingdings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 réveiller – Le petit-déjeuner – Se laver – S’habiller – Préparer.</vt:lpstr>
      <vt:lpstr>Qui veut passer au tableau pour nommer les images ? </vt:lpstr>
      <vt:lpstr>Répétons ensemble : La route – Une poubelle - Un ours – La loupe - Une souris. </vt:lpstr>
      <vt:lpstr>Qui veut passer au tableau pour nommer les images ? </vt:lpstr>
      <vt:lpstr>Nous allons jouer au jeu des mots invisibles. </vt:lpstr>
      <vt:lpstr>Observez bien les images. Je vais masquer une image. Qui veut expliquer la consigne en arabe ? </vt:lpstr>
      <vt:lpstr>Quelle est l’image qui manque ?</vt:lpstr>
      <vt:lpstr>L’image qui manque est : Se laver.</vt:lpstr>
      <vt:lpstr>Nous allons jouer au jeu des mots qui bougent. </vt:lpstr>
      <vt:lpstr>Observez bien. Je vais faire bouger 2 images. </vt:lpstr>
      <vt:lpstr>Quelles sont les 2 images qui ont bougé ?</vt:lpstr>
      <vt:lpstr>Les deux images qui ont bougé sont : Un ours et la loupe.  </vt:lpstr>
      <vt:lpstr>Maintenant, on passe à la lecture. Qui veut passer au tableau pour lire les lettres ?</vt:lpstr>
      <vt:lpstr>On continue. Qui veut passer au tableau pour lire les lettres ? </vt:lpstr>
      <vt:lpstr>On continue. Qui veut passer au tableau pour lire les lettres ? </vt:lpstr>
      <vt:lpstr>Qui veut passer au tableau pour lire les syllabes ? </vt:lpstr>
      <vt:lpstr>Qui veut passer au tableau pour lire les mots ? </vt:lpstr>
      <vt:lpstr>Prenez vos ardoises. On va faire de l’écriture. </vt:lpstr>
      <vt:lpstr>Écrivez « Mourad ». </vt:lpstr>
      <vt:lpstr>Levez les ardoises. Je vais vérifier votre écriture. </vt:lpstr>
      <vt:lpstr>Corrigez. </vt:lpstr>
      <vt:lpstr>Écrivez « a ». </vt:lpstr>
      <vt:lpstr>Levez les ardoises. Je vais vérifier votre écriture. </vt:lpstr>
      <vt:lpstr>Corrigez. </vt:lpstr>
      <vt:lpstr>Écrivez « une ».</vt:lpstr>
      <vt:lpstr>Levez les ardoises. Je vais vérifier votre écriture. </vt:lpstr>
      <vt:lpstr>Corrigez. </vt:lpstr>
      <vt:lpstr>Écrivez « loupe ».</vt:lpstr>
      <vt:lpstr>Levez les ardoises. Je vais vérifier votre écriture. </vt:lpstr>
      <vt:lpstr>Corrigez. </vt:lpstr>
      <vt:lpstr>Prenez vos cahiers.</vt:lpstr>
      <vt:lpstr>Écrivez la phrase sur votre cahier. Je vais passer entre les rangs pour vérifier votre écriture. Faites attention à la majuscule au début, à l’espace entre les mots, au point à la fin et respectez les dimensions des lettres.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ton cartable ?  </vt:lpstr>
      <vt:lpstr>Qu’est-ce qu’il y a dans ta trousse ?  </vt:lpstr>
      <vt:lpstr>Est-ce que c’est ta règle ? </vt:lpstr>
      <vt:lpstr>Qui a un stylo bleu ? </vt:lpstr>
      <vt:lpstr>Qui a une gomme ?</vt:lpstr>
      <vt:lpstr>C’est qui sur la photo ?</vt:lpstr>
      <vt:lpstr>C’est qui sur la photo ?</vt:lpstr>
      <vt:lpstr>C’est qui sur la photo ?</vt:lpstr>
      <vt:lpstr>C’est qui sur la photo ?</vt:lpstr>
      <vt:lpstr>Est-ce que tu as un frère ?</vt:lpstr>
      <vt:lpstr>Est-ce que tu as une sœur ?</vt:lpstr>
      <vt:lpstr>Il y a combien de chambres dans ta maison ?</vt:lpstr>
      <vt:lpstr>Où est ta maman ?</vt:lpstr>
      <vt:lpstr>Où est ton robot ?</vt:lpstr>
      <vt:lpstr>Qu’est-ce que tu fais le matin ?</vt:lpstr>
      <vt:lpstr>Plan de la séance 6</vt:lpstr>
      <vt:lpstr>Aujourd’hui, nous allons découvrir une nouvelle histoire : « La souris et l’ours ».  Est-ce que vous êtes prêts ?</vt:lpstr>
      <vt:lpstr>On va regarder le premier épisode. Soyez attentifs.</vt:lpstr>
      <vt:lpstr>Lecture de la vidéo.</vt:lpstr>
      <vt:lpstr>Nous allons écouter l’histoire une deuxième fois. Soyez attentifs.</vt:lpstr>
      <vt:lpstr>Lecture de la vidéo.</vt:lpstr>
      <vt:lpstr>Qui est-ce ?</vt:lpstr>
      <vt:lpstr>C’est la petite souris. </vt:lpstr>
      <vt:lpstr>Que fait la petite souris le matin ?</vt:lpstr>
      <vt:lpstr>Le matin, la petite souris se réveille, se lave et prépare son petit-déjeuner.</vt:lpstr>
      <vt:lpstr>Qui passe devant la maison de la souris ?</vt:lpstr>
      <vt:lpstr>Un grand ours passe devant la maison de la souris.</vt:lpstr>
      <vt:lpstr>Qu’est-ce qu’il a dans la main ?</vt:lpstr>
      <vt:lpstr>Il a une loupe dans la main.</vt:lpstr>
      <vt:lpstr>Que dit l’ours à la souris ?</vt:lpstr>
      <vt:lpstr>Il demande à la souris : « Qu’est-ce que tu fais le matin ? »</vt:lpstr>
      <vt:lpstr>Que répond la souris ?</vt:lpstr>
      <vt:lpstr>La souris répond : «  Le matin, je me réveille, je me lave et je prépare mon petit-déjeuner. »</vt:lpstr>
      <vt:lpstr>Que fait l’ours le matin ?</vt:lpstr>
      <vt:lpstr>Lui aussi, il se réveille, il se lave, il prépare son petit déjeuner, puis il marche sur la route pour aller à l’école.  </vt:lpstr>
      <vt:lpstr>Est-ce que la souris va aussi à l’école ?</vt:lpstr>
      <vt:lpstr>Oui, la petite souris va aussi à l’école.</vt:lpstr>
      <vt:lpstr>Qu’est-ce que les deux nouveaux amis vont faire après l’école ?</vt:lpstr>
      <vt:lpstr>Après l’école, les deux nouveaux amis vont jouer.</vt:lpstr>
      <vt:lpstr>On retrouvera nos deux nouveaux amis, la souris et l’ours, la semaine prochaine pour la suite de l’histoire.</vt:lpstr>
      <vt:lpstr>À la maison, faites un dessin sur l’histoire de « La souris et l'ours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111</cp:revision>
  <cp:lastPrinted>2025-08-13T10:11:39Z</cp:lastPrinted>
  <dcterms:created xsi:type="dcterms:W3CDTF">2025-08-01T12:31:49Z</dcterms:created>
  <dcterms:modified xsi:type="dcterms:W3CDTF">2026-03-20T00:13:11Z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