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5"/>
  </p:notesMasterIdLst>
  <p:handoutMasterIdLst>
    <p:handoutMasterId r:id="rId56"/>
  </p:handoutMasterIdLst>
  <p:sldIdLst>
    <p:sldId id="256" r:id="rId14"/>
    <p:sldId id="1043" r:id="rId15"/>
    <p:sldId id="1044" r:id="rId16"/>
    <p:sldId id="1144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39" r:id="rId34"/>
    <p:sldId id="846" r:id="rId35"/>
    <p:sldId id="1121" r:id="rId36"/>
    <p:sldId id="1140" r:id="rId37"/>
    <p:sldId id="1141" r:id="rId38"/>
    <p:sldId id="1069" r:id="rId39"/>
    <p:sldId id="866" r:id="rId40"/>
    <p:sldId id="1106" r:id="rId41"/>
    <p:sldId id="1138" r:id="rId42"/>
    <p:sldId id="1143" r:id="rId43"/>
    <p:sldId id="645" r:id="rId44"/>
    <p:sldId id="862" r:id="rId45"/>
    <p:sldId id="825" r:id="rId46"/>
    <p:sldId id="653" r:id="rId47"/>
    <p:sldId id="1090" r:id="rId48"/>
    <p:sldId id="1134" r:id="rId49"/>
    <p:sldId id="1041" r:id="rId50"/>
    <p:sldId id="837" r:id="rId51"/>
    <p:sldId id="838" r:id="rId52"/>
    <p:sldId id="840" r:id="rId53"/>
    <p:sldId id="1135" r:id="rId54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  <p:bold r:id="rId61"/>
    </p:embeddedFont>
    <p:embeddedFont>
      <p:font typeface="Dosis SemiBold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C7C7"/>
    <a:srgbClr val="2DC7D3"/>
    <a:srgbClr val="565F88"/>
    <a:srgbClr val="757575"/>
    <a:srgbClr val="474F71"/>
    <a:srgbClr val="F2F2F2"/>
    <a:srgbClr val="EAF8FE"/>
    <a:srgbClr val="E7E6E6"/>
    <a:srgbClr val="9EE0F4"/>
    <a:srgbClr val="515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handoutMaster" Target="handoutMasters/handoutMaster1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6.fntdata"/><Relationship Id="rId7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D115089-45C6-42B0-935B-D2EA26BFE4D5}"/>
    <pc:docChg chg="addSld delSld modSld">
      <pc:chgData name="LAMIAE BEZZAZ" userId="f9bc3cc0-8e1c-4944-afa8-b4b36bbf20e1" providerId="ADAL" clId="{7D115089-45C6-42B0-935B-D2EA26BFE4D5}" dt="2026-03-14T00:37:08.201" v="60" actId="14100"/>
      <pc:docMkLst>
        <pc:docMk/>
      </pc:docMkLst>
      <pc:sldChg chg="addSp modSp">
        <pc:chgData name="LAMIAE BEZZAZ" userId="f9bc3cc0-8e1c-4944-afa8-b4b36bbf20e1" providerId="ADAL" clId="{7D115089-45C6-42B0-935B-D2EA26BFE4D5}" dt="2026-03-14T00:28:52.77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7D115089-45C6-42B0-935B-D2EA26BFE4D5}" dt="2026-03-14T00:28:52.774" v="2" actId="14100"/>
          <ac:picMkLst>
            <pc:docMk/>
            <pc:sldMk cId="1056749084" sldId="256"/>
            <ac:picMk id="3" creationId="{9DEE3686-828A-4E3E-A978-67F6C600E38E}"/>
          </ac:picMkLst>
        </pc:picChg>
      </pc:sldChg>
      <pc:sldChg chg="addSp modSp">
        <pc:chgData name="LAMIAE BEZZAZ" userId="f9bc3cc0-8e1c-4944-afa8-b4b36bbf20e1" providerId="ADAL" clId="{7D115089-45C6-42B0-935B-D2EA26BFE4D5}" dt="2026-03-14T00:32:52.772" v="22" actId="14100"/>
        <pc:sldMkLst>
          <pc:docMk/>
          <pc:sldMk cId="613695729" sldId="645"/>
        </pc:sldMkLst>
        <pc:spChg chg="mod">
          <ac:chgData name="LAMIAE BEZZAZ" userId="f9bc3cc0-8e1c-4944-afa8-b4b36bbf20e1" providerId="ADAL" clId="{7D115089-45C6-42B0-935B-D2EA26BFE4D5}" dt="2026-03-14T00:32:48.604" v="21" actId="14100"/>
          <ac:spMkLst>
            <pc:docMk/>
            <pc:sldMk cId="613695729" sldId="645"/>
            <ac:spMk id="6" creationId="{11CCB2D1-6DEC-FB7F-CDDD-C2EBB1B612AB}"/>
          </ac:spMkLst>
        </pc:spChg>
        <pc:picChg chg="add mod ord">
          <ac:chgData name="LAMIAE BEZZAZ" userId="f9bc3cc0-8e1c-4944-afa8-b4b36bbf20e1" providerId="ADAL" clId="{7D115089-45C6-42B0-935B-D2EA26BFE4D5}" dt="2026-03-14T00:32:52.772" v="22" actId="14100"/>
          <ac:picMkLst>
            <pc:docMk/>
            <pc:sldMk cId="613695729" sldId="645"/>
            <ac:picMk id="5" creationId="{747D6560-C097-460C-9564-C29B5E0A381D}"/>
          </ac:picMkLst>
        </pc:picChg>
      </pc:sldChg>
      <pc:sldChg chg="addSp modSp modAnim">
        <pc:chgData name="LAMIAE BEZZAZ" userId="f9bc3cc0-8e1c-4944-afa8-b4b36bbf20e1" providerId="ADAL" clId="{7D115089-45C6-42B0-935B-D2EA26BFE4D5}" dt="2026-03-14T00:31:05.119" v="11"/>
        <pc:sldMkLst>
          <pc:docMk/>
          <pc:sldMk cId="927543826" sldId="784"/>
        </pc:sldMkLst>
        <pc:picChg chg="add mod">
          <ac:chgData name="LAMIAE BEZZAZ" userId="f9bc3cc0-8e1c-4944-afa8-b4b36bbf20e1" providerId="ADAL" clId="{7D115089-45C6-42B0-935B-D2EA26BFE4D5}" dt="2026-03-14T00:30:46.187" v="9" actId="14100"/>
          <ac:picMkLst>
            <pc:docMk/>
            <pc:sldMk cId="927543826" sldId="784"/>
            <ac:picMk id="2" creationId="{70894B5C-3C7F-43AE-9D11-EEE8795C3B93}"/>
          </ac:picMkLst>
        </pc:picChg>
      </pc:sldChg>
      <pc:sldChg chg="addSp modSp">
        <pc:chgData name="LAMIAE BEZZAZ" userId="f9bc3cc0-8e1c-4944-afa8-b4b36bbf20e1" providerId="ADAL" clId="{7D115089-45C6-42B0-935B-D2EA26BFE4D5}" dt="2026-03-14T00:34:05.423" v="38" actId="14100"/>
        <pc:sldMkLst>
          <pc:docMk/>
          <pc:sldMk cId="3770607208" sldId="837"/>
        </pc:sldMkLst>
        <pc:spChg chg="mod">
          <ac:chgData name="LAMIAE BEZZAZ" userId="f9bc3cc0-8e1c-4944-afa8-b4b36bbf20e1" providerId="ADAL" clId="{7D115089-45C6-42B0-935B-D2EA26BFE4D5}" dt="2026-03-14T00:34:05.423" v="38" actId="14100"/>
          <ac:spMkLst>
            <pc:docMk/>
            <pc:sldMk cId="3770607208" sldId="837"/>
            <ac:spMk id="10" creationId="{94EED909-5B74-4AB5-AD1A-87F8BA883475}"/>
          </ac:spMkLst>
        </pc:spChg>
        <pc:picChg chg="add mod ord">
          <ac:chgData name="LAMIAE BEZZAZ" userId="f9bc3cc0-8e1c-4944-afa8-b4b36bbf20e1" providerId="ADAL" clId="{7D115089-45C6-42B0-935B-D2EA26BFE4D5}" dt="2026-03-14T00:33:51.616" v="33" actId="1076"/>
          <ac:picMkLst>
            <pc:docMk/>
            <pc:sldMk cId="3770607208" sldId="837"/>
            <ac:picMk id="4" creationId="{D1B61C95-B8AE-4F71-89A7-C0553B49D3BA}"/>
          </ac:picMkLst>
        </pc:picChg>
      </pc:sldChg>
      <pc:sldChg chg="addSp modSp">
        <pc:chgData name="LAMIAE BEZZAZ" userId="f9bc3cc0-8e1c-4944-afa8-b4b36bbf20e1" providerId="ADAL" clId="{7D115089-45C6-42B0-935B-D2EA26BFE4D5}" dt="2026-03-14T00:37:08.201" v="60" actId="14100"/>
        <pc:sldMkLst>
          <pc:docMk/>
          <pc:sldMk cId="3477044608" sldId="840"/>
        </pc:sldMkLst>
        <pc:spChg chg="mod">
          <ac:chgData name="LAMIAE BEZZAZ" userId="f9bc3cc0-8e1c-4944-afa8-b4b36bbf20e1" providerId="ADAL" clId="{7D115089-45C6-42B0-935B-D2EA26BFE4D5}" dt="2026-03-14T00:36:57.684" v="57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7D115089-45C6-42B0-935B-D2EA26BFE4D5}" dt="2026-03-14T00:37:08.201" v="60" actId="14100"/>
          <ac:spMkLst>
            <pc:docMk/>
            <pc:sldMk cId="3477044608" sldId="840"/>
            <ac:spMk id="18" creationId="{25FEC6B1-258E-430C-A3BF-36C29E759353}"/>
          </ac:spMkLst>
        </pc:spChg>
        <pc:grpChg chg="add mod ord">
          <ac:chgData name="LAMIAE BEZZAZ" userId="f9bc3cc0-8e1c-4944-afa8-b4b36bbf20e1" providerId="ADAL" clId="{7D115089-45C6-42B0-935B-D2EA26BFE4D5}" dt="2026-03-14T00:36:48.205" v="54" actId="171"/>
          <ac:grpSpMkLst>
            <pc:docMk/>
            <pc:sldMk cId="3477044608" sldId="840"/>
            <ac:grpSpMk id="7" creationId="{E5726678-DF36-4036-8FE2-8993CEDE34C3}"/>
          </ac:grpSpMkLst>
        </pc:grpChg>
        <pc:picChg chg="add mod">
          <ac:chgData name="LAMIAE BEZZAZ" userId="f9bc3cc0-8e1c-4944-afa8-b4b36bbf20e1" providerId="ADAL" clId="{7D115089-45C6-42B0-935B-D2EA26BFE4D5}" dt="2026-03-14T00:34:37.252" v="45" actId="164"/>
          <ac:picMkLst>
            <pc:docMk/>
            <pc:sldMk cId="3477044608" sldId="840"/>
            <ac:picMk id="4" creationId="{FEBD8BFD-3E34-474D-B861-59398100B8EF}"/>
          </ac:picMkLst>
        </pc:picChg>
        <pc:picChg chg="add mod">
          <ac:chgData name="LAMIAE BEZZAZ" userId="f9bc3cc0-8e1c-4944-afa8-b4b36bbf20e1" providerId="ADAL" clId="{7D115089-45C6-42B0-935B-D2EA26BFE4D5}" dt="2026-03-14T00:34:37.252" v="45" actId="164"/>
          <ac:picMkLst>
            <pc:docMk/>
            <pc:sldMk cId="3477044608" sldId="840"/>
            <ac:picMk id="6" creationId="{D8F4DF14-9DAC-482E-8926-A2D8137961A1}"/>
          </ac:picMkLst>
        </pc:picChg>
      </pc:sldChg>
      <pc:sldChg chg="del">
        <pc:chgData name="LAMIAE BEZZAZ" userId="f9bc3cc0-8e1c-4944-afa8-b4b36bbf20e1" providerId="ADAL" clId="{7D115089-45C6-42B0-935B-D2EA26BFE4D5}" dt="2026-03-14T00:30:05.680" v="4" actId="47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7D115089-45C6-42B0-935B-D2EA26BFE4D5}" dt="2026-03-14T00:31:34.158" v="13" actId="20577"/>
        <pc:sldMkLst>
          <pc:docMk/>
          <pc:sldMk cId="3082638665" sldId="1050"/>
        </pc:sldMkLst>
        <pc:spChg chg="mod">
          <ac:chgData name="LAMIAE BEZZAZ" userId="f9bc3cc0-8e1c-4944-afa8-b4b36bbf20e1" providerId="ADAL" clId="{7D115089-45C6-42B0-935B-D2EA26BFE4D5}" dt="2026-03-14T00:31:34.158" v="13" actId="20577"/>
          <ac:spMkLst>
            <pc:docMk/>
            <pc:sldMk cId="3082638665" sldId="1050"/>
            <ac:spMk id="20" creationId="{06FEABF5-47E1-2866-E663-64A878BA50E5}"/>
          </ac:spMkLst>
        </pc:spChg>
      </pc:sldChg>
      <pc:sldChg chg="add">
        <pc:chgData name="LAMIAE BEZZAZ" userId="f9bc3cc0-8e1c-4944-afa8-b4b36bbf20e1" providerId="ADAL" clId="{7D115089-45C6-42B0-935B-D2EA26BFE4D5}" dt="2026-03-14T00:30:01.616" v="3"/>
        <pc:sldMkLst>
          <pc:docMk/>
          <pc:sldMk cId="3554475359" sldId="114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EE3686-828A-4E3E-A978-67F6C600E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B6C913-A6F6-43A0-A179-326F9E01FF82}"/>
              </a:ext>
            </a:extLst>
          </p:cNvPr>
          <p:cNvGrpSpPr/>
          <p:nvPr/>
        </p:nvGrpSpPr>
        <p:grpSpPr>
          <a:xfrm>
            <a:off x="4620125" y="2175342"/>
            <a:ext cx="4062953" cy="3622144"/>
            <a:chOff x="1856873" y="18288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B7004D-046D-4691-B12E-EAFE6530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73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FFD6E1-6D6B-45FE-81D7-CE4D32D7B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94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113FF7-2404-4B1D-BBF0-D0E332461F88}"/>
              </a:ext>
            </a:extLst>
          </p:cNvPr>
          <p:cNvGrpSpPr/>
          <p:nvPr/>
        </p:nvGrpSpPr>
        <p:grpSpPr>
          <a:xfrm>
            <a:off x="387492" y="2175342"/>
            <a:ext cx="4062953" cy="3652582"/>
            <a:chOff x="-157269" y="-182880"/>
            <a:chExt cx="8897476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6BF1594-3EEB-4C8F-9771-207D66F87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7269" y="-18288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80CAA8-CB69-42AB-A519-3D0F3F736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139" y="-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44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 graphème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 graphème ou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 graphème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 graphème ou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 graphème ou</a:t>
            </a:r>
          </a:p>
          <a:p>
            <a:pPr marL="269875" indent="-269875"/>
            <a:r>
              <a:rPr lang="fr-FR" dirty="0"/>
              <a:t>Écriture - Le graphème ou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 graphème ou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 graphème ou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le graphème ou.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le graphème ou.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59472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pour se présenter et parler de ce qu’on fait le matin.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parler de ce que nous faisons le matin.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4_SEM1_S5 (oral)">
            <a:hlinkClick r:id="" action="ppaction://media"/>
            <a:extLst>
              <a:ext uri="{FF2B5EF4-FFF2-40B4-BE49-F238E27FC236}">
                <a16:creationId xmlns:a16="http://schemas.microsoft.com/office/drawing/2014/main" id="{70894B5C-3C7F-43AE-9D11-EEE8795C3B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43100"/>
            <a:ext cx="78462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7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nous présenter et à parler de ce que nous faisons le matin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3CFC46B-A368-48FC-A343-BB46628729EF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238289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3044640"/>
            <a:ext cx="3976731" cy="152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 et je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parle de ce qu’il fait le matin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le graphème ou.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parler de ce qu’on fait le matin.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le graphème ou.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ou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Ou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C2CE03-725B-4C4D-93EC-285B30565C53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445F73A-DC4C-43F1-93D9-A0032377C493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01AD5BE-0519-4DE9-ABB7-F062603C654A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2E59C5-DC02-498C-AB3D-A19FD57D62B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CBA635A-6AF5-4E59-A481-4609847EB1E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B9B7CC9-96E4-44AC-8774-C6E0C116862C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9CAB4A-7646-4F77-AF44-E5BBB399565F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17AFBA8-D390-4AC7-96C5-1F35E59408F4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BBF2B15-FCB7-4207-A462-40518310732A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0584CA-2D4C-434E-A8CD-68B814340FB4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310D1A-1280-4B67-A779-DF66A4587C51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0138BA6-5846-49C2-B664-AF04CEBE3B0C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B62F80A-B732-44A3-8851-3BCCF34309BE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2180AAE-29C7-4A2E-BA5A-7907A963F061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EB89E4-C5D0-4135-8074-0E486B3B516B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5D84C12-6356-4AE3-AB44-1E94DCA9ADAD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E441632-F140-461C-9C86-EB4604FEEA60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693408C-99CB-463B-9FC4-F764231AC182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F58DBD0-9430-412C-B951-FDBBE22F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  <a:endParaRPr lang="fr-FR" dirty="0"/>
          </a:p>
        </p:txBody>
      </p:sp>
      <p:sp>
        <p:nvSpPr>
          <p:cNvPr id="62" name="Google Shape;99;p3">
            <a:extLst>
              <a:ext uri="{FF2B5EF4-FFF2-40B4-BE49-F238E27FC236}">
                <a16:creationId xmlns:a16="http://schemas.microsoft.com/office/drawing/2014/main" id="{769E2947-5517-4486-9AC0-A83D063BD53F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C7E59393-BE2A-4A23-924F-8336A7D34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2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7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6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100430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9E960B-1FBA-2646-2FD3-0B8155A83AB7}"/>
              </a:ext>
            </a:extLst>
          </p:cNvPr>
          <p:cNvSpPr txBox="1"/>
          <p:nvPr/>
        </p:nvSpPr>
        <p:spPr>
          <a:xfrm>
            <a:off x="1521785" y="2174117"/>
            <a:ext cx="6100430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6" name="phrases N1 SEM1 S5">
            <a:hlinkClick r:id="" action="ppaction://media"/>
            <a:extLst>
              <a:ext uri="{FF2B5EF4-FFF2-40B4-BE49-F238E27FC236}">
                <a16:creationId xmlns:a16="http://schemas.microsoft.com/office/drawing/2014/main" id="{7E951A93-86A3-7669-3BB0-BBD3B74482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9" y="926269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    M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46848" y="2473583"/>
            <a:ext cx="804134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75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3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D6560-C097-460C-9564-C29B5E0A3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617744"/>
            <a:ext cx="3157279" cy="500458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665508"/>
            <a:ext cx="3157279" cy="4364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39D15B-55E0-412C-89BC-11FACF24D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7" y="3190454"/>
            <a:ext cx="4199062" cy="11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le graphème ou.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le graphème ou.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parler de ce qu’on fait le matin.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le graphème ou.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291513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M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ounir   a    une   souris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360286" y="3551556"/>
              <a:ext cx="181886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711720" y="3497768"/>
            <a:ext cx="144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032D9953-2E77-4111-BE38-C5D9B4169383}"/>
              </a:ext>
            </a:extLst>
          </p:cNvPr>
          <p:cNvSpPr/>
          <p:nvPr/>
        </p:nvSpPr>
        <p:spPr>
          <a:xfrm>
            <a:off x="6496427" y="3500273"/>
            <a:ext cx="144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Mounir a une souris.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ounir   a   une   souris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B61C95-B8AE-4F71-89A7-C0553B49D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051" y="1820129"/>
            <a:ext cx="3129911" cy="480085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135172"/>
            <a:ext cx="3015397" cy="9668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85.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5D75B0-3791-4F8E-86AD-23AEA1F47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71" y="3201645"/>
            <a:ext cx="4572000" cy="1628956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 de la page 85 sur votre cahier et relire les phrases de l’activité 5 de la page 84.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5726678-DF36-4036-8FE2-8993CEDE34C3}"/>
              </a:ext>
            </a:extLst>
          </p:cNvPr>
          <p:cNvGrpSpPr/>
          <p:nvPr/>
        </p:nvGrpSpPr>
        <p:grpSpPr>
          <a:xfrm>
            <a:off x="1687399" y="2139885"/>
            <a:ext cx="5490600" cy="4233681"/>
            <a:chOff x="907404" y="-50800"/>
            <a:chExt cx="8755388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EBD8BFD-3E34-474D-B861-59398100B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724" y="-50800"/>
              <a:ext cx="4471068" cy="685800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F4DF14-9DAC-482E-8926-A2D813796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404" y="-50800"/>
              <a:ext cx="4471068" cy="6858000"/>
            </a:xfrm>
            <a:prstGeom prst="rect">
              <a:avLst/>
            </a:prstGeom>
          </p:spPr>
        </p:pic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876833" y="5020203"/>
            <a:ext cx="2497310" cy="8255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572000" y="5571241"/>
            <a:ext cx="2493226" cy="4147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9817</TotalTime>
  <Words>846</Words>
  <Application>Microsoft Office PowerPoint</Application>
  <PresentationFormat>Affichage à l'écran (4:3)</PresentationFormat>
  <Paragraphs>134</Paragraphs>
  <Slides>41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0" baseType="lpstr">
      <vt:lpstr>Calibri</vt:lpstr>
      <vt:lpstr>Arial</vt:lpstr>
      <vt:lpstr>Dosis</vt:lpstr>
      <vt:lpstr>Dosis SemiBold</vt:lpstr>
      <vt:lpstr>Dosis ExtraBold</vt:lpstr>
      <vt:lpstr>Dosis Medium</vt:lpstr>
      <vt:lpstr>Aptos Display</vt:lpstr>
      <vt:lpstr>Aptos</vt:lpstr>
      <vt:lpstr>Wingdings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ce que nous faisons le matin. Écoutez bien.</vt:lpstr>
      <vt:lpstr>Lecture de la vidéo.</vt:lpstr>
      <vt:lpstr>Maintenant, nous allons apprendre à nous présenter et à parler de ce que nous faisons le matin.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parle de ce qu’il fait le matin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est. </vt:lpstr>
      <vt:lpstr>Répétons ensemble : est. </vt:lpstr>
      <vt:lpstr>C’est le mot : une. </vt:lpstr>
      <vt:lpstr>Répétons ensemble : une. </vt:lpstr>
      <vt:lpstr>Lisez ces phrases en silence. Après, on va écouter un audio. </vt:lpstr>
      <vt:lpstr>Lecture de l’audio.  </vt:lpstr>
      <vt:lpstr>Qui veut lire  ?</vt:lpstr>
      <vt:lpstr>Qui veut lire  ?</vt:lpstr>
      <vt:lpstr>Qui veut lire ?</vt:lpstr>
      <vt:lpstr>Prenez le livret à la page 84. </vt:lpstr>
      <vt:lpstr>Présentation PowerPoint</vt:lpstr>
      <vt:lpstr>Plan de la séance 5</vt:lpstr>
      <vt:lpstr>Maintenant, nous allons apprendre à écrire des phrases contenant le graphème ou.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Mounir a une souris.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 de la page 85 sur votre cahier et relire les phrases de l’activité 5 de la page 84.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76</cp:revision>
  <cp:lastPrinted>2025-08-13T10:11:39Z</cp:lastPrinted>
  <dcterms:created xsi:type="dcterms:W3CDTF">2025-08-01T12:31:49Z</dcterms:created>
  <dcterms:modified xsi:type="dcterms:W3CDTF">2026-03-18T22:09:45Z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