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59"/>
  </p:notesMasterIdLst>
  <p:sldIdLst>
    <p:sldId id="1043" r:id="rId12"/>
    <p:sldId id="1029" r:id="rId13"/>
    <p:sldId id="1030" r:id="rId14"/>
    <p:sldId id="1132" r:id="rId15"/>
    <p:sldId id="1053" r:id="rId16"/>
    <p:sldId id="799" r:id="rId17"/>
    <p:sldId id="841" r:id="rId18"/>
    <p:sldId id="779" r:id="rId19"/>
    <p:sldId id="1098" r:id="rId20"/>
    <p:sldId id="845" r:id="rId21"/>
    <p:sldId id="1129" r:id="rId22"/>
    <p:sldId id="1034" r:id="rId23"/>
    <p:sldId id="1035" r:id="rId24"/>
    <p:sldId id="1095" r:id="rId25"/>
    <p:sldId id="1093" r:id="rId26"/>
    <p:sldId id="1096" r:id="rId27"/>
    <p:sldId id="955" r:id="rId28"/>
    <p:sldId id="800" r:id="rId29"/>
    <p:sldId id="1036" r:id="rId30"/>
    <p:sldId id="859" r:id="rId31"/>
    <p:sldId id="860" r:id="rId32"/>
    <p:sldId id="1101" r:id="rId33"/>
    <p:sldId id="816" r:id="rId34"/>
    <p:sldId id="680" r:id="rId35"/>
    <p:sldId id="1127" r:id="rId36"/>
    <p:sldId id="1106" r:id="rId37"/>
    <p:sldId id="1112" r:id="rId38"/>
    <p:sldId id="1115" r:id="rId39"/>
    <p:sldId id="1114" r:id="rId40"/>
    <p:sldId id="1116" r:id="rId41"/>
    <p:sldId id="1118" r:id="rId42"/>
    <p:sldId id="1130" r:id="rId43"/>
    <p:sldId id="1131" r:id="rId44"/>
    <p:sldId id="645" r:id="rId45"/>
    <p:sldId id="862" r:id="rId46"/>
    <p:sldId id="825" r:id="rId47"/>
    <p:sldId id="1119" r:id="rId48"/>
    <p:sldId id="1090" r:id="rId49"/>
    <p:sldId id="1120" r:id="rId50"/>
    <p:sldId id="1107" r:id="rId51"/>
    <p:sldId id="1121" r:id="rId52"/>
    <p:sldId id="1108" r:id="rId53"/>
    <p:sldId id="1110" r:id="rId54"/>
    <p:sldId id="1111" r:id="rId55"/>
    <p:sldId id="1122" r:id="rId56"/>
    <p:sldId id="1123" r:id="rId57"/>
    <p:sldId id="840" r:id="rId58"/>
  </p:sldIdLst>
  <p:sldSz cx="9144000" cy="6858000" type="screen4x3"/>
  <p:notesSz cx="6735763" cy="9866313"/>
  <p:embeddedFontLst>
    <p:embeddedFont>
      <p:font typeface="Bahnschrift Condensed" panose="020B0502040204020203" pitchFamily="34" charset="0"/>
      <p:regular r:id="rId60"/>
      <p:bold r:id="rId61"/>
    </p:embeddedFont>
    <p:embeddedFont>
      <p:font typeface="Bahnschrift SemiBold SemiConden" panose="020B0502040204020203" pitchFamily="34" charset="0"/>
      <p:bold r:id="rId62"/>
    </p:embeddedFon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  <p:bold r:id="rId67"/>
    </p:embeddedFont>
    <p:embeddedFont>
      <p:font typeface="Dosis SemiBold" pitchFamily="2" charset="0"/>
      <p:regular r:id="rId68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31859B"/>
    <a:srgbClr val="00ACA4"/>
    <a:srgbClr val="424D7B"/>
    <a:srgbClr val="FCFFFD"/>
    <a:srgbClr val="EAF8FE"/>
    <a:srgbClr val="E7E6E6"/>
    <a:srgbClr val="9EE0F4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3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7.fntdata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2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3.fntdata"/><Relationship Id="rId70" Type="http://schemas.openxmlformats.org/officeDocument/2006/relationships/presProps" Target="presProps.xml"/><Relationship Id="rId75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84114D3B-1412-47CC-B057-CC85F42D56CD}"/>
    <pc:docChg chg="addSld delSld modSld">
      <pc:chgData name="LAMIAE BEZZAZ" userId="f9bc3cc0-8e1c-4944-afa8-b4b36bbf20e1" providerId="ADAL" clId="{84114D3B-1412-47CC-B057-CC85F42D56CD}" dt="2026-03-13T23:51:51.595" v="67" actId="14100"/>
      <pc:docMkLst>
        <pc:docMk/>
      </pc:docMkLst>
      <pc:sldChg chg="addSp modSp">
        <pc:chgData name="LAMIAE BEZZAZ" userId="f9bc3cc0-8e1c-4944-afa8-b4b36bbf20e1" providerId="ADAL" clId="{84114D3B-1412-47CC-B057-CC85F42D56CD}" dt="2026-03-13T23:49:46.172" v="38" actId="14100"/>
        <pc:sldMkLst>
          <pc:docMk/>
          <pc:sldMk cId="613695729" sldId="645"/>
        </pc:sldMkLst>
        <pc:spChg chg="mod">
          <ac:chgData name="LAMIAE BEZZAZ" userId="f9bc3cc0-8e1c-4944-afa8-b4b36bbf20e1" providerId="ADAL" clId="{84114D3B-1412-47CC-B057-CC85F42D56CD}" dt="2026-03-13T23:49:46.172" v="38" actId="14100"/>
          <ac:spMkLst>
            <pc:docMk/>
            <pc:sldMk cId="613695729" sldId="645"/>
            <ac:spMk id="6" creationId="{11CCB2D1-6DEC-FB7F-CDDD-C2EBB1B612AB}"/>
          </ac:spMkLst>
        </pc:spChg>
        <pc:picChg chg="add mod ord">
          <ac:chgData name="LAMIAE BEZZAZ" userId="f9bc3cc0-8e1c-4944-afa8-b4b36bbf20e1" providerId="ADAL" clId="{84114D3B-1412-47CC-B057-CC85F42D56CD}" dt="2026-03-13T23:49:40.610" v="37" actId="171"/>
          <ac:picMkLst>
            <pc:docMk/>
            <pc:sldMk cId="613695729" sldId="645"/>
            <ac:picMk id="4" creationId="{E73341BF-D7FC-4030-9479-9DAF812D7BC0}"/>
          </ac:picMkLst>
        </pc:picChg>
      </pc:sldChg>
      <pc:sldChg chg="addSp modSp modAnim">
        <pc:chgData name="LAMIAE BEZZAZ" userId="f9bc3cc0-8e1c-4944-afa8-b4b36bbf20e1" providerId="ADAL" clId="{84114D3B-1412-47CC-B057-CC85F42D56CD}" dt="2026-03-13T23:47:41.818" v="31"/>
        <pc:sldMkLst>
          <pc:docMk/>
          <pc:sldMk cId="1644084619" sldId="680"/>
        </pc:sldMkLst>
        <pc:picChg chg="add mod">
          <ac:chgData name="LAMIAE BEZZAZ" userId="f9bc3cc0-8e1c-4944-afa8-b4b36bbf20e1" providerId="ADAL" clId="{84114D3B-1412-47CC-B057-CC85F42D56CD}" dt="2026-03-13T23:47:30.757" v="29" actId="14100"/>
          <ac:picMkLst>
            <pc:docMk/>
            <pc:sldMk cId="1644084619" sldId="680"/>
            <ac:picMk id="4" creationId="{FDCF1D1F-ED2D-403C-A37F-108B0DEE51BA}"/>
          </ac:picMkLst>
        </pc:picChg>
      </pc:sldChg>
      <pc:sldChg chg="addSp modSp">
        <pc:chgData name="LAMIAE BEZZAZ" userId="f9bc3cc0-8e1c-4944-afa8-b4b36bbf20e1" providerId="ADAL" clId="{84114D3B-1412-47CC-B057-CC85F42D56CD}" dt="2026-03-13T23:51:51.595" v="67" actId="14100"/>
        <pc:sldMkLst>
          <pc:docMk/>
          <pc:sldMk cId="3477044608" sldId="840"/>
        </pc:sldMkLst>
        <pc:spChg chg="mod">
          <ac:chgData name="LAMIAE BEZZAZ" userId="f9bc3cc0-8e1c-4944-afa8-b4b36bbf20e1" providerId="ADAL" clId="{84114D3B-1412-47CC-B057-CC85F42D56CD}" dt="2026-03-13T23:51:34.684" v="63" actId="14100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84114D3B-1412-47CC-B057-CC85F42D56CD}" dt="2026-03-13T23:51:41.582" v="64" actId="14100"/>
          <ac:spMkLst>
            <pc:docMk/>
            <pc:sldMk cId="3477044608" sldId="840"/>
            <ac:spMk id="18" creationId="{25FEC6B1-258E-430C-A3BF-36C29E759353}"/>
          </ac:spMkLst>
        </pc:spChg>
        <pc:grpChg chg="add mod ord">
          <ac:chgData name="LAMIAE BEZZAZ" userId="f9bc3cc0-8e1c-4944-afa8-b4b36bbf20e1" providerId="ADAL" clId="{84114D3B-1412-47CC-B057-CC85F42D56CD}" dt="2026-03-13T23:51:51.595" v="67" actId="14100"/>
          <ac:grpSpMkLst>
            <pc:docMk/>
            <pc:sldMk cId="3477044608" sldId="840"/>
            <ac:grpSpMk id="8" creationId="{98BB5C72-2C60-4B5D-AAE4-2CE0CA96AD7E}"/>
          </ac:grpSpMkLst>
        </pc:grpChg>
        <pc:picChg chg="add mod">
          <ac:chgData name="LAMIAE BEZZAZ" userId="f9bc3cc0-8e1c-4944-afa8-b4b36bbf20e1" providerId="ADAL" clId="{84114D3B-1412-47CC-B057-CC85F42D56CD}" dt="2026-03-13T23:51:03.213" v="51" actId="164"/>
          <ac:picMkLst>
            <pc:docMk/>
            <pc:sldMk cId="3477044608" sldId="840"/>
            <ac:picMk id="5" creationId="{3D30B8B5-0AAF-46FF-9629-292BF21B6F96}"/>
          </ac:picMkLst>
        </pc:picChg>
        <pc:picChg chg="add mod">
          <ac:chgData name="LAMIAE BEZZAZ" userId="f9bc3cc0-8e1c-4944-afa8-b4b36bbf20e1" providerId="ADAL" clId="{84114D3B-1412-47CC-B057-CC85F42D56CD}" dt="2026-03-13T23:51:03.213" v="51" actId="164"/>
          <ac:picMkLst>
            <pc:docMk/>
            <pc:sldMk cId="3477044608" sldId="840"/>
            <ac:picMk id="7" creationId="{AA171168-2FB2-49F0-ACD5-45A3A3D19003}"/>
          </ac:picMkLst>
        </pc:picChg>
      </pc:sldChg>
      <pc:sldChg chg="del">
        <pc:chgData name="LAMIAE BEZZAZ" userId="f9bc3cc0-8e1c-4944-afa8-b4b36bbf20e1" providerId="ADAL" clId="{84114D3B-1412-47CC-B057-CC85F42D56CD}" dt="2026-03-13T19:38:07.502" v="4" actId="47"/>
        <pc:sldMkLst>
          <pc:docMk/>
          <pc:sldMk cId="3005613515" sldId="847"/>
        </pc:sldMkLst>
      </pc:sldChg>
      <pc:sldChg chg="addSp modSp">
        <pc:chgData name="LAMIAE BEZZAZ" userId="f9bc3cc0-8e1c-4944-afa8-b4b36bbf20e1" providerId="ADAL" clId="{84114D3B-1412-47CC-B057-CC85F42D56CD}" dt="2026-03-13T19:59:54.300" v="23" actId="14100"/>
        <pc:sldMkLst>
          <pc:docMk/>
          <pc:sldMk cId="1339474844" sldId="1034"/>
        </pc:sldMkLst>
        <pc:picChg chg="add mod">
          <ac:chgData name="LAMIAE BEZZAZ" userId="f9bc3cc0-8e1c-4944-afa8-b4b36bbf20e1" providerId="ADAL" clId="{84114D3B-1412-47CC-B057-CC85F42D56CD}" dt="2026-03-13T19:59:54.300" v="23" actId="14100"/>
          <ac:picMkLst>
            <pc:docMk/>
            <pc:sldMk cId="1339474844" sldId="1034"/>
            <ac:picMk id="3" creationId="{2CB1EF97-368A-48B9-B7EE-360BB00221B1}"/>
          </ac:picMkLst>
        </pc:picChg>
      </pc:sldChg>
      <pc:sldChg chg="addSp modSp">
        <pc:chgData name="LAMIAE BEZZAZ" userId="f9bc3cc0-8e1c-4944-afa8-b4b36bbf20e1" providerId="ADAL" clId="{84114D3B-1412-47CC-B057-CC85F42D56CD}" dt="2026-03-13T19:37:02.131" v="2" actId="14100"/>
        <pc:sldMkLst>
          <pc:docMk/>
          <pc:sldMk cId="522016112" sldId="1043"/>
        </pc:sldMkLst>
        <pc:picChg chg="add mod">
          <ac:chgData name="LAMIAE BEZZAZ" userId="f9bc3cc0-8e1c-4944-afa8-b4b36bbf20e1" providerId="ADAL" clId="{84114D3B-1412-47CC-B057-CC85F42D56CD}" dt="2026-03-13T19:37:02.131" v="2" actId="14100"/>
          <ac:picMkLst>
            <pc:docMk/>
            <pc:sldMk cId="522016112" sldId="1043"/>
            <ac:picMk id="3" creationId="{73AE3BCB-DA25-4C7C-82BC-B0C16F95F67D}"/>
          </ac:picMkLst>
        </pc:picChg>
      </pc:sldChg>
      <pc:sldChg chg="del">
        <pc:chgData name="LAMIAE BEZZAZ" userId="f9bc3cc0-8e1c-4944-afa8-b4b36bbf20e1" providerId="ADAL" clId="{84114D3B-1412-47CC-B057-CC85F42D56CD}" dt="2026-03-13T20:00:01.146" v="24" actId="47"/>
        <pc:sldMkLst>
          <pc:docMk/>
          <pc:sldMk cId="3111348164" sldId="1054"/>
        </pc:sldMkLst>
      </pc:sldChg>
      <pc:sldChg chg="addSp modSp modAnim">
        <pc:chgData name="LAMIAE BEZZAZ" userId="f9bc3cc0-8e1c-4944-afa8-b4b36bbf20e1" providerId="ADAL" clId="{84114D3B-1412-47CC-B057-CC85F42D56CD}" dt="2026-03-13T19:40:50.739" v="13"/>
        <pc:sldMkLst>
          <pc:docMk/>
          <pc:sldMk cId="1615047063" sldId="1098"/>
        </pc:sldMkLst>
        <pc:picChg chg="add mod">
          <ac:chgData name="LAMIAE BEZZAZ" userId="f9bc3cc0-8e1c-4944-afa8-b4b36bbf20e1" providerId="ADAL" clId="{84114D3B-1412-47CC-B057-CC85F42D56CD}" dt="2026-03-13T19:40:38.841" v="11" actId="14100"/>
          <ac:picMkLst>
            <pc:docMk/>
            <pc:sldMk cId="1615047063" sldId="1098"/>
            <ac:picMk id="2" creationId="{4C375394-7E4C-4D04-9921-5F365C71EA98}"/>
          </ac:picMkLst>
        </pc:picChg>
      </pc:sldChg>
      <pc:sldChg chg="addSp modSp">
        <pc:chgData name="LAMIAE BEZZAZ" userId="f9bc3cc0-8e1c-4944-afa8-b4b36bbf20e1" providerId="ADAL" clId="{84114D3B-1412-47CC-B057-CC85F42D56CD}" dt="2026-03-13T23:50:33.388" v="47" actId="14100"/>
        <pc:sldMkLst>
          <pc:docMk/>
          <pc:sldMk cId="2260547945" sldId="1122"/>
        </pc:sldMkLst>
        <pc:spChg chg="mod">
          <ac:chgData name="LAMIAE BEZZAZ" userId="f9bc3cc0-8e1c-4944-afa8-b4b36bbf20e1" providerId="ADAL" clId="{84114D3B-1412-47CC-B057-CC85F42D56CD}" dt="2026-03-13T23:50:33.388" v="47" actId="14100"/>
          <ac:spMkLst>
            <pc:docMk/>
            <pc:sldMk cId="2260547945" sldId="1122"/>
            <ac:spMk id="10" creationId="{94EED909-5B74-4AB5-AD1A-87F8BA883475}"/>
          </ac:spMkLst>
        </pc:spChg>
        <pc:picChg chg="add mod ord">
          <ac:chgData name="LAMIAE BEZZAZ" userId="f9bc3cc0-8e1c-4944-afa8-b4b36bbf20e1" providerId="ADAL" clId="{84114D3B-1412-47CC-B057-CC85F42D56CD}" dt="2026-03-13T23:50:25.529" v="46" actId="171"/>
          <ac:picMkLst>
            <pc:docMk/>
            <pc:sldMk cId="2260547945" sldId="1122"/>
            <ac:picMk id="3" creationId="{1028E841-66AE-4CFE-B9D8-EDBC2BCA739C}"/>
          </ac:picMkLst>
        </pc:picChg>
      </pc:sldChg>
      <pc:sldChg chg="addSp modAnim">
        <pc:chgData name="LAMIAE BEZZAZ" userId="f9bc3cc0-8e1c-4944-afa8-b4b36bbf20e1" providerId="ADAL" clId="{84114D3B-1412-47CC-B057-CC85F42D56CD}" dt="2026-03-13T19:41:06.481" v="15"/>
        <pc:sldMkLst>
          <pc:docMk/>
          <pc:sldMk cId="126653100" sldId="1129"/>
        </pc:sldMkLst>
        <pc:picChg chg="add">
          <ac:chgData name="LAMIAE BEZZAZ" userId="f9bc3cc0-8e1c-4944-afa8-b4b36bbf20e1" providerId="ADAL" clId="{84114D3B-1412-47CC-B057-CC85F42D56CD}" dt="2026-03-13T19:41:03.145" v="14"/>
          <ac:picMkLst>
            <pc:docMk/>
            <pc:sldMk cId="126653100" sldId="1129"/>
            <ac:picMk id="5" creationId="{7624A463-05D0-4BE2-A085-85F445C4AEEE}"/>
          </ac:picMkLst>
        </pc:picChg>
      </pc:sldChg>
      <pc:sldChg chg="add">
        <pc:chgData name="LAMIAE BEZZAZ" userId="f9bc3cc0-8e1c-4944-afa8-b4b36bbf20e1" providerId="ADAL" clId="{84114D3B-1412-47CC-B057-CC85F42D56CD}" dt="2026-03-13T19:38:03.131" v="3"/>
        <pc:sldMkLst>
          <pc:docMk/>
          <pc:sldMk cId="3732070369" sldId="113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07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94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12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7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93" r:id="rId10"/>
    <p:sldLayoutId id="2147483795" r:id="rId11"/>
    <p:sldLayoutId id="2147483796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18/03/2026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0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3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6.pn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8.png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AE3BCB-DA25-4C7C-82BC-B0C16F95F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B6C913-A6F6-43A0-A179-326F9E01FF82}"/>
              </a:ext>
            </a:extLst>
          </p:cNvPr>
          <p:cNvGrpSpPr/>
          <p:nvPr/>
        </p:nvGrpSpPr>
        <p:grpSpPr>
          <a:xfrm>
            <a:off x="4620125" y="2175342"/>
            <a:ext cx="4062953" cy="3622144"/>
            <a:chOff x="1856873" y="182880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9B7004D-046D-4691-B12E-EAFE65300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873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0FFD6E1-6D6B-45FE-81D7-CE4D32D7B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7941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0113FF7-2404-4B1D-BBF0-D0E332461F88}"/>
              </a:ext>
            </a:extLst>
          </p:cNvPr>
          <p:cNvGrpSpPr/>
          <p:nvPr/>
        </p:nvGrpSpPr>
        <p:grpSpPr>
          <a:xfrm>
            <a:off x="387492" y="2175342"/>
            <a:ext cx="4062953" cy="3652582"/>
            <a:chOff x="-157269" y="-182880"/>
            <a:chExt cx="8897476" cy="6858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6BF1594-3EEB-4C8F-9771-207D66F87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7269" y="-18288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180CAA8-CB69-42AB-A519-3D0F3F736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9139" y="-18288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207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 graphème ou - Ou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 graphème ou - Ou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 graphème ou - Ou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 graphème ou - Ou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 graphème ou - Ou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 graphème ou - Ou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 graphème ou - Ou</a:t>
            </a:r>
          </a:p>
          <a:p>
            <a:r>
              <a:rPr lang="fr-FR" dirty="0"/>
              <a:t>Écriture - Le graphème ou - Ou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avec le graphème ou.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mots avec le graphème ou.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2053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4_SEM1_S4_dialogue">
            <a:hlinkClick r:id="" action="ppaction://media"/>
            <a:extLst>
              <a:ext uri="{FF2B5EF4-FFF2-40B4-BE49-F238E27FC236}">
                <a16:creationId xmlns:a16="http://schemas.microsoft.com/office/drawing/2014/main" id="{4C375394-7E4C-4D04-9921-5F365C71EA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827" y="2111310"/>
            <a:ext cx="7992173" cy="38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1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1_P4_SEM1_S4_dialogue">
            <a:hlinkClick r:id="" action="ppaction://media"/>
            <a:extLst>
              <a:ext uri="{FF2B5EF4-FFF2-40B4-BE49-F238E27FC236}">
                <a16:creationId xmlns:a16="http://schemas.microsoft.com/office/drawing/2014/main" id="{7624A463-05D0-4BE2-A085-85F445C4AE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4462" y="2111310"/>
            <a:ext cx="7947538" cy="38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1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CB1EF97-368A-48B9-B7EE-360BB0022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949" y="1894787"/>
            <a:ext cx="7324626" cy="469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27628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6761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FB492B2-4CAE-4E10-B0E2-DC29CA7A1DAA}"/>
              </a:ext>
            </a:extLst>
          </p:cNvPr>
          <p:cNvGrpSpPr/>
          <p:nvPr/>
        </p:nvGrpSpPr>
        <p:grpSpPr>
          <a:xfrm>
            <a:off x="1868555" y="2092025"/>
            <a:ext cx="5327629" cy="4212812"/>
            <a:chOff x="1868555" y="2092025"/>
            <a:chExt cx="5327629" cy="421281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F485894-D452-4EFF-97F9-D1F66C00C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2" t="1875" r="3137" b="3327"/>
            <a:stretch/>
          </p:blipFill>
          <p:spPr>
            <a:xfrm>
              <a:off x="2420612" y="3154239"/>
              <a:ext cx="4437529" cy="31505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033DCAF-790F-4BB7-8007-658D8E134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2B8C928-9195-4E34-A256-EF93CFD83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704BA6-915B-4050-8E8D-05A8AD05AF6A}"/>
              </a:ext>
            </a:extLst>
          </p:cNvPr>
          <p:cNvGrpSpPr/>
          <p:nvPr/>
        </p:nvGrpSpPr>
        <p:grpSpPr>
          <a:xfrm>
            <a:off x="1001472" y="3154099"/>
            <a:ext cx="2830928" cy="2475735"/>
            <a:chOff x="1868555" y="2092025"/>
            <a:chExt cx="5327629" cy="421281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20063D2-D955-4B53-831E-2A8ADF3B9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2" t="1875" r="3137" b="3327"/>
            <a:stretch/>
          </p:blipFill>
          <p:spPr>
            <a:xfrm>
              <a:off x="2420612" y="3154239"/>
              <a:ext cx="4437529" cy="31505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183B49F-1A02-4A57-84D9-1FED20148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E3B1F6F-96E4-4629-AB81-FFCB64EE4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CD68B99-0FFC-648C-0FB4-978329D3CA2C}"/>
              </a:ext>
            </a:extLst>
          </p:cNvPr>
          <p:cNvSpPr txBox="1"/>
          <p:nvPr/>
        </p:nvSpPr>
        <p:spPr>
          <a:xfrm>
            <a:off x="4191918" y="3725776"/>
            <a:ext cx="4368187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Et toi, qu’est-ce que tu fais le matin ?</a:t>
            </a:r>
          </a:p>
        </p:txBody>
      </p: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A0C5CD6-B65A-4751-BB90-0BAA447DCA72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434C5BA-8FB5-4960-903F-F4C8D7F13E29}"/>
              </a:ext>
            </a:extLst>
          </p:cNvPr>
          <p:cNvSpPr txBox="1"/>
          <p:nvPr/>
        </p:nvSpPr>
        <p:spPr>
          <a:xfrm>
            <a:off x="4191918" y="3725776"/>
            <a:ext cx="4368187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Et toi, qu’est-ce que tu fais le matin ?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C7BA7FE-FC9F-4A08-A3FB-D6CEEC0D0D20}"/>
              </a:ext>
            </a:extLst>
          </p:cNvPr>
          <p:cNvGrpSpPr/>
          <p:nvPr/>
        </p:nvGrpSpPr>
        <p:grpSpPr>
          <a:xfrm>
            <a:off x="1001472" y="3154099"/>
            <a:ext cx="2830928" cy="2475735"/>
            <a:chOff x="1868555" y="2092025"/>
            <a:chExt cx="5327629" cy="421281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8EFC874-0069-49B2-8399-DFD8500A31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2" t="1875" r="3137" b="3327"/>
            <a:stretch/>
          </p:blipFill>
          <p:spPr>
            <a:xfrm>
              <a:off x="2420612" y="3154239"/>
              <a:ext cx="4437529" cy="31505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75DBB76-6991-4868-ABAB-9898B37CE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746BBDC-D544-4D41-AB37-5751E65E7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BCAC453-DC74-4AB3-A78B-E0EC2F7EFC2C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B4CC2C-B5F8-42B0-B2E3-8DB262C9DAE5}"/>
              </a:ext>
            </a:extLst>
          </p:cNvPr>
          <p:cNvGrpSpPr/>
          <p:nvPr/>
        </p:nvGrpSpPr>
        <p:grpSpPr>
          <a:xfrm>
            <a:off x="1001472" y="3154099"/>
            <a:ext cx="2830928" cy="2475735"/>
            <a:chOff x="1868555" y="2092025"/>
            <a:chExt cx="5327629" cy="4212812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DF9775E-BC9C-40B3-8EE4-DCD1C6FC18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2" t="1875" r="3137" b="3327"/>
            <a:stretch/>
          </p:blipFill>
          <p:spPr>
            <a:xfrm>
              <a:off x="2420612" y="3154239"/>
              <a:ext cx="4437529" cy="31505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4783F58-2FE6-4A0A-B74F-E7AFD8025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596FD10-9789-449C-9A61-3F343B563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DB31D45-1D81-84D0-E84B-C9118A8F20A6}"/>
              </a:ext>
            </a:extLst>
          </p:cNvPr>
          <p:cNvSpPr txBox="1"/>
          <p:nvPr/>
        </p:nvSpPr>
        <p:spPr>
          <a:xfrm>
            <a:off x="4191918" y="3725776"/>
            <a:ext cx="4368187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Et toi, qu’est-ce que tu fais le matin ?</a:t>
            </a:r>
          </a:p>
        </p:txBody>
      </p: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72923" y="2561922"/>
            <a:ext cx="3469578" cy="231305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071164-3CA0-677A-CBDF-7F96BD198C5B}"/>
              </a:ext>
            </a:extLst>
          </p:cNvPr>
          <p:cNvSpPr txBox="1"/>
          <p:nvPr/>
        </p:nvSpPr>
        <p:spPr>
          <a:xfrm>
            <a:off x="4258019" y="3008638"/>
            <a:ext cx="4368187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Et toi, qu’est-ce que tu fais le matin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 avec le graphème ou.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mots avec le graphème ou.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ou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Ou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320380-401F-4836-B260-05317F8644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78338B-E33B-4DF3-A226-515EDF340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D4656F-D5BE-4773-B96D-8FF6F3A4D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6A375E-D9BD-40F7-8EF8-710986B4E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EBC9EA9-DF68-441F-98D9-A5414D4FEF06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27FB032-0CA2-470D-8CFC-CFABC1B095EE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62A9437-2172-419A-A6FD-5C0738181848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C65BED1-47E5-4EB3-B559-3C20E92D7E9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25CBB39-1B0F-4C15-9575-F8D60723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FFFF9-A2D4-436D-82F6-900D5BD73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63CE352-E974-406B-AD35-B99D7C4EC8D6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0C7CA68-1011-40FC-AF81-D01FAB202E78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EC8FF6A-90F8-465D-BFFA-7D5612C8F250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360A606-FD9E-4806-AD7F-C5BA5CA54D89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65DB964-E30C-40EB-907B-0B84051CE268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662208B-2735-4EE1-A26B-0F8D61E0EFCF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2F5E25C-5D35-4F19-9DA8-9CF4F12311F1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30F6857-8452-41DE-AB00-4156B5A1E476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B05F127-B9A6-4C5F-AB34-BAEB3846F1BE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le graphème ou.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2A3ECD-FE69-4BD6-BBD8-3DD9AE5A4A0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EC3091-AFE1-46DD-AA96-2947852A3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9B375-D406-4403-A3B0-0408DC16D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Google Shape;99;p3">
            <a:extLst>
              <a:ext uri="{FF2B5EF4-FFF2-40B4-BE49-F238E27FC236}">
                <a16:creationId xmlns:a16="http://schemas.microsoft.com/office/drawing/2014/main" id="{BE6BCFF3-707F-4E4A-8810-4FF45C97EF2C}"/>
              </a:ext>
            </a:extLst>
          </p:cNvPr>
          <p:cNvSpPr txBox="1"/>
          <p:nvPr/>
        </p:nvSpPr>
        <p:spPr>
          <a:xfrm>
            <a:off x="851835" y="2214509"/>
            <a:ext cx="779361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t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ou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pi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 p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ou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l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 m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ou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l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s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ou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   r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ou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t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</a:t>
            </a:r>
            <a:endParaRPr sz="4800" dirty="0">
              <a:solidFill>
                <a:srgbClr val="424D7B"/>
              </a:solidFill>
              <a:latin typeface="Dosis SemiBold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1_P4_SEM1_S4_Fusion">
            <a:hlinkClick r:id="" action="ppaction://media"/>
            <a:extLst>
              <a:ext uri="{FF2B5EF4-FFF2-40B4-BE49-F238E27FC236}">
                <a16:creationId xmlns:a16="http://schemas.microsoft.com/office/drawing/2014/main" id="{FDCF1D1F-ED2D-403C-A37F-108B0DEE51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5290" y="2102176"/>
            <a:ext cx="7673419" cy="412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toupi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poul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moul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soup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rout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  <a:endParaRPr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D10F024-D99B-4F4F-99CD-82EA0153D4A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9666E2-42A9-4333-820D-96AF7865C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834E3B-DB4A-49F1-A6EA-E0901F333D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1028850" y="3281791"/>
            <a:ext cx="171830" cy="89299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2010148" y="3254837"/>
            <a:ext cx="171828" cy="94689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69F23A8-BC05-47B1-A315-06930F385C35}"/>
              </a:ext>
            </a:extLst>
          </p:cNvPr>
          <p:cNvSpPr/>
          <p:nvPr/>
        </p:nvSpPr>
        <p:spPr>
          <a:xfrm rot="16200000">
            <a:off x="4279728" y="2854585"/>
            <a:ext cx="171828" cy="181186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0DC26E44-AD87-45CC-A8DB-0C5CCC9BF3D5}"/>
              </a:ext>
            </a:extLst>
          </p:cNvPr>
          <p:cNvSpPr/>
          <p:nvPr/>
        </p:nvSpPr>
        <p:spPr>
          <a:xfrm rot="16200000">
            <a:off x="3126151" y="4663471"/>
            <a:ext cx="153026" cy="189037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6415818" y="4738488"/>
            <a:ext cx="153026" cy="177794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7061215" y="2732967"/>
            <a:ext cx="139596" cy="202286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244762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toupi</a:t>
            </a:r>
            <a:r>
              <a:rPr lang="pt-BR" sz="96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5566CC-83B2-41CC-B519-2F830AC8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C2BB-DAFD-F418-040E-9E4F9372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E9703-D40A-0D88-06AB-199C533B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571A59-6FD9-492B-13AE-0E5009724167}"/>
              </a:ext>
            </a:extLst>
          </p:cNvPr>
          <p:cNvSpPr txBox="1"/>
          <p:nvPr/>
        </p:nvSpPr>
        <p:spPr>
          <a:xfrm>
            <a:off x="457423" y="2524595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poul</a:t>
            </a:r>
            <a:r>
              <a:rPr lang="pt-BR" sz="96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endParaRPr lang="pt-B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6DD955-E1EB-4D8E-8F55-8E2D9889B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66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100F-08B3-B4C7-3F94-09E92B4B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DBC47-A89A-5EAE-D0EF-7D8DDCEE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E3064D-FA6C-23D3-069A-E690F644D710}"/>
              </a:ext>
            </a:extLst>
          </p:cNvPr>
          <p:cNvSpPr txBox="1"/>
          <p:nvPr/>
        </p:nvSpPr>
        <p:spPr>
          <a:xfrm>
            <a:off x="521142" y="2445596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moul</a:t>
            </a:r>
            <a:r>
              <a:rPr lang="pt-BR" sz="96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endParaRPr kumimoji="0" lang="pt-BR" sz="80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64A58-3555-4D78-9D3A-855E31BEC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669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soup</a:t>
            </a:r>
            <a:r>
              <a:rPr lang="pt-BR" sz="96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29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57423" y="2524595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rout</a:t>
            </a:r>
            <a:r>
              <a:rPr lang="pt-BR" sz="96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88E92C-E733-4D7C-8669-B09DE067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53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03878" y="2491547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loup</a:t>
            </a:r>
            <a:r>
              <a:rPr lang="pt-BR" sz="96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endParaRPr kumimoji="0" lang="pt-BR" sz="96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7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03878" y="2491547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rou</a:t>
            </a:r>
            <a:r>
              <a:rPr lang="pt-BR" sz="96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x</a:t>
            </a:r>
            <a:endParaRPr kumimoji="0" lang="pt-BR" sz="96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5999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03878" y="2491547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souri</a:t>
            </a:r>
            <a:r>
              <a:rPr lang="pt-BR" sz="96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s</a:t>
            </a:r>
            <a:endParaRPr kumimoji="0" lang="pt-BR" sz="96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712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73341BF-D7FC-4030-9479-9DAF812D7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885" y="1489435"/>
            <a:ext cx="3272637" cy="501977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84.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4647414"/>
            <a:ext cx="2997873" cy="10074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0A83911-3C34-4055-BE43-6A2F804891B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0B9A64-6425-4023-9558-AE771C77C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472757-4CAD-48D8-A0C0-741031CEEB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syllabes et les mots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3878862-D57B-4CBF-884C-70D6727CA58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D9F1AA-FBE8-48F9-B230-1A361A105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AFB1266-FBEA-4917-A02C-E8664EBD2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7E5F0DF-9544-493D-805A-1FC111082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835" y="2542691"/>
            <a:ext cx="4235272" cy="208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contenant le graphème ou.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contenant le graphème ou.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150511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238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mots contenant le graphème ou.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F1A0F8A-7828-4FF8-ABCA-DCDB297B061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18B0C32-0604-4ABA-96DA-FD9E8F1A5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702F4E-E2D6-40CB-BAF9-CC2E7CBF2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45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ours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668B9A-B791-486B-8775-3D62C4AA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9291CD-F26E-49EA-9DB8-276ED8D864F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70EE7C-CAB3-4EC7-AC17-D811B0F5D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BD2233-5780-4C92-9287-0D46318C7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1E5C050-BBBC-4A97-B520-DABC64853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499" y="2417232"/>
            <a:ext cx="3505600" cy="246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B3A038C-AF14-4FD7-BBAE-A4E6ACC10C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527187-3586-4FA7-9439-C2C274DD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B778A9-B3AF-4327-8AA9-749BAE542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44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EBAA8C-279E-7C81-69CC-EC68AE80B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ours.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9980387-9713-7EBE-4B57-31E8A2BE7145}"/>
              </a:ext>
            </a:extLst>
          </p:cNvPr>
          <p:cNvGrpSpPr/>
          <p:nvPr/>
        </p:nvGrpSpPr>
        <p:grpSpPr>
          <a:xfrm>
            <a:off x="1783244" y="2030819"/>
            <a:ext cx="5289910" cy="3505620"/>
            <a:chOff x="2211351" y="1954305"/>
            <a:chExt cx="4682508" cy="3434811"/>
          </a:xfrm>
        </p:grpSpPr>
        <p:pic>
          <p:nvPicPr>
            <p:cNvPr id="13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7E5322B0-EC47-0189-5F71-ABEB865301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54305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59311F-26A2-62E3-FF7C-D1068B369BDD}"/>
                </a:ext>
              </a:extLst>
            </p:cNvPr>
            <p:cNvSpPr/>
            <p:nvPr/>
          </p:nvSpPr>
          <p:spPr>
            <a:xfrm>
              <a:off x="2749152" y="2852237"/>
              <a:ext cx="2084709" cy="2094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600" b="1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ours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AED6F91-20D7-4986-AFC1-CBF64E124C6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6C43A53-5BE5-494B-B29D-5D453C4F5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98E223-1B76-4383-AE43-2E9C49852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A84B2208-EE2C-46D6-AA0C-E27A7912B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47106" b="48323"/>
          <a:stretch>
            <a:fillRect/>
          </a:stretch>
        </p:blipFill>
        <p:spPr bwMode="auto">
          <a:xfrm>
            <a:off x="1783244" y="2030819"/>
            <a:ext cx="5289910" cy="350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A3F948-2FBF-4CE1-9876-D407B4D3993A}"/>
              </a:ext>
            </a:extLst>
          </p:cNvPr>
          <p:cNvSpPr/>
          <p:nvPr/>
        </p:nvSpPr>
        <p:spPr>
          <a:xfrm>
            <a:off x="2390807" y="2947262"/>
            <a:ext cx="2355132" cy="21377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9600" b="1" dirty="0">
                <a:solidFill>
                  <a:srgbClr val="565F88"/>
                </a:solidFill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ours</a:t>
            </a:r>
            <a:endParaRPr lang="fr-FR" sz="11500" b="1" dirty="0">
              <a:solidFill>
                <a:srgbClr val="565F88"/>
              </a:solidFill>
              <a:latin typeface="Dosis SemiBold" pitchFamily="2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521B-519A-5763-94D1-54D674BBE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283CC40E-63B7-FACF-4D75-E89B7508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moule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2F10F2-31D0-4A21-B495-7CB9CB91C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27BF7B-96C2-43D8-A673-3DD8A3F6DEE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51A0C20-574D-45FF-8263-953AE5513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B40592-C415-4372-9470-9F24CB3A6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73E54CD-B240-456E-B58D-996F111A6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499" y="2510118"/>
            <a:ext cx="3794269" cy="233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40CD-5AEE-CA07-94BF-AEAB8D57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16863A-6290-CA9F-0812-AEAC7747C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3C229FE6-F14B-343D-2883-D6A13C9C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moule.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25E572E-FCA4-DE38-6CED-DC52854B0774}"/>
              </a:ext>
            </a:extLst>
          </p:cNvPr>
          <p:cNvGrpSpPr/>
          <p:nvPr/>
        </p:nvGrpSpPr>
        <p:grpSpPr>
          <a:xfrm>
            <a:off x="1783243" y="2312894"/>
            <a:ext cx="5577513" cy="3214581"/>
            <a:chOff x="2211351" y="1945341"/>
            <a:chExt cx="4682508" cy="343481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47613E35-B82C-717C-6DEF-3A604AAABA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45341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034285-2327-FA8F-9881-FB93593B1EB7}"/>
                </a:ext>
              </a:extLst>
            </p:cNvPr>
            <p:cNvSpPr/>
            <p:nvPr/>
          </p:nvSpPr>
          <p:spPr>
            <a:xfrm>
              <a:off x="2781302" y="2693128"/>
              <a:ext cx="2541092" cy="21457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88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mou</a:t>
              </a:r>
              <a:r>
                <a:rPr lang="fr-FR" sz="9600" dirty="0">
                  <a:solidFill>
                    <a:srgbClr val="565F88"/>
                  </a:solidFill>
                  <a:latin typeface="Bahnschrift Condensed" panose="020B0502040204020203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l</a:t>
              </a:r>
              <a:r>
                <a:rPr lang="fr-FR" sz="88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e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9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352C-D837-A1A8-27D5-23D028A2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3805929-7FC8-FA01-C851-5FF59EBA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D611B0-230C-49D4-9221-35FC668D42A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4DFDF60-66F2-42EC-87D4-6BF2E6BC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FFE887-F66D-4464-8928-CF6891979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D58AAEF-EAC3-4816-BEB5-925410051502}"/>
              </a:ext>
            </a:extLst>
          </p:cNvPr>
          <p:cNvGrpSpPr/>
          <p:nvPr/>
        </p:nvGrpSpPr>
        <p:grpSpPr>
          <a:xfrm>
            <a:off x="1783243" y="2312894"/>
            <a:ext cx="5577513" cy="3203565"/>
            <a:chOff x="2211351" y="1945341"/>
            <a:chExt cx="4682508" cy="3434811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E737F219-5C00-4861-A154-7E5FB45FC9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45341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CED4B0-5693-4999-A8D2-428A75D064EC}"/>
                </a:ext>
              </a:extLst>
            </p:cNvPr>
            <p:cNvSpPr/>
            <p:nvPr/>
          </p:nvSpPr>
          <p:spPr>
            <a:xfrm>
              <a:off x="2736146" y="2673047"/>
              <a:ext cx="2541092" cy="215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88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mou</a:t>
              </a:r>
              <a:r>
                <a:rPr lang="fr-FR" sz="9600" dirty="0">
                  <a:solidFill>
                    <a:srgbClr val="565F88"/>
                  </a:solidFill>
                  <a:latin typeface="Bahnschrift Condensed" panose="020B0502040204020203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l</a:t>
              </a:r>
              <a:r>
                <a:rPr lang="fr-FR" sz="88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e</a:t>
              </a:r>
              <a:endParaRPr lang="fr-FR" sz="115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53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28E841-66AE-4CFE-B9D8-EDBC2BCA7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71" y="1838227"/>
            <a:ext cx="3078057" cy="472131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3024477" y="4462025"/>
            <a:ext cx="3026699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589901" y="756000"/>
            <a:ext cx="694209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85. On va faire l’activité 4.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3C455B-8CE3-47F1-9BCF-5627E52127C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0F2A80-FB50-458C-81C2-9CC97619C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6734A7-7A26-4C2C-9FBD-FB123C8A5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54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5CD3DEA-0402-49E1-A158-F235538B5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53" y="3114491"/>
            <a:ext cx="4616636" cy="1803264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84997" y="775249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comme dans l’exemple. Je vais circuler entre les rangs pour vous aider.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DCB2012-0310-4884-ACFB-638DC1D1B4F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AC2AD8-7147-434D-B2ED-50A79281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02F9F9-9348-4208-A67E-04548285D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3CA6C2A-0365-4E25-9985-26ED88ECE8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471" y="2175310"/>
            <a:ext cx="3034318" cy="303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77386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recopiez les mots de l’activité 4, page 85, sur votre cahier. Lisez les mots de l’activité 4, page 84.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BB5C72-2C60-4B5D-AAE4-2CE0CA96AD7E}"/>
              </a:ext>
            </a:extLst>
          </p:cNvPr>
          <p:cNvGrpSpPr/>
          <p:nvPr/>
        </p:nvGrpSpPr>
        <p:grpSpPr>
          <a:xfrm>
            <a:off x="3724458" y="2516957"/>
            <a:ext cx="4951341" cy="4037306"/>
            <a:chOff x="796145" y="0"/>
            <a:chExt cx="8818768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D30B8B5-0AAF-46FF-9629-292BF21B6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845" y="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A171168-2FB2-49F0-ACD5-45A3A3D19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145" y="0"/>
              <a:ext cx="4471068" cy="6858000"/>
            </a:xfrm>
            <a:prstGeom prst="rect">
              <a:avLst/>
            </a:prstGeom>
          </p:spPr>
        </p:pic>
      </p:grpSp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3876508" y="4751109"/>
            <a:ext cx="2099183" cy="5750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6332993" y="5048608"/>
            <a:ext cx="2251233" cy="7394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72109-1B90-45E0-9689-A92EEB43B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9C91A7-0256-471B-8CC3-3F3A8270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C42C-CE9A-4C4F-8946-386878490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B63561-6816-4BE5-A827-0756B25BEE4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0534ec5-868f-4ce6-85c7-99f0612daa5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9270</TotalTime>
  <Words>881</Words>
  <Application>Microsoft Office PowerPoint</Application>
  <PresentationFormat>Affichage à l'écran (4:3)</PresentationFormat>
  <Paragraphs>146</Paragraphs>
  <Slides>47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47</vt:i4>
      </vt:variant>
    </vt:vector>
  </HeadingPairs>
  <TitlesOfParts>
    <vt:vector size="66" baseType="lpstr">
      <vt:lpstr>Dosis ExtraBold</vt:lpstr>
      <vt:lpstr>Calibri</vt:lpstr>
      <vt:lpstr>Bahnschrift SemiBold SemiConden</vt:lpstr>
      <vt:lpstr>Aptos Display</vt:lpstr>
      <vt:lpstr>Dosis Medium</vt:lpstr>
      <vt:lpstr>Dosis SemiBold</vt:lpstr>
      <vt:lpstr>Aptos</vt:lpstr>
      <vt:lpstr>Dosis</vt:lpstr>
      <vt:lpstr>Bahnschrift Condensed</vt:lpstr>
      <vt:lpstr>Wingdings</vt:lpstr>
      <vt:lpstr>Arial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Répétons ensemble.</vt:lpstr>
      <vt:lpstr>Qui veut passer au tableau pour lire les syllabes ?  </vt:lpstr>
      <vt:lpstr>Répétons ensemble.</vt:lpstr>
      <vt:lpstr>Maintenant, on va apprendre à lire des mots contenant le graphème ou. Soyez attentifs.</vt:lpstr>
      <vt:lpstr>Lecture de la vidéo.</vt:lpstr>
      <vt:lpstr>Relisons ensemble.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Prenez le livret à la page 84. </vt:lpstr>
      <vt:lpstr>Présentation PowerPoint</vt:lpstr>
      <vt:lpstr>Plan de la séance 4</vt:lpstr>
      <vt:lpstr>Maintenant, nous allons apprendre à écrire des mots contenant le graphème ou.  Soyez attentifs. </vt:lpstr>
      <vt:lpstr>Maintenant, je vais écrire le mot « ours » sur le tableau. Regardez comment je fais.</vt:lpstr>
      <vt:lpstr>Prenez vos ardoises.</vt:lpstr>
      <vt:lpstr>Écrivez ours. </vt:lpstr>
      <vt:lpstr>Levez les ardoises. Je vais vérifier votre écriture. </vt:lpstr>
      <vt:lpstr>Maintenant, je vais écrire le mot « moule » sur le tableau. Regardez comment je fais.</vt:lpstr>
      <vt:lpstr>Écrivez moule.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les mots de l’activité 4, page 85, sur votre cahier. Lisez les mots de l’activité 4, page 84.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104</cp:revision>
  <cp:lastPrinted>2025-08-13T10:11:39Z</cp:lastPrinted>
  <dcterms:created xsi:type="dcterms:W3CDTF">2025-08-01T12:31:49Z</dcterms:created>
  <dcterms:modified xsi:type="dcterms:W3CDTF">2026-03-18T21:35:02Z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