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8" r:id="rId9"/>
    <p:sldMasterId id="2147483772" r:id="rId10"/>
    <p:sldMasterId id="2147483789" r:id="rId11"/>
  </p:sldMasterIdLst>
  <p:notesMasterIdLst>
    <p:notesMasterId r:id="rId65"/>
  </p:notesMasterIdLst>
  <p:sldIdLst>
    <p:sldId id="256" r:id="rId12"/>
    <p:sldId id="1029" r:id="rId13"/>
    <p:sldId id="705" r:id="rId14"/>
    <p:sldId id="847" r:id="rId15"/>
    <p:sldId id="1053" r:id="rId16"/>
    <p:sldId id="799" r:id="rId17"/>
    <p:sldId id="779" r:id="rId18"/>
    <p:sldId id="1083" r:id="rId19"/>
    <p:sldId id="1055" r:id="rId20"/>
    <p:sldId id="1084" r:id="rId21"/>
    <p:sldId id="1080" r:id="rId22"/>
    <p:sldId id="1038" r:id="rId23"/>
    <p:sldId id="780" r:id="rId24"/>
    <p:sldId id="784" r:id="rId25"/>
    <p:sldId id="1043" r:id="rId26"/>
    <p:sldId id="887" r:id="rId27"/>
    <p:sldId id="1058" r:id="rId28"/>
    <p:sldId id="888" r:id="rId29"/>
    <p:sldId id="800" r:id="rId30"/>
    <p:sldId id="814" r:id="rId31"/>
    <p:sldId id="819" r:id="rId32"/>
    <p:sldId id="820" r:id="rId33"/>
    <p:sldId id="821" r:id="rId34"/>
    <p:sldId id="803" r:id="rId35"/>
    <p:sldId id="815" r:id="rId36"/>
    <p:sldId id="1064" r:id="rId37"/>
    <p:sldId id="1065" r:id="rId38"/>
    <p:sldId id="1066" r:id="rId39"/>
    <p:sldId id="816" r:id="rId40"/>
    <p:sldId id="851" r:id="rId41"/>
    <p:sldId id="1067" r:id="rId42"/>
    <p:sldId id="1068" r:id="rId43"/>
    <p:sldId id="1069" r:id="rId44"/>
    <p:sldId id="1070" r:id="rId45"/>
    <p:sldId id="1072" r:id="rId46"/>
    <p:sldId id="1073" r:id="rId47"/>
    <p:sldId id="1071" r:id="rId48"/>
    <p:sldId id="1074" r:id="rId49"/>
    <p:sldId id="645" r:id="rId50"/>
    <p:sldId id="1077" r:id="rId51"/>
    <p:sldId id="1036" r:id="rId52"/>
    <p:sldId id="805" r:id="rId53"/>
    <p:sldId id="653" r:id="rId54"/>
    <p:sldId id="854" r:id="rId55"/>
    <p:sldId id="842" r:id="rId56"/>
    <p:sldId id="828" r:id="rId57"/>
    <p:sldId id="1044" r:id="rId58"/>
    <p:sldId id="1045" r:id="rId59"/>
    <p:sldId id="1059" r:id="rId60"/>
    <p:sldId id="837" r:id="rId61"/>
    <p:sldId id="818" r:id="rId62"/>
    <p:sldId id="840" r:id="rId63"/>
    <p:sldId id="679" r:id="rId64"/>
  </p:sldIdLst>
  <p:sldSz cx="9144000" cy="6858000" type="screen4x3"/>
  <p:notesSz cx="6735763" cy="9866313"/>
  <p:embeddedFontLst>
    <p:embeddedFont>
      <p:font typeface="Berlin Sans FB" panose="020E0602020502020306" pitchFamily="34" charset="0"/>
      <p:regular r:id="rId66"/>
      <p:bold r:id="rId67"/>
    </p:embeddedFont>
    <p:embeddedFont>
      <p:font typeface="Colonna MT" panose="04020805060202030203" pitchFamily="82" charset="0"/>
      <p:regular r:id="rId68"/>
    </p:embeddedFont>
    <p:embeddedFont>
      <p:font typeface="Consolas" panose="020B0609020204030204" pitchFamily="49" charset="0"/>
      <p:regular r:id="rId69"/>
      <p:bold r:id="rId70"/>
      <p:italic r:id="rId71"/>
      <p:boldItalic r:id="rId72"/>
    </p:embeddedFont>
    <p:embeddedFont>
      <p:font typeface="Dosis" pitchFamily="2" charset="0"/>
      <p:regular r:id="rId73"/>
      <p:bold r:id="rId74"/>
    </p:embeddedFont>
    <p:embeddedFont>
      <p:font typeface="Dosis ExtraBold" pitchFamily="2" charset="0"/>
      <p:bold r:id="rId75"/>
    </p:embeddedFont>
    <p:embeddedFont>
      <p:font typeface="Dosis Medium" pitchFamily="2" charset="0"/>
      <p:regular r:id="rId76"/>
      <p:bold r:id="rId77"/>
    </p:embeddedFont>
    <p:embeddedFont>
      <p:font typeface="Dosis SemiBold" pitchFamily="2" charset="0"/>
      <p:regular r:id="rId78"/>
      <p:bold r:id="rId79"/>
    </p:embeddedFont>
    <p:embeddedFont>
      <p:font typeface="Mistral" panose="03090702030407020403" pitchFamily="66" charset="0"/>
      <p:regular r:id="rId8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CA4"/>
    <a:srgbClr val="E02467"/>
    <a:srgbClr val="EAF8FE"/>
    <a:srgbClr val="565F88"/>
    <a:srgbClr val="424D7B"/>
    <a:srgbClr val="9EE0F4"/>
    <a:srgbClr val="F26553"/>
    <a:srgbClr val="E84234"/>
    <a:srgbClr val="2AB6D7"/>
    <a:srgbClr val="55B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99" autoAdjust="0"/>
    <p:restoredTop sz="94404" autoAdjust="0"/>
  </p:normalViewPr>
  <p:slideViewPr>
    <p:cSldViewPr snapToGrid="0">
      <p:cViewPr varScale="1">
        <p:scale>
          <a:sx n="77" d="100"/>
          <a:sy n="77" d="100"/>
        </p:scale>
        <p:origin x="827"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font" Target="fonts/font3.fntdata"/><Relationship Id="rId76" Type="http://schemas.openxmlformats.org/officeDocument/2006/relationships/font" Target="fonts/font11.fntdata"/><Relationship Id="rId84"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font" Target="fonts/font1.fntdata"/><Relationship Id="rId74" Type="http://schemas.openxmlformats.org/officeDocument/2006/relationships/font" Target="fonts/font9.fntdata"/><Relationship Id="rId79" Type="http://schemas.openxmlformats.org/officeDocument/2006/relationships/font" Target="fonts/font14.fntdata"/><Relationship Id="rId5" Type="http://schemas.openxmlformats.org/officeDocument/2006/relationships/slideMaster" Target="slideMasters/slideMaster2.xml"/><Relationship Id="rId61" Type="http://schemas.openxmlformats.org/officeDocument/2006/relationships/slide" Target="slides/slide50.xml"/><Relationship Id="rId82" Type="http://schemas.openxmlformats.org/officeDocument/2006/relationships/viewProps" Target="viewProps.xml"/><Relationship Id="rId19" Type="http://schemas.openxmlformats.org/officeDocument/2006/relationships/slide" Target="slides/slide8.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font" Target="fonts/font7.fntdata"/><Relationship Id="rId80" Type="http://schemas.openxmlformats.org/officeDocument/2006/relationships/font" Target="fonts/font15.fntdata"/><Relationship Id="rId85"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font" Target="fonts/font2.fntdata"/><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font" Target="fonts/font5.fntdata"/><Relationship Id="rId75" Type="http://schemas.openxmlformats.org/officeDocument/2006/relationships/font" Target="fonts/font10.fntdata"/><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font" Target="fonts/font13.fntdata"/><Relationship Id="rId81" Type="http://schemas.openxmlformats.org/officeDocument/2006/relationships/presProps" Target="presProps.xml"/><Relationship Id="rId86"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10BA3CA0-1F53-42CF-9B94-C993B6147B6A}"/>
    <pc:docChg chg="custSel addSld delSld modSld">
      <pc:chgData name="LAMIAE BEZZAZ" userId="f9bc3cc0-8e1c-4944-afa8-b4b36bbf20e1" providerId="ADAL" clId="{10BA3CA0-1F53-42CF-9B94-C993B6147B6A}" dt="2026-03-13T22:16:03.786" v="135"/>
      <pc:docMkLst>
        <pc:docMk/>
      </pc:docMkLst>
      <pc:sldChg chg="addSp modSp">
        <pc:chgData name="LAMIAE BEZZAZ" userId="f9bc3cc0-8e1c-4944-afa8-b4b36bbf20e1" providerId="ADAL" clId="{10BA3CA0-1F53-42CF-9B94-C993B6147B6A}" dt="2026-03-13T01:21:09.114" v="2" actId="14100"/>
        <pc:sldMkLst>
          <pc:docMk/>
          <pc:sldMk cId="1056749084" sldId="256"/>
        </pc:sldMkLst>
        <pc:picChg chg="add mod">
          <ac:chgData name="LAMIAE BEZZAZ" userId="f9bc3cc0-8e1c-4944-afa8-b4b36bbf20e1" providerId="ADAL" clId="{10BA3CA0-1F53-42CF-9B94-C993B6147B6A}" dt="2026-03-13T01:21:09.114" v="2" actId="14100"/>
          <ac:picMkLst>
            <pc:docMk/>
            <pc:sldMk cId="1056749084" sldId="256"/>
            <ac:picMk id="3" creationId="{B5FDD9A9-BD42-41FC-837C-2B906539973F}"/>
          </ac:picMkLst>
        </pc:picChg>
      </pc:sldChg>
      <pc:sldChg chg="addSp modSp">
        <pc:chgData name="LAMIAE BEZZAZ" userId="f9bc3cc0-8e1c-4944-afa8-b4b36bbf20e1" providerId="ADAL" clId="{10BA3CA0-1F53-42CF-9B94-C993B6147B6A}" dt="2026-03-13T01:43:02.577" v="84" actId="14100"/>
        <pc:sldMkLst>
          <pc:docMk/>
          <pc:sldMk cId="613695729" sldId="645"/>
        </pc:sldMkLst>
        <pc:spChg chg="mod">
          <ac:chgData name="LAMIAE BEZZAZ" userId="f9bc3cc0-8e1c-4944-afa8-b4b36bbf20e1" providerId="ADAL" clId="{10BA3CA0-1F53-42CF-9B94-C993B6147B6A}" dt="2026-03-13T01:43:02.577" v="84" actId="14100"/>
          <ac:spMkLst>
            <pc:docMk/>
            <pc:sldMk cId="613695729" sldId="645"/>
            <ac:spMk id="7" creationId="{F7E4B3A5-05E1-4989-A2B1-AC5F42AA31C4}"/>
          </ac:spMkLst>
        </pc:spChg>
        <pc:picChg chg="add mod ord">
          <ac:chgData name="LAMIAE BEZZAZ" userId="f9bc3cc0-8e1c-4944-afa8-b4b36bbf20e1" providerId="ADAL" clId="{10BA3CA0-1F53-42CF-9B94-C993B6147B6A}" dt="2026-03-13T01:42:52.687" v="82" actId="167"/>
          <ac:picMkLst>
            <pc:docMk/>
            <pc:sldMk cId="613695729" sldId="645"/>
            <ac:picMk id="4" creationId="{F2F4CEC0-AA1E-4D6F-BEE7-CEFC887B16FB}"/>
          </ac:picMkLst>
        </pc:picChg>
      </pc:sldChg>
      <pc:sldChg chg="del">
        <pc:chgData name="LAMIAE BEZZAZ" userId="f9bc3cc0-8e1c-4944-afa8-b4b36bbf20e1" providerId="ADAL" clId="{10BA3CA0-1F53-42CF-9B94-C993B6147B6A}" dt="2026-03-13T01:22:34.305" v="12" actId="47"/>
        <pc:sldMkLst>
          <pc:docMk/>
          <pc:sldMk cId="2073244074" sldId="681"/>
        </pc:sldMkLst>
      </pc:sldChg>
      <pc:sldChg chg="del">
        <pc:chgData name="LAMIAE BEZZAZ" userId="f9bc3cc0-8e1c-4944-afa8-b4b36bbf20e1" providerId="ADAL" clId="{10BA3CA0-1F53-42CF-9B94-C993B6147B6A}" dt="2026-03-13T01:23:23.833" v="18" actId="47"/>
        <pc:sldMkLst>
          <pc:docMk/>
          <pc:sldMk cId="305295103" sldId="685"/>
        </pc:sldMkLst>
      </pc:sldChg>
      <pc:sldChg chg="addSp delSp modSp delAnim modAnim">
        <pc:chgData name="LAMIAE BEZZAZ" userId="f9bc3cc0-8e1c-4944-afa8-b4b36bbf20e1" providerId="ADAL" clId="{10BA3CA0-1F53-42CF-9B94-C993B6147B6A}" dt="2026-03-13T22:16:03.786" v="135"/>
        <pc:sldMkLst>
          <pc:docMk/>
          <pc:sldMk cId="927543826" sldId="784"/>
        </pc:sldMkLst>
        <pc:picChg chg="add mod">
          <ac:chgData name="LAMIAE BEZZAZ" userId="f9bc3cc0-8e1c-4944-afa8-b4b36bbf20e1" providerId="ADAL" clId="{10BA3CA0-1F53-42CF-9B94-C993B6147B6A}" dt="2026-03-13T22:15:52.788" v="133" actId="1076"/>
          <ac:picMkLst>
            <pc:docMk/>
            <pc:sldMk cId="927543826" sldId="784"/>
            <ac:picMk id="2" creationId="{C6DD3F70-3653-45F7-8FC3-DAD64F84B4C4}"/>
          </ac:picMkLst>
        </pc:picChg>
        <pc:picChg chg="del">
          <ac:chgData name="LAMIAE BEZZAZ" userId="f9bc3cc0-8e1c-4944-afa8-b4b36bbf20e1" providerId="ADAL" clId="{10BA3CA0-1F53-42CF-9B94-C993B6147B6A}" dt="2026-03-13T01:23:34.494" v="19" actId="478"/>
          <ac:picMkLst>
            <pc:docMk/>
            <pc:sldMk cId="927543826" sldId="784"/>
            <ac:picMk id="3" creationId="{F1CE691A-4DAF-42B5-B021-25631790AC6A}"/>
          </ac:picMkLst>
        </pc:picChg>
      </pc:sldChg>
      <pc:sldChg chg="addSp modSp modAnim">
        <pc:chgData name="LAMIAE BEZZAZ" userId="f9bc3cc0-8e1c-4944-afa8-b4b36bbf20e1" providerId="ADAL" clId="{10BA3CA0-1F53-42CF-9B94-C993B6147B6A}" dt="2026-03-13T01:35:52.047" v="28"/>
        <pc:sldMkLst>
          <pc:docMk/>
          <pc:sldMk cId="2956649512" sldId="819"/>
        </pc:sldMkLst>
        <pc:picChg chg="add mod">
          <ac:chgData name="LAMIAE BEZZAZ" userId="f9bc3cc0-8e1c-4944-afa8-b4b36bbf20e1" providerId="ADAL" clId="{10BA3CA0-1F53-42CF-9B94-C993B6147B6A}" dt="2026-03-13T01:35:33.272" v="26" actId="1076"/>
          <ac:picMkLst>
            <pc:docMk/>
            <pc:sldMk cId="2956649512" sldId="819"/>
            <ac:picMk id="2" creationId="{5DC8692B-C1B5-40E8-8DFA-7FD4DA9542B6}"/>
          </ac:picMkLst>
        </pc:picChg>
      </pc:sldChg>
      <pc:sldChg chg="addSp modSp">
        <pc:chgData name="LAMIAE BEZZAZ" userId="f9bc3cc0-8e1c-4944-afa8-b4b36bbf20e1" providerId="ADAL" clId="{10BA3CA0-1F53-42CF-9B94-C993B6147B6A}" dt="2026-03-13T01:44:20.448" v="97" actId="14100"/>
        <pc:sldMkLst>
          <pc:docMk/>
          <pc:sldMk cId="2083752062" sldId="828"/>
        </pc:sldMkLst>
        <pc:picChg chg="add mod">
          <ac:chgData name="LAMIAE BEZZAZ" userId="f9bc3cc0-8e1c-4944-afa8-b4b36bbf20e1" providerId="ADAL" clId="{10BA3CA0-1F53-42CF-9B94-C993B6147B6A}" dt="2026-03-13T01:44:20.448" v="97" actId="14100"/>
          <ac:picMkLst>
            <pc:docMk/>
            <pc:sldMk cId="2083752062" sldId="828"/>
            <ac:picMk id="2" creationId="{D3C5DBB1-DD41-4730-93A8-DACE82D0F853}"/>
          </ac:picMkLst>
        </pc:picChg>
      </pc:sldChg>
      <pc:sldChg chg="addSp modSp">
        <pc:chgData name="LAMIAE BEZZAZ" userId="f9bc3cc0-8e1c-4944-afa8-b4b36bbf20e1" providerId="ADAL" clId="{10BA3CA0-1F53-42CF-9B94-C993B6147B6A}" dt="2026-03-13T01:46:19.230" v="121" actId="14100"/>
        <pc:sldMkLst>
          <pc:docMk/>
          <pc:sldMk cId="3770607208" sldId="837"/>
        </pc:sldMkLst>
        <pc:spChg chg="mod">
          <ac:chgData name="LAMIAE BEZZAZ" userId="f9bc3cc0-8e1c-4944-afa8-b4b36bbf20e1" providerId="ADAL" clId="{10BA3CA0-1F53-42CF-9B94-C993B6147B6A}" dt="2026-03-13T01:46:19.230" v="121" actId="14100"/>
          <ac:spMkLst>
            <pc:docMk/>
            <pc:sldMk cId="3770607208" sldId="837"/>
            <ac:spMk id="14" creationId="{DAB3141C-0788-4D12-91D0-9C19109E0E02}"/>
          </ac:spMkLst>
        </pc:spChg>
        <pc:picChg chg="add mod ord">
          <ac:chgData name="LAMIAE BEZZAZ" userId="f9bc3cc0-8e1c-4944-afa8-b4b36bbf20e1" providerId="ADAL" clId="{10BA3CA0-1F53-42CF-9B94-C993B6147B6A}" dt="2026-03-13T01:45:58.779" v="117" actId="167"/>
          <ac:picMkLst>
            <pc:docMk/>
            <pc:sldMk cId="3770607208" sldId="837"/>
            <ac:picMk id="3" creationId="{100DB983-F042-4C45-B781-FF959F3EE51D}"/>
          </ac:picMkLst>
        </pc:picChg>
      </pc:sldChg>
      <pc:sldChg chg="addSp modSp">
        <pc:chgData name="LAMIAE BEZZAZ" userId="f9bc3cc0-8e1c-4944-afa8-b4b36bbf20e1" providerId="ADAL" clId="{10BA3CA0-1F53-42CF-9B94-C993B6147B6A}" dt="2026-03-13T01:47:09.686" v="128" actId="14100"/>
        <pc:sldMkLst>
          <pc:docMk/>
          <pc:sldMk cId="3477044608" sldId="840"/>
        </pc:sldMkLst>
        <pc:spChg chg="mod">
          <ac:chgData name="LAMIAE BEZZAZ" userId="f9bc3cc0-8e1c-4944-afa8-b4b36bbf20e1" providerId="ADAL" clId="{10BA3CA0-1F53-42CF-9B94-C993B6147B6A}" dt="2026-03-13T01:47:09.686" v="128" actId="14100"/>
          <ac:spMkLst>
            <pc:docMk/>
            <pc:sldMk cId="3477044608" sldId="840"/>
            <ac:spMk id="10" creationId="{A5FB09E5-B418-4DC0-A9C3-983C8600C521}"/>
          </ac:spMkLst>
        </pc:spChg>
        <pc:picChg chg="add mod ord">
          <ac:chgData name="LAMIAE BEZZAZ" userId="f9bc3cc0-8e1c-4944-afa8-b4b36bbf20e1" providerId="ADAL" clId="{10BA3CA0-1F53-42CF-9B94-C993B6147B6A}" dt="2026-03-13T01:46:50.381" v="124" actId="167"/>
          <ac:picMkLst>
            <pc:docMk/>
            <pc:sldMk cId="3477044608" sldId="840"/>
            <ac:picMk id="11" creationId="{D51E9653-5C8C-49EF-8944-FF155D823A38}"/>
          </ac:picMkLst>
        </pc:picChg>
      </pc:sldChg>
      <pc:sldChg chg="addSp modSp modAnim">
        <pc:chgData name="LAMIAE BEZZAZ" userId="f9bc3cc0-8e1c-4944-afa8-b4b36bbf20e1" providerId="ADAL" clId="{10BA3CA0-1F53-42CF-9B94-C993B6147B6A}" dt="2026-03-13T01:43:51.671" v="92"/>
        <pc:sldMkLst>
          <pc:docMk/>
          <pc:sldMk cId="4180622207" sldId="842"/>
        </pc:sldMkLst>
        <pc:picChg chg="add mod">
          <ac:chgData name="LAMIAE BEZZAZ" userId="f9bc3cc0-8e1c-4944-afa8-b4b36bbf20e1" providerId="ADAL" clId="{10BA3CA0-1F53-42CF-9B94-C993B6147B6A}" dt="2026-03-13T01:43:46.851" v="91" actId="1076"/>
          <ac:picMkLst>
            <pc:docMk/>
            <pc:sldMk cId="4180622207" sldId="842"/>
            <ac:picMk id="4" creationId="{B213EBE1-AF00-4F07-ABA1-23AD87664BFA}"/>
          </ac:picMkLst>
        </pc:picChg>
      </pc:sldChg>
      <pc:sldChg chg="modSp add">
        <pc:chgData name="LAMIAE BEZZAZ" userId="f9bc3cc0-8e1c-4944-afa8-b4b36bbf20e1" providerId="ADAL" clId="{10BA3CA0-1F53-42CF-9B94-C993B6147B6A}" dt="2026-03-13T01:21:58.109" v="9" actId="1076"/>
        <pc:sldMkLst>
          <pc:docMk/>
          <pc:sldMk cId="3005613515" sldId="847"/>
        </pc:sldMkLst>
        <pc:grpChg chg="mod">
          <ac:chgData name="LAMIAE BEZZAZ" userId="f9bc3cc0-8e1c-4944-afa8-b4b36bbf20e1" providerId="ADAL" clId="{10BA3CA0-1F53-42CF-9B94-C993B6147B6A}" dt="2026-03-13T01:21:54.629" v="7" actId="1076"/>
          <ac:grpSpMkLst>
            <pc:docMk/>
            <pc:sldMk cId="3005613515" sldId="847"/>
            <ac:grpSpMk id="17" creationId="{E0113FF7-2404-4B1D-BBF0-D0E332461F88}"/>
          </ac:grpSpMkLst>
        </pc:grpChg>
        <pc:grpChg chg="mod">
          <ac:chgData name="LAMIAE BEZZAZ" userId="f9bc3cc0-8e1c-4944-afa8-b4b36bbf20e1" providerId="ADAL" clId="{10BA3CA0-1F53-42CF-9B94-C993B6147B6A}" dt="2026-03-13T01:21:58.109" v="9" actId="1076"/>
          <ac:grpSpMkLst>
            <pc:docMk/>
            <pc:sldMk cId="3005613515" sldId="847"/>
            <ac:grpSpMk id="19" creationId="{5CB6C913-A6F6-43A0-A179-326F9E01FF82}"/>
          </ac:grpSpMkLst>
        </pc:grpChg>
      </pc:sldChg>
      <pc:sldChg chg="addSp modSp">
        <pc:chgData name="LAMIAE BEZZAZ" userId="f9bc3cc0-8e1c-4944-afa8-b4b36bbf20e1" providerId="ADAL" clId="{10BA3CA0-1F53-42CF-9B94-C993B6147B6A}" dt="2026-03-13T01:39:03.479" v="47" actId="1076"/>
        <pc:sldMkLst>
          <pc:docMk/>
          <pc:sldMk cId="2581939748" sldId="851"/>
        </pc:sldMkLst>
        <pc:picChg chg="add mod modCrop">
          <ac:chgData name="LAMIAE BEZZAZ" userId="f9bc3cc0-8e1c-4944-afa8-b4b36bbf20e1" providerId="ADAL" clId="{10BA3CA0-1F53-42CF-9B94-C993B6147B6A}" dt="2026-03-13T01:39:03.479" v="47" actId="1076"/>
          <ac:picMkLst>
            <pc:docMk/>
            <pc:sldMk cId="2581939748" sldId="851"/>
            <ac:picMk id="3" creationId="{03E6FE2F-E598-44F8-B062-E6A20F9A93A8}"/>
          </ac:picMkLst>
        </pc:picChg>
      </pc:sldChg>
      <pc:sldChg chg="modSp">
        <pc:chgData name="LAMIAE BEZZAZ" userId="f9bc3cc0-8e1c-4944-afa8-b4b36bbf20e1" providerId="ADAL" clId="{10BA3CA0-1F53-42CF-9B94-C993B6147B6A}" dt="2026-03-13T01:35:02.703" v="21" actId="20577"/>
        <pc:sldMkLst>
          <pc:docMk/>
          <pc:sldMk cId="155599131" sldId="888"/>
        </pc:sldMkLst>
        <pc:spChg chg="mod">
          <ac:chgData name="LAMIAE BEZZAZ" userId="f9bc3cc0-8e1c-4944-afa8-b4b36bbf20e1" providerId="ADAL" clId="{10BA3CA0-1F53-42CF-9B94-C993B6147B6A}" dt="2026-03-13T01:34:59.117" v="20" actId="20577"/>
          <ac:spMkLst>
            <pc:docMk/>
            <pc:sldMk cId="155599131" sldId="888"/>
            <ac:spMk id="3" creationId="{684176B4-A45E-468F-A553-E56143093AFB}"/>
          </ac:spMkLst>
        </pc:spChg>
        <pc:spChg chg="mod">
          <ac:chgData name="LAMIAE BEZZAZ" userId="f9bc3cc0-8e1c-4944-afa8-b4b36bbf20e1" providerId="ADAL" clId="{10BA3CA0-1F53-42CF-9B94-C993B6147B6A}" dt="2026-03-13T01:35:02.703" v="21" actId="20577"/>
          <ac:spMkLst>
            <pc:docMk/>
            <pc:sldMk cId="155599131" sldId="888"/>
            <ac:spMk id="4" creationId="{560237B7-85C4-D47C-0635-AD8D20925387}"/>
          </ac:spMkLst>
        </pc:spChg>
      </pc:sldChg>
      <pc:sldChg chg="addSp modSp modAnim">
        <pc:chgData name="LAMIAE BEZZAZ" userId="f9bc3cc0-8e1c-4944-afa8-b4b36bbf20e1" providerId="ADAL" clId="{10BA3CA0-1F53-42CF-9B94-C993B6147B6A}" dt="2026-03-13T01:45:09.589" v="104"/>
        <pc:sldMkLst>
          <pc:docMk/>
          <pc:sldMk cId="3091014847" sldId="1045"/>
        </pc:sldMkLst>
        <pc:picChg chg="add mod">
          <ac:chgData name="LAMIAE BEZZAZ" userId="f9bc3cc0-8e1c-4944-afa8-b4b36bbf20e1" providerId="ADAL" clId="{10BA3CA0-1F53-42CF-9B94-C993B6147B6A}" dt="2026-03-13T01:45:05.155" v="103" actId="1076"/>
          <ac:picMkLst>
            <pc:docMk/>
            <pc:sldMk cId="3091014847" sldId="1045"/>
            <ac:picMk id="4" creationId="{41E18C73-A8AB-45C7-A27A-8D18D0CD560B}"/>
          </ac:picMkLst>
        </pc:picChg>
      </pc:sldChg>
      <pc:sldChg chg="addSp">
        <pc:chgData name="LAMIAE BEZZAZ" userId="f9bc3cc0-8e1c-4944-afa8-b4b36bbf20e1" providerId="ADAL" clId="{10BA3CA0-1F53-42CF-9B94-C993B6147B6A}" dt="2026-03-13T01:22:44.095" v="13"/>
        <pc:sldMkLst>
          <pc:docMk/>
          <pc:sldMk cId="4093378568" sldId="1055"/>
        </pc:sldMkLst>
        <pc:picChg chg="add">
          <ac:chgData name="LAMIAE BEZZAZ" userId="f9bc3cc0-8e1c-4944-afa8-b4b36bbf20e1" providerId="ADAL" clId="{10BA3CA0-1F53-42CF-9B94-C993B6147B6A}" dt="2026-03-13T01:22:44.095" v="13"/>
          <ac:picMkLst>
            <pc:docMk/>
            <pc:sldMk cId="4093378568" sldId="1055"/>
            <ac:picMk id="4" creationId="{3ADCCADF-4466-4D3A-B4F7-09844F969CB7}"/>
          </ac:picMkLst>
        </pc:picChg>
        <pc:picChg chg="add">
          <ac:chgData name="LAMIAE BEZZAZ" userId="f9bc3cc0-8e1c-4944-afa8-b4b36bbf20e1" providerId="ADAL" clId="{10BA3CA0-1F53-42CF-9B94-C993B6147B6A}" dt="2026-03-13T01:22:44.095" v="13"/>
          <ac:picMkLst>
            <pc:docMk/>
            <pc:sldMk cId="4093378568" sldId="1055"/>
            <ac:picMk id="5" creationId="{BCA0F330-B658-4779-BD10-049035514E11}"/>
          </ac:picMkLst>
        </pc:picChg>
        <pc:picChg chg="add">
          <ac:chgData name="LAMIAE BEZZAZ" userId="f9bc3cc0-8e1c-4944-afa8-b4b36bbf20e1" providerId="ADAL" clId="{10BA3CA0-1F53-42CF-9B94-C993B6147B6A}" dt="2026-03-13T01:22:44.095" v="13"/>
          <ac:picMkLst>
            <pc:docMk/>
            <pc:sldMk cId="4093378568" sldId="1055"/>
            <ac:picMk id="6" creationId="{2D318654-1FD8-4607-9D61-E7BA0ADBF39F}"/>
          </ac:picMkLst>
        </pc:picChg>
        <pc:picChg chg="add">
          <ac:chgData name="LAMIAE BEZZAZ" userId="f9bc3cc0-8e1c-4944-afa8-b4b36bbf20e1" providerId="ADAL" clId="{10BA3CA0-1F53-42CF-9B94-C993B6147B6A}" dt="2026-03-13T01:22:44.095" v="13"/>
          <ac:picMkLst>
            <pc:docMk/>
            <pc:sldMk cId="4093378568" sldId="1055"/>
            <ac:picMk id="7" creationId="{4660DF7F-958A-46E7-BCA8-06D4162ABED2}"/>
          </ac:picMkLst>
        </pc:picChg>
        <pc:picChg chg="add">
          <ac:chgData name="LAMIAE BEZZAZ" userId="f9bc3cc0-8e1c-4944-afa8-b4b36bbf20e1" providerId="ADAL" clId="{10BA3CA0-1F53-42CF-9B94-C993B6147B6A}" dt="2026-03-13T01:22:44.095" v="13"/>
          <ac:picMkLst>
            <pc:docMk/>
            <pc:sldMk cId="4093378568" sldId="1055"/>
            <ac:picMk id="8" creationId="{8C7B4C79-544D-4DE8-A43D-9A71AA9A3294}"/>
          </ac:picMkLst>
        </pc:picChg>
      </pc:sldChg>
      <pc:sldChg chg="addSp modSp">
        <pc:chgData name="LAMIAE BEZZAZ" userId="f9bc3cc0-8e1c-4944-afa8-b4b36bbf20e1" providerId="ADAL" clId="{10BA3CA0-1F53-42CF-9B94-C993B6147B6A}" dt="2026-03-13T01:45:35.314" v="111" actId="1076"/>
        <pc:sldMkLst>
          <pc:docMk/>
          <pc:sldMk cId="3347213762" sldId="1059"/>
        </pc:sldMkLst>
        <pc:picChg chg="add mod">
          <ac:chgData name="LAMIAE BEZZAZ" userId="f9bc3cc0-8e1c-4944-afa8-b4b36bbf20e1" providerId="ADAL" clId="{10BA3CA0-1F53-42CF-9B94-C993B6147B6A}" dt="2026-03-13T01:45:35.314" v="111" actId="1076"/>
          <ac:picMkLst>
            <pc:docMk/>
            <pc:sldMk cId="3347213762" sldId="1059"/>
            <ac:picMk id="2" creationId="{AE02F6A4-6534-4F6D-89BB-5E72B0411BEA}"/>
          </ac:picMkLst>
        </pc:picChg>
      </pc:sldChg>
      <pc:sldChg chg="addSp modSp">
        <pc:chgData name="LAMIAE BEZZAZ" userId="f9bc3cc0-8e1c-4944-afa8-b4b36bbf20e1" providerId="ADAL" clId="{10BA3CA0-1F53-42CF-9B94-C993B6147B6A}" dt="2026-03-13T01:40:12.734" v="54" actId="1076"/>
        <pc:sldMkLst>
          <pc:docMk/>
          <pc:sldMk cId="387616046" sldId="1067"/>
        </pc:sldMkLst>
        <pc:picChg chg="add mod">
          <ac:chgData name="LAMIAE BEZZAZ" userId="f9bc3cc0-8e1c-4944-afa8-b4b36bbf20e1" providerId="ADAL" clId="{10BA3CA0-1F53-42CF-9B94-C993B6147B6A}" dt="2026-03-13T01:40:12.734" v="54" actId="1076"/>
          <ac:picMkLst>
            <pc:docMk/>
            <pc:sldMk cId="387616046" sldId="1067"/>
            <ac:picMk id="3" creationId="{EC282451-1B84-431B-9C75-9D769B337676}"/>
          </ac:picMkLst>
        </pc:picChg>
      </pc:sldChg>
      <pc:sldChg chg="addSp modSp">
        <pc:chgData name="LAMIAE BEZZAZ" userId="f9bc3cc0-8e1c-4944-afa8-b4b36bbf20e1" providerId="ADAL" clId="{10BA3CA0-1F53-42CF-9B94-C993B6147B6A}" dt="2026-03-13T01:41:39.493" v="73" actId="1076"/>
        <pc:sldMkLst>
          <pc:docMk/>
          <pc:sldMk cId="3822129330" sldId="1069"/>
        </pc:sldMkLst>
        <pc:picChg chg="add mod modCrop">
          <ac:chgData name="LAMIAE BEZZAZ" userId="f9bc3cc0-8e1c-4944-afa8-b4b36bbf20e1" providerId="ADAL" clId="{10BA3CA0-1F53-42CF-9B94-C993B6147B6A}" dt="2026-03-13T01:41:39.493" v="73" actId="1076"/>
          <ac:picMkLst>
            <pc:docMk/>
            <pc:sldMk cId="3822129330" sldId="1069"/>
            <ac:picMk id="5" creationId="{4B7D4788-4A48-46EA-8127-6D0E678DD219}"/>
          </ac:picMkLst>
        </pc:picChg>
      </pc:sldChg>
      <pc:sldChg chg="modSp">
        <pc:chgData name="LAMIAE BEZZAZ" userId="f9bc3cc0-8e1c-4944-afa8-b4b36bbf20e1" providerId="ADAL" clId="{10BA3CA0-1F53-42CF-9B94-C993B6147B6A}" dt="2026-03-13T01:41:27.802" v="69" actId="1076"/>
        <pc:sldMkLst>
          <pc:docMk/>
          <pc:sldMk cId="679358725" sldId="1070"/>
        </pc:sldMkLst>
        <pc:picChg chg="mod">
          <ac:chgData name="LAMIAE BEZZAZ" userId="f9bc3cc0-8e1c-4944-afa8-b4b36bbf20e1" providerId="ADAL" clId="{10BA3CA0-1F53-42CF-9B94-C993B6147B6A}" dt="2026-03-13T01:41:27.802" v="69" actId="1076"/>
          <ac:picMkLst>
            <pc:docMk/>
            <pc:sldMk cId="679358725" sldId="1070"/>
            <ac:picMk id="5" creationId="{B81F5D77-BFD3-4F6B-8FF4-FCA0FD8B8340}"/>
          </ac:picMkLst>
        </pc:picChg>
      </pc:sldChg>
      <pc:sldChg chg="modSp">
        <pc:chgData name="LAMIAE BEZZAZ" userId="f9bc3cc0-8e1c-4944-afa8-b4b36bbf20e1" providerId="ADAL" clId="{10BA3CA0-1F53-42CF-9B94-C993B6147B6A}" dt="2026-03-13T01:42:11.780" v="76" actId="1076"/>
        <pc:sldMkLst>
          <pc:docMk/>
          <pc:sldMk cId="1815579693" sldId="1071"/>
        </pc:sldMkLst>
        <pc:picChg chg="mod">
          <ac:chgData name="LAMIAE BEZZAZ" userId="f9bc3cc0-8e1c-4944-afa8-b4b36bbf20e1" providerId="ADAL" clId="{10BA3CA0-1F53-42CF-9B94-C993B6147B6A}" dt="2026-03-13T01:42:11.780" v="76" actId="1076"/>
          <ac:picMkLst>
            <pc:docMk/>
            <pc:sldMk cId="1815579693" sldId="1071"/>
            <ac:picMk id="5" creationId="{5BAAB32B-7907-4F34-84FC-5CDC5CA7015A}"/>
          </ac:picMkLst>
        </pc:picChg>
      </pc:sldChg>
      <pc:sldChg chg="modSp">
        <pc:chgData name="LAMIAE BEZZAZ" userId="f9bc3cc0-8e1c-4944-afa8-b4b36bbf20e1" providerId="ADAL" clId="{10BA3CA0-1F53-42CF-9B94-C993B6147B6A}" dt="2026-03-13T01:41:52.251" v="74"/>
        <pc:sldMkLst>
          <pc:docMk/>
          <pc:sldMk cId="192525688" sldId="1073"/>
        </pc:sldMkLst>
        <pc:picChg chg="mod">
          <ac:chgData name="LAMIAE BEZZAZ" userId="f9bc3cc0-8e1c-4944-afa8-b4b36bbf20e1" providerId="ADAL" clId="{10BA3CA0-1F53-42CF-9B94-C993B6147B6A}" dt="2026-03-13T01:41:52.251" v="74"/>
          <ac:picMkLst>
            <pc:docMk/>
            <pc:sldMk cId="192525688" sldId="1073"/>
            <ac:picMk id="5" creationId="{CF665E64-0344-4C58-A743-7EF5DAA5723F}"/>
          </ac:picMkLst>
        </pc:picChg>
      </pc:sldChg>
      <pc:sldChg chg="modSp">
        <pc:chgData name="LAMIAE BEZZAZ" userId="f9bc3cc0-8e1c-4944-afa8-b4b36bbf20e1" providerId="ADAL" clId="{10BA3CA0-1F53-42CF-9B94-C993B6147B6A}" dt="2026-03-13T01:42:19.794" v="78" actId="1076"/>
        <pc:sldMkLst>
          <pc:docMk/>
          <pc:sldMk cId="2013713831" sldId="1074"/>
        </pc:sldMkLst>
        <pc:picChg chg="mod">
          <ac:chgData name="LAMIAE BEZZAZ" userId="f9bc3cc0-8e1c-4944-afa8-b4b36bbf20e1" providerId="ADAL" clId="{10BA3CA0-1F53-42CF-9B94-C993B6147B6A}" dt="2026-03-13T01:42:19.794" v="78" actId="1076"/>
          <ac:picMkLst>
            <pc:docMk/>
            <pc:sldMk cId="2013713831" sldId="1074"/>
            <ac:picMk id="6" creationId="{EB66F46D-47E3-4D97-BD4A-5B52F74AE677}"/>
          </ac:picMkLst>
        </pc:picChg>
      </pc:sldChg>
      <pc:sldChg chg="addSp">
        <pc:chgData name="LAMIAE BEZZAZ" userId="f9bc3cc0-8e1c-4944-afa8-b4b36bbf20e1" providerId="ADAL" clId="{10BA3CA0-1F53-42CF-9B94-C993B6147B6A}" dt="2026-03-13T01:23:21.747" v="17"/>
        <pc:sldMkLst>
          <pc:docMk/>
          <pc:sldMk cId="3245369190" sldId="1080"/>
        </pc:sldMkLst>
        <pc:picChg chg="add">
          <ac:chgData name="LAMIAE BEZZAZ" userId="f9bc3cc0-8e1c-4944-afa8-b4b36bbf20e1" providerId="ADAL" clId="{10BA3CA0-1F53-42CF-9B94-C993B6147B6A}" dt="2026-03-13T01:23:21.747" v="17"/>
          <ac:picMkLst>
            <pc:docMk/>
            <pc:sldMk cId="3245369190" sldId="1080"/>
            <ac:picMk id="4" creationId="{2FE0F68D-3E89-4FA4-91C3-A6B1F3BD1343}"/>
          </ac:picMkLst>
        </pc:picChg>
        <pc:picChg chg="add">
          <ac:chgData name="LAMIAE BEZZAZ" userId="f9bc3cc0-8e1c-4944-afa8-b4b36bbf20e1" providerId="ADAL" clId="{10BA3CA0-1F53-42CF-9B94-C993B6147B6A}" dt="2026-03-13T01:23:21.747" v="17"/>
          <ac:picMkLst>
            <pc:docMk/>
            <pc:sldMk cId="3245369190" sldId="1080"/>
            <ac:picMk id="5" creationId="{85FCF5FC-D700-434F-B531-563A3B53B95A}"/>
          </ac:picMkLst>
        </pc:picChg>
        <pc:picChg chg="add">
          <ac:chgData name="LAMIAE BEZZAZ" userId="f9bc3cc0-8e1c-4944-afa8-b4b36bbf20e1" providerId="ADAL" clId="{10BA3CA0-1F53-42CF-9B94-C993B6147B6A}" dt="2026-03-13T01:23:21.747" v="17"/>
          <ac:picMkLst>
            <pc:docMk/>
            <pc:sldMk cId="3245369190" sldId="1080"/>
            <ac:picMk id="6" creationId="{0FF6355D-4D69-4F21-9EF9-6627046EF2C2}"/>
          </ac:picMkLst>
        </pc:picChg>
        <pc:picChg chg="add">
          <ac:chgData name="LAMIAE BEZZAZ" userId="f9bc3cc0-8e1c-4944-afa8-b4b36bbf20e1" providerId="ADAL" clId="{10BA3CA0-1F53-42CF-9B94-C993B6147B6A}" dt="2026-03-13T01:23:21.747" v="17"/>
          <ac:picMkLst>
            <pc:docMk/>
            <pc:sldMk cId="3245369190" sldId="1080"/>
            <ac:picMk id="7" creationId="{4F48F2DC-21D4-4234-8630-2F5D37F1DEA1}"/>
          </ac:picMkLst>
        </pc:picChg>
        <pc:picChg chg="add">
          <ac:chgData name="LAMIAE BEZZAZ" userId="f9bc3cc0-8e1c-4944-afa8-b4b36bbf20e1" providerId="ADAL" clId="{10BA3CA0-1F53-42CF-9B94-C993B6147B6A}" dt="2026-03-13T01:23:21.747" v="17"/>
          <ac:picMkLst>
            <pc:docMk/>
            <pc:sldMk cId="3245369190" sldId="1080"/>
            <ac:picMk id="8" creationId="{812127F0-B694-4047-8469-D100F6C39DEE}"/>
          </ac:picMkLst>
        </pc:picChg>
      </pc:sldChg>
      <pc:sldChg chg="addSp delSp">
        <pc:chgData name="LAMIAE BEZZAZ" userId="f9bc3cc0-8e1c-4944-afa8-b4b36bbf20e1" providerId="ADAL" clId="{10BA3CA0-1F53-42CF-9B94-C993B6147B6A}" dt="2026-03-13T01:22:32.292" v="11"/>
        <pc:sldMkLst>
          <pc:docMk/>
          <pc:sldMk cId="553353629" sldId="1083"/>
        </pc:sldMkLst>
        <pc:grpChg chg="add">
          <ac:chgData name="LAMIAE BEZZAZ" userId="f9bc3cc0-8e1c-4944-afa8-b4b36bbf20e1" providerId="ADAL" clId="{10BA3CA0-1F53-42CF-9B94-C993B6147B6A}" dt="2026-03-13T01:22:32.292" v="11"/>
          <ac:grpSpMkLst>
            <pc:docMk/>
            <pc:sldMk cId="553353629" sldId="1083"/>
            <ac:grpSpMk id="17" creationId="{214B3411-ED9F-4640-91B9-22FEADBBF570}"/>
          </ac:grpSpMkLst>
        </pc:grpChg>
        <pc:picChg chg="del">
          <ac:chgData name="LAMIAE BEZZAZ" userId="f9bc3cc0-8e1c-4944-afa8-b4b36bbf20e1" providerId="ADAL" clId="{10BA3CA0-1F53-42CF-9B94-C993B6147B6A}" dt="2026-03-13T01:22:31.830" v="10" actId="478"/>
          <ac:picMkLst>
            <pc:docMk/>
            <pc:sldMk cId="553353629" sldId="1083"/>
            <ac:picMk id="5" creationId="{CB65B55C-E8D1-0A7E-19A4-3BD62A6438E6}"/>
          </ac:picMkLst>
        </pc:picChg>
      </pc:sldChg>
      <pc:sldChg chg="del">
        <pc:chgData name="LAMIAE BEZZAZ" userId="f9bc3cc0-8e1c-4944-afa8-b4b36bbf20e1" providerId="ADAL" clId="{10BA3CA0-1F53-42CF-9B94-C993B6147B6A}" dt="2026-03-13T01:21:34.477" v="3" actId="47"/>
        <pc:sldMkLst>
          <pc:docMk/>
          <pc:sldMk cId="2576916674" sldId="1083"/>
        </pc:sldMkLst>
      </pc:sldChg>
      <pc:sldChg chg="addSp delSp modSp">
        <pc:chgData name="LAMIAE BEZZAZ" userId="f9bc3cc0-8e1c-4944-afa8-b4b36bbf20e1" providerId="ADAL" clId="{10BA3CA0-1F53-42CF-9B94-C993B6147B6A}" dt="2026-03-13T01:23:15.378" v="16" actId="571"/>
        <pc:sldMkLst>
          <pc:docMk/>
          <pc:sldMk cId="843344247" sldId="1084"/>
        </pc:sldMkLst>
        <pc:grpChg chg="add">
          <ac:chgData name="LAMIAE BEZZAZ" userId="f9bc3cc0-8e1c-4944-afa8-b4b36bbf20e1" providerId="ADAL" clId="{10BA3CA0-1F53-42CF-9B94-C993B6147B6A}" dt="2026-03-13T01:23:11.962" v="15"/>
          <ac:grpSpMkLst>
            <pc:docMk/>
            <pc:sldMk cId="843344247" sldId="1084"/>
            <ac:grpSpMk id="19" creationId="{96BA85B2-0E62-4D27-938E-395F07F57A04}"/>
          </ac:grpSpMkLst>
        </pc:grpChg>
        <pc:picChg chg="del">
          <ac:chgData name="LAMIAE BEZZAZ" userId="f9bc3cc0-8e1c-4944-afa8-b4b36bbf20e1" providerId="ADAL" clId="{10BA3CA0-1F53-42CF-9B94-C993B6147B6A}" dt="2026-03-13T01:23:11.187" v="14" actId="478"/>
          <ac:picMkLst>
            <pc:docMk/>
            <pc:sldMk cId="843344247" sldId="1084"/>
            <ac:picMk id="2" creationId="{FCC45454-E283-BE17-D85E-9A392C2094B5}"/>
          </ac:picMkLst>
        </pc:picChg>
        <pc:picChg chg="add mod">
          <ac:chgData name="LAMIAE BEZZAZ" userId="f9bc3cc0-8e1c-4944-afa8-b4b36bbf20e1" providerId="ADAL" clId="{10BA3CA0-1F53-42CF-9B94-C993B6147B6A}" dt="2026-03-13T01:23:15.378" v="16" actId="571"/>
          <ac:picMkLst>
            <pc:docMk/>
            <pc:sldMk cId="843344247" sldId="1084"/>
            <ac:picMk id="22" creationId="{2C49A4C7-A678-4E89-9694-E83E82F8D4F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16/03/2026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fld id="{7136E571-1CA0-4C8D-985D-594239BEC5F6}" type="slidenum">
              <a:rPr lang="fr-MA" smtClean="0"/>
              <a:t>4</a:t>
            </a:fld>
            <a:endParaRPr lang="fr-MA" dirty="0"/>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1628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30760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1485045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16/03/2026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3663321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16/03/2026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7275960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16/03/2026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5652032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16/03/2026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8069832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16/03/2026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7173859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16/03/2026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966806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16/03/2026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41962146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16/03/2026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6784335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16/03/2026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2355364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16/03/2026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252184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16/03/2026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3484500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8931649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70996430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4480679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180196833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408787195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8626185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8058968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553950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00250734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6354714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7673767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093699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109079319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02399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1784013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800089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6205050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173972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197892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7823161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31115347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96466253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884031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0671891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4313033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258900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4237192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77828630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8.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7.jpg"/><Relationship Id="rId2" Type="http://schemas.openxmlformats.org/officeDocument/2006/relationships/slideLayout" Target="../slideLayouts/slideLayout11.xml"/><Relationship Id="rId16" Type="http://schemas.openxmlformats.org/officeDocument/2006/relationships/theme" Target="../theme/theme3.xml"/><Relationship Id="rId20" Type="http://schemas.openxmlformats.org/officeDocument/2006/relationships/image" Target="../media/image10.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9.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8.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image" Target="../media/image7.jp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theme" Target="../theme/theme4.xml"/><Relationship Id="rId5" Type="http://schemas.openxmlformats.org/officeDocument/2006/relationships/slideLayout" Target="../slideLayouts/slideLayout29.xml"/><Relationship Id="rId15" Type="http://schemas.openxmlformats.org/officeDocument/2006/relationships/image" Target="../media/image10.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8.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image" Target="../media/image11.jp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theme" Target="../theme/theme5.xml"/><Relationship Id="rId5" Type="http://schemas.openxmlformats.org/officeDocument/2006/relationships/slideLayout" Target="../slideLayouts/slideLayout39.xml"/><Relationship Id="rId15" Type="http://schemas.openxmlformats.org/officeDocument/2006/relationships/image" Target="../media/image10.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7.jpg"/><Relationship Id="rId3" Type="http://schemas.openxmlformats.org/officeDocument/2006/relationships/slideLayout" Target="../slideLayouts/slideLayout58.xml"/><Relationship Id="rId21" Type="http://schemas.openxmlformats.org/officeDocument/2006/relationships/image" Target="../media/image10.png"/><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image" Target="../media/image9.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19" Type="http://schemas.openxmlformats.org/officeDocument/2006/relationships/image" Target="../media/image8.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8.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image" Target="../media/image10.png"/><Relationship Id="rId2" Type="http://schemas.openxmlformats.org/officeDocument/2006/relationships/slideLayout" Target="../slideLayouts/slideLayout73.xml"/><Relationship Id="rId16" Type="http://schemas.openxmlformats.org/officeDocument/2006/relationships/image" Target="../media/image9.pn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image" Target="../media/image8.png"/><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7.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8">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56" r:id="rId1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7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70"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16/03/2026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dirty="0"/>
          </a:p>
        </p:txBody>
      </p:sp>
    </p:spTree>
    <p:extLst>
      <p:ext uri="{BB962C8B-B14F-4D97-AF65-F5344CB8AC3E}">
        <p14:creationId xmlns:p14="http://schemas.microsoft.com/office/powerpoint/2010/main" val="2909685912"/>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14184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Point de langue</a:t>
            </a:r>
          </a:p>
        </p:txBody>
      </p:sp>
    </p:spTree>
    <p:extLst>
      <p:ext uri="{BB962C8B-B14F-4D97-AF65-F5344CB8AC3E}">
        <p14:creationId xmlns:p14="http://schemas.microsoft.com/office/powerpoint/2010/main" val="4024739715"/>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629307004"/>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7.jpg"/><Relationship Id="rId7" Type="http://schemas.openxmlformats.org/officeDocument/2006/relationships/image" Target="../media/image24.png"/><Relationship Id="rId2" Type="http://schemas.openxmlformats.org/officeDocument/2006/relationships/image" Target="../media/image26.jpg"/><Relationship Id="rId1" Type="http://schemas.openxmlformats.org/officeDocument/2006/relationships/slideLayout" Target="../slideLayouts/slideLayout79.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30.jpg"/><Relationship Id="rId2" Type="http://schemas.openxmlformats.org/officeDocument/2006/relationships/image" Target="../media/image31.png"/><Relationship Id="rId1" Type="http://schemas.openxmlformats.org/officeDocument/2006/relationships/slideLayout" Target="../slideLayouts/slideLayout24.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3.jpg"/><Relationship Id="rId7" Type="http://schemas.openxmlformats.org/officeDocument/2006/relationships/image" Target="../media/image24.png"/><Relationship Id="rId2" Type="http://schemas.openxmlformats.org/officeDocument/2006/relationships/image" Target="../media/image32.jpg"/><Relationship Id="rId1" Type="http://schemas.openxmlformats.org/officeDocument/2006/relationships/slideLayout" Target="../slideLayouts/slideLayout80.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_rels/slide11.xml.rels><?xml version="1.0" encoding="UTF-8" standalone="yes"?>
<Relationships xmlns="http://schemas.openxmlformats.org/package/2006/relationships"><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image" Target="../media/image31.png"/><Relationship Id="rId1" Type="http://schemas.openxmlformats.org/officeDocument/2006/relationships/slideLayout" Target="../slideLayouts/slideLayout24.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0.png"/><Relationship Id="rId5" Type="http://schemas.openxmlformats.org/officeDocument/2006/relationships/image" Target="../media/image39.gif"/><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8.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slideLayout" Target="../slideLayouts/slideLayout13.xml"/><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6.xml"/><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7.png"/><Relationship Id="rId5" Type="http://schemas.openxmlformats.org/officeDocument/2006/relationships/image" Target="../media/image39.gif"/><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8.png"/><Relationship Id="rId1" Type="http://schemas.openxmlformats.org/officeDocument/2006/relationships/slideLayout" Target="../slideLayouts/slideLayout33.xml"/><Relationship Id="rId6" Type="http://schemas.microsoft.com/office/2007/relationships/hdphoto" Target="../media/hdphoto5.wdp"/><Relationship Id="rId5" Type="http://schemas.openxmlformats.org/officeDocument/2006/relationships/image" Target="../media/image49.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8.png"/><Relationship Id="rId1" Type="http://schemas.openxmlformats.org/officeDocument/2006/relationships/slideLayout" Target="../slideLayouts/slideLayout33.xml"/><Relationship Id="rId5" Type="http://schemas.openxmlformats.org/officeDocument/2006/relationships/image" Target="../media/image50.png"/><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8.png"/><Relationship Id="rId1" Type="http://schemas.openxmlformats.org/officeDocument/2006/relationships/slideLayout" Target="../slideLayouts/slideLayout33.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1.png"/><Relationship Id="rId1" Type="http://schemas.openxmlformats.org/officeDocument/2006/relationships/slideLayout" Target="../slideLayouts/slideLayout33.xml"/><Relationship Id="rId4" Type="http://schemas.microsoft.com/office/2007/relationships/hdphoto" Target="../media/hdphoto6.wdp"/></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1.png"/><Relationship Id="rId1" Type="http://schemas.openxmlformats.org/officeDocument/2006/relationships/slideLayout" Target="../slideLayouts/slideLayout33.xml"/><Relationship Id="rId4" Type="http://schemas.microsoft.com/office/2007/relationships/hdphoto" Target="../media/hdphoto7.wdp"/></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1.png"/><Relationship Id="rId1" Type="http://schemas.openxmlformats.org/officeDocument/2006/relationships/slideLayout" Target="../slideLayouts/slideLayout33.xml"/><Relationship Id="rId4" Type="http://schemas.microsoft.com/office/2007/relationships/hdphoto" Target="../media/hdphoto8.wdp"/></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34.xm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4.xml"/><Relationship Id="rId5" Type="http://schemas.openxmlformats.org/officeDocument/2006/relationships/image" Target="../media/image58.png"/><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8.png"/><Relationship Id="rId1" Type="http://schemas.openxmlformats.org/officeDocument/2006/relationships/slideLayout" Target="../slideLayouts/slideLayout34.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5.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3.xml"/><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60.png"/><Relationship Id="rId5" Type="http://schemas.openxmlformats.org/officeDocument/2006/relationships/image" Target="../media/image39.gif"/><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1.png"/><Relationship Id="rId1" Type="http://schemas.openxmlformats.org/officeDocument/2006/relationships/slideLayout" Target="../slideLayouts/slideLayout40.xml"/><Relationship Id="rId5" Type="http://schemas.openxmlformats.org/officeDocument/2006/relationships/image" Target="../media/image62.png"/><Relationship Id="rId4" Type="http://schemas.openxmlformats.org/officeDocument/2006/relationships/image" Target="../media/image25.png"/></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63.png"/><Relationship Id="rId5" Type="http://schemas.openxmlformats.org/officeDocument/2006/relationships/image" Target="../media/image39.gif"/><Relationship Id="rId4" Type="http://schemas.openxmlformats.org/officeDocument/2006/relationships/image" Target="../media/image38.png"/></Relationships>
</file>

<file path=ppt/slides/_rels/slide4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1.png"/><Relationship Id="rId1" Type="http://schemas.openxmlformats.org/officeDocument/2006/relationships/slideLayout" Target="../slideLayouts/slideLayout40.xml"/><Relationship Id="rId5" Type="http://schemas.openxmlformats.org/officeDocument/2006/relationships/image" Target="../media/image64.png"/><Relationship Id="rId4" Type="http://schemas.openxmlformats.org/officeDocument/2006/relationships/image" Target="../media/image25.png"/></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44.xml"/><Relationship Id="rId4" Type="http://schemas.openxmlformats.org/officeDocument/2006/relationships/image" Target="../media/image25.png"/></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7.png"/><Relationship Id="rId1" Type="http://schemas.openxmlformats.org/officeDocument/2006/relationships/slideLayout" Target="../slideLayouts/slideLayout43.xml"/><Relationship Id="rId5" Type="http://schemas.openxmlformats.org/officeDocument/2006/relationships/image" Target="../media/image65.png"/><Relationship Id="rId4" Type="http://schemas.openxmlformats.org/officeDocument/2006/relationships/image" Target="../media/image25.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44.xml"/><Relationship Id="rId7" Type="http://schemas.openxmlformats.org/officeDocument/2006/relationships/image" Target="../media/image25.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6.png"/></Relationships>
</file>

<file path=ppt/slides/_rels/slide53.xml.rels><?xml version="1.0" encoding="UTF-8" standalone="yes"?>
<Relationships xmlns="http://schemas.openxmlformats.org/package/2006/relationships"><Relationship Id="rId8" Type="http://schemas.openxmlformats.org/officeDocument/2006/relationships/image" Target="../media/image66.png"/><Relationship Id="rId3" Type="http://schemas.microsoft.com/office/2007/relationships/media" Target="../media/media9.mp4"/><Relationship Id="rId7" Type="http://schemas.openxmlformats.org/officeDocument/2006/relationships/image" Target="../media/image23.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22.png"/><Relationship Id="rId5" Type="http://schemas.openxmlformats.org/officeDocument/2006/relationships/slideLayout" Target="../slideLayouts/slideLayout35.xml"/><Relationship Id="rId4" Type="http://schemas.openxmlformats.org/officeDocument/2006/relationships/video" Target="../media/media9.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3" name="Image 2">
            <a:extLst>
              <a:ext uri="{FF2B5EF4-FFF2-40B4-BE49-F238E27FC236}">
                <a16:creationId xmlns:a16="http://schemas.microsoft.com/office/drawing/2014/main" id="{B5FDD9A9-BD42-41FC-837C-2B90653997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714"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grpSp>
        <p:nvGrpSpPr>
          <p:cNvPr id="19" name="Groupe 18">
            <a:extLst>
              <a:ext uri="{FF2B5EF4-FFF2-40B4-BE49-F238E27FC236}">
                <a16:creationId xmlns:a16="http://schemas.microsoft.com/office/drawing/2014/main" id="{5CB6C913-A6F6-43A0-A179-326F9E01FF82}"/>
              </a:ext>
            </a:extLst>
          </p:cNvPr>
          <p:cNvGrpSpPr/>
          <p:nvPr/>
        </p:nvGrpSpPr>
        <p:grpSpPr>
          <a:xfrm>
            <a:off x="4620125" y="2197871"/>
            <a:ext cx="4062954" cy="3114879"/>
            <a:chOff x="1856873" y="1143310"/>
            <a:chExt cx="8942138" cy="5897568"/>
          </a:xfrm>
        </p:grpSpPr>
        <p:pic>
          <p:nvPicPr>
            <p:cNvPr id="5" name="Image 4">
              <a:extLst>
                <a:ext uri="{FF2B5EF4-FFF2-40B4-BE49-F238E27FC236}">
                  <a16:creationId xmlns:a16="http://schemas.microsoft.com/office/drawing/2014/main" id="{C9B7004D-046D-4691-B12E-EAFE65300A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6873" y="1143310"/>
              <a:ext cx="4471069" cy="5897568"/>
            </a:xfrm>
            <a:prstGeom prst="rect">
              <a:avLst/>
            </a:prstGeom>
          </p:spPr>
        </p:pic>
        <p:pic>
          <p:nvPicPr>
            <p:cNvPr id="7" name="Image 6">
              <a:extLst>
                <a:ext uri="{FF2B5EF4-FFF2-40B4-BE49-F238E27FC236}">
                  <a16:creationId xmlns:a16="http://schemas.microsoft.com/office/drawing/2014/main" id="{D0FFD6E1-6D6B-45FE-81D7-CE4D32D7B9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7942" y="1143310"/>
              <a:ext cx="4471069" cy="5897568"/>
            </a:xfrm>
            <a:prstGeom prst="rect">
              <a:avLst/>
            </a:prstGeom>
          </p:spPr>
        </p:pic>
      </p:grpSp>
      <p:grpSp>
        <p:nvGrpSpPr>
          <p:cNvPr id="17" name="Groupe 16">
            <a:extLst>
              <a:ext uri="{FF2B5EF4-FFF2-40B4-BE49-F238E27FC236}">
                <a16:creationId xmlns:a16="http://schemas.microsoft.com/office/drawing/2014/main" id="{E0113FF7-2404-4B1D-BBF0-D0E332461F88}"/>
              </a:ext>
            </a:extLst>
          </p:cNvPr>
          <p:cNvGrpSpPr/>
          <p:nvPr/>
        </p:nvGrpSpPr>
        <p:grpSpPr>
          <a:xfrm>
            <a:off x="387492" y="2197871"/>
            <a:ext cx="4062953" cy="3145318"/>
            <a:chOff x="-157269" y="769547"/>
            <a:chExt cx="8897476" cy="5905573"/>
          </a:xfrm>
        </p:grpSpPr>
        <p:pic>
          <p:nvPicPr>
            <p:cNvPr id="13" name="Image 12">
              <a:extLst>
                <a:ext uri="{FF2B5EF4-FFF2-40B4-BE49-F238E27FC236}">
                  <a16:creationId xmlns:a16="http://schemas.microsoft.com/office/drawing/2014/main" id="{86BF1594-3EEB-4C8F-9771-207D66F873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269" y="769547"/>
              <a:ext cx="4471067" cy="5905573"/>
            </a:xfrm>
            <a:prstGeom prst="rect">
              <a:avLst/>
            </a:prstGeom>
          </p:spPr>
        </p:pic>
        <p:pic>
          <p:nvPicPr>
            <p:cNvPr id="16" name="Image 15">
              <a:extLst>
                <a:ext uri="{FF2B5EF4-FFF2-40B4-BE49-F238E27FC236}">
                  <a16:creationId xmlns:a16="http://schemas.microsoft.com/office/drawing/2014/main" id="{1180CAA8-CB69-42AB-A519-3D0F3F7360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69140" y="769547"/>
              <a:ext cx="4471067" cy="5905573"/>
            </a:xfrm>
            <a:prstGeom prst="rect">
              <a:avLst/>
            </a:prstGeom>
          </p:spPr>
        </p:pic>
      </p:grpSp>
    </p:spTree>
    <p:extLst>
      <p:ext uri="{BB962C8B-B14F-4D97-AF65-F5344CB8AC3E}">
        <p14:creationId xmlns:p14="http://schemas.microsoft.com/office/powerpoint/2010/main" val="30056135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2E565E66-5B1F-448F-8D25-7AFEA83D9819}"/>
              </a:ext>
            </a:extLst>
          </p:cNvPr>
          <p:cNvSpPr/>
          <p:nvPr/>
        </p:nvSpPr>
        <p:spPr>
          <a:xfrm>
            <a:off x="620611" y="3733763"/>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pPr>
              <a:buFont typeface="Wingdings" panose="05000000000000000000" pitchFamily="2" charset="2"/>
              <a:buChar char="m"/>
            </a:pPr>
            <a:r>
              <a:rPr lang="fr-FR" dirty="0"/>
              <a:t>Présentation du vocabulaire </a:t>
            </a:r>
          </a:p>
          <a:p>
            <a:pPr>
              <a:buFont typeface="Wingdings" panose="05000000000000000000" pitchFamily="2" charset="2"/>
              <a:buChar char="m"/>
            </a:pPr>
            <a:r>
              <a:rPr lang="fr-FR" dirty="0"/>
              <a:t>Exploitation du vocabulaire</a:t>
            </a:r>
          </a:p>
          <a:p>
            <a:pPr>
              <a:buFont typeface="Wingdings" panose="05000000000000000000" pitchFamily="2" charset="2"/>
              <a:buChar char="m"/>
            </a:pPr>
            <a:r>
              <a:rPr lang="fr-FR" dirty="0"/>
              <a:t>Activités de vocabulaire sur livret</a:t>
            </a:r>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endParaRPr lang="fr-MA" dirty="0"/>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dirty="0"/>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p:spPr>
        <p:txBody>
          <a:bodyPr/>
          <a:lstStyle/>
          <a:p>
            <a:pPr marL="269875" indent="-269875">
              <a:lnSpc>
                <a:spcPct val="100000"/>
              </a:lnSpc>
              <a:spcBef>
                <a:spcPts val="300"/>
              </a:spcBef>
              <a:buFont typeface="Wingdings" panose="05000000000000000000" pitchFamily="2" charset="2"/>
              <a:buChar char="m"/>
            </a:pPr>
            <a:r>
              <a:rPr lang="fr-FR" dirty="0"/>
              <a:t>Oral  - Acte de parole </a:t>
            </a:r>
          </a:p>
          <a:p>
            <a:pPr marL="269875" indent="-269875">
              <a:lnSpc>
                <a:spcPct val="100000"/>
              </a:lnSpc>
              <a:spcBef>
                <a:spcPts val="300"/>
              </a:spcBef>
              <a:buFont typeface="Wingdings" panose="05000000000000000000" pitchFamily="2" charset="2"/>
              <a:buChar char="m"/>
            </a:pPr>
            <a:r>
              <a:rPr lang="fr-FR" dirty="0"/>
              <a:t>Lecture  -Graphème Ou - ou</a:t>
            </a:r>
          </a:p>
          <a:p>
            <a:pPr marL="269875" indent="-269875">
              <a:lnSpc>
                <a:spcPct val="100000"/>
              </a:lnSpc>
              <a:spcBef>
                <a:spcPts val="300"/>
              </a:spcBef>
              <a:buFont typeface="Wingdings" panose="05000000000000000000" pitchFamily="2" charset="2"/>
              <a:buChar char="m"/>
            </a:pPr>
            <a:r>
              <a:rPr lang="fr-FR" dirty="0"/>
              <a:t>Ecriture - Graphème Ou - ou</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Graphème Ou - ou</a:t>
            </a:r>
          </a:p>
          <a:p>
            <a:r>
              <a:rPr lang="fr-FR" dirty="0"/>
              <a:t>Ecriture - Graphème Ou - ou</a:t>
            </a:r>
          </a:p>
        </p:txBody>
      </p:sp>
      <p:sp>
        <p:nvSpPr>
          <p:cNvPr id="4" name="Espace réservé du texte 5">
            <a:extLst>
              <a:ext uri="{FF2B5EF4-FFF2-40B4-BE49-F238E27FC236}">
                <a16:creationId xmlns:a16="http://schemas.microsoft.com/office/drawing/2014/main" id="{4156B678-2D97-2B12-8AD7-9C658CD60DD8}"/>
              </a:ext>
            </a:extLst>
          </p:cNvPr>
          <p:cNvSpPr txBox="1">
            <a:spLocks/>
          </p:cNvSpPr>
          <p:nvPr/>
        </p:nvSpPr>
        <p:spPr>
          <a:xfrm>
            <a:off x="808649" y="3936813"/>
            <a:ext cx="3420000" cy="792000"/>
          </a:xfrm>
          <a:prstGeom prst="roundRect">
            <a:avLst/>
          </a:prstGeom>
          <a:solidFill>
            <a:srgbClr val="EAF8FE"/>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Font typeface="Wingdings" panose="05000000000000000000" pitchFamily="2" charset="2"/>
              <a:buChar char=""/>
            </a:pPr>
            <a:r>
              <a:rPr lang="fr-FR" dirty="0">
                <a:solidFill>
                  <a:srgbClr val="474F71"/>
                </a:solidFill>
                <a:sym typeface="Wingdings" panose="05000000000000000000" pitchFamily="2" charset="2"/>
              </a:rPr>
              <a:t>Oral – Acte de parole</a:t>
            </a:r>
          </a:p>
          <a:p>
            <a:pPr>
              <a:buFont typeface="Wingdings" panose="05000000000000000000" pitchFamily="2" charset="2"/>
              <a:buChar char=""/>
            </a:pPr>
            <a:r>
              <a:rPr lang="fr-FR" dirty="0">
                <a:solidFill>
                  <a:srgbClr val="474F71"/>
                </a:solidFill>
                <a:sym typeface="Wingdings" panose="05000000000000000000" pitchFamily="2" charset="2"/>
              </a:rPr>
              <a:t>Lecture - Graphème Ou - ou</a:t>
            </a:r>
          </a:p>
          <a:p>
            <a:pPr>
              <a:buFont typeface="Wingdings" panose="05000000000000000000" pitchFamily="2" charset="2"/>
              <a:buChar char=""/>
            </a:pPr>
            <a:r>
              <a:rPr lang="fr-FR" dirty="0">
                <a:solidFill>
                  <a:srgbClr val="474F71"/>
                </a:solidFill>
                <a:sym typeface="Wingdings" panose="05000000000000000000" pitchFamily="2" charset="2"/>
              </a:rPr>
              <a:t>Ecriture - Graphème Ou - ou</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Graphème Ou - ou</a:t>
            </a:r>
          </a:p>
          <a:p>
            <a:r>
              <a:rPr lang="fr-FR" dirty="0"/>
              <a:t>Ecriture - Graphème Ou - ou</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4" name="Organigramme : Terminateur 23">
            <a:extLst>
              <a:ext uri="{FF2B5EF4-FFF2-40B4-BE49-F238E27FC236}">
                <a16:creationId xmlns:a16="http://schemas.microsoft.com/office/drawing/2014/main" id="{5C4BA392-9B92-43D7-819E-AD101CD784BC}"/>
              </a:ext>
            </a:extLst>
          </p:cNvPr>
          <p:cNvSpPr/>
          <p:nvPr/>
        </p:nvSpPr>
        <p:spPr>
          <a:xfrm>
            <a:off x="844649" y="3472139"/>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2</a:t>
            </a:r>
          </a:p>
        </p:txBody>
      </p:sp>
    </p:spTree>
    <p:extLst>
      <p:ext uri="{BB962C8B-B14F-4D97-AF65-F5344CB8AC3E}">
        <p14:creationId xmlns:p14="http://schemas.microsoft.com/office/powerpoint/2010/main" val="7195739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F3EAB5EC-681A-B7A2-B95A-E274C344C13F}"/>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Lire  la graphème Ou - ou</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Écriture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Poser la question : « Qu’est-ce que tu fais le matin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2</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
        <p:nvSpPr>
          <p:cNvPr id="16" name="ZoneTexte 15">
            <a:extLst>
              <a:ext uri="{FF2B5EF4-FFF2-40B4-BE49-F238E27FC236}">
                <a16:creationId xmlns:a16="http://schemas.microsoft.com/office/drawing/2014/main" id="{82B5FAC4-ACF8-1ECD-6767-F343568C1958}"/>
              </a:ext>
            </a:extLst>
          </p:cNvPr>
          <p:cNvSpPr txBox="1"/>
          <p:nvPr/>
        </p:nvSpPr>
        <p:spPr>
          <a:xfrm>
            <a:off x="2209730" y="2152247"/>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grpSp>
        <p:nvGrpSpPr>
          <p:cNvPr id="2" name="Groupe 1">
            <a:extLst>
              <a:ext uri="{FF2B5EF4-FFF2-40B4-BE49-F238E27FC236}">
                <a16:creationId xmlns:a16="http://schemas.microsoft.com/office/drawing/2014/main" id="{5FFD38A6-4A30-A33E-E94F-9C42E8ADACBB}"/>
              </a:ext>
            </a:extLst>
          </p:cNvPr>
          <p:cNvGrpSpPr/>
          <p:nvPr/>
        </p:nvGrpSpPr>
        <p:grpSpPr>
          <a:xfrm>
            <a:off x="113769" y="634753"/>
            <a:ext cx="1147140" cy="980797"/>
            <a:chOff x="113769" y="634753"/>
            <a:chExt cx="1147140" cy="980797"/>
          </a:xfrm>
        </p:grpSpPr>
        <p:pic>
          <p:nvPicPr>
            <p:cNvPr id="3" name="Image 2">
              <a:extLst>
                <a:ext uri="{FF2B5EF4-FFF2-40B4-BE49-F238E27FC236}">
                  <a16:creationId xmlns:a16="http://schemas.microsoft.com/office/drawing/2014/main" id="{38DF8422-320A-5BD3-D99C-349DD0E10871}"/>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ED76F37-FAE0-9098-CCB2-90EAD46E9A99}"/>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pic>
        <p:nvPicPr>
          <p:cNvPr id="14" name="Image 13">
            <a:extLst>
              <a:ext uri="{FF2B5EF4-FFF2-40B4-BE49-F238E27FC236}">
                <a16:creationId xmlns:a16="http://schemas.microsoft.com/office/drawing/2014/main" id="{4CECC421-D51D-492D-8772-DC0D0AB622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5217" y="1841437"/>
            <a:ext cx="1673565" cy="1830892"/>
          </a:xfrm>
          <a:prstGeom prst="rect">
            <a:avLst/>
          </a:prstGeom>
        </p:spPr>
      </p:pic>
      <p:pic>
        <p:nvPicPr>
          <p:cNvPr id="16" name="Image 15">
            <a:extLst>
              <a:ext uri="{FF2B5EF4-FFF2-40B4-BE49-F238E27FC236}">
                <a16:creationId xmlns:a16="http://schemas.microsoft.com/office/drawing/2014/main" id="{88919500-3198-483C-B6FC-B260B1D23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5484" y="1841437"/>
            <a:ext cx="1618596" cy="1770756"/>
          </a:xfrm>
          <a:prstGeom prst="rect">
            <a:avLst/>
          </a:prstGeom>
        </p:spPr>
      </p:pic>
      <p:pic>
        <p:nvPicPr>
          <p:cNvPr id="18" name="Image 17">
            <a:extLst>
              <a:ext uri="{FF2B5EF4-FFF2-40B4-BE49-F238E27FC236}">
                <a16:creationId xmlns:a16="http://schemas.microsoft.com/office/drawing/2014/main" id="{F00B2123-01D4-4899-8D4F-DD5C8F241C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2434" y="1841437"/>
            <a:ext cx="1673565" cy="1830892"/>
          </a:xfrm>
          <a:prstGeom prst="rect">
            <a:avLst/>
          </a:prstGeom>
        </p:spPr>
      </p:pic>
      <p:pic>
        <p:nvPicPr>
          <p:cNvPr id="19" name="Image 18">
            <a:extLst>
              <a:ext uri="{FF2B5EF4-FFF2-40B4-BE49-F238E27FC236}">
                <a16:creationId xmlns:a16="http://schemas.microsoft.com/office/drawing/2014/main" id="{66E4F8FB-950E-4C09-9101-A955D3F0DE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4782" y="4337256"/>
            <a:ext cx="1613102" cy="1764745"/>
          </a:xfrm>
          <a:prstGeom prst="rect">
            <a:avLst/>
          </a:prstGeom>
        </p:spPr>
      </p:pic>
      <p:pic>
        <p:nvPicPr>
          <p:cNvPr id="20" name="Image 19">
            <a:extLst>
              <a:ext uri="{FF2B5EF4-FFF2-40B4-BE49-F238E27FC236}">
                <a16:creationId xmlns:a16="http://schemas.microsoft.com/office/drawing/2014/main" id="{5B39BCF5-8D03-47A5-BFC5-11FABA8D4A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95883" y="4337256"/>
            <a:ext cx="1613102" cy="1764745"/>
          </a:xfrm>
          <a:prstGeom prst="rect">
            <a:avLst/>
          </a:prstGeom>
        </p:spPr>
      </p:pic>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31467" y="755999"/>
            <a:ext cx="7053364" cy="612000"/>
          </a:xfrm>
        </p:spPr>
        <p:txBody>
          <a:bodyPr>
            <a:normAutofit/>
          </a:bodyPr>
          <a:lstStyle/>
          <a:p>
            <a:r>
              <a:rPr lang="fr-FR" dirty="0">
                <a:solidFill>
                  <a:schemeClr val="tx1">
                    <a:lumMod val="65000"/>
                    <a:lumOff val="35000"/>
                  </a:schemeClr>
                </a:solidFill>
              </a:rPr>
              <a:t>Répétons ensemble : Se réveiller – Le petit-déjeuner – Se laver – S’habiller – Préparer.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6CC8378A-5C3F-173B-1DAD-1AAB048D0915}"/>
              </a:ext>
            </a:extLst>
          </p:cNvPr>
          <p:cNvSpPr>
            <a:spLocks noGrp="1"/>
          </p:cNvSpPr>
          <p:nvPr>
            <p:ph type="body" sz="quarter" idx="11"/>
          </p:nvPr>
        </p:nvSpPr>
        <p:spPr>
          <a:xfrm>
            <a:off x="1363373" y="3762670"/>
            <a:ext cx="1682818" cy="342703"/>
          </a:xfrm>
        </p:spPr>
        <p:txBody>
          <a:bodyPr/>
          <a:lstStyle/>
          <a:p>
            <a:r>
              <a:rPr lang="fr-MA" dirty="0">
                <a:solidFill>
                  <a:srgbClr val="424D7B"/>
                </a:solidFill>
                <a:latin typeface="Dosis SemiBold" pitchFamily="2" charset="0"/>
              </a:rPr>
              <a:t>Se réveiller</a:t>
            </a:r>
          </a:p>
        </p:txBody>
      </p:sp>
      <p:sp>
        <p:nvSpPr>
          <p:cNvPr id="9" name="Espace réservé du texte 8">
            <a:extLst>
              <a:ext uri="{FF2B5EF4-FFF2-40B4-BE49-F238E27FC236}">
                <a16:creationId xmlns:a16="http://schemas.microsoft.com/office/drawing/2014/main" id="{F552E9BF-2977-70AC-509E-4E8DA4A8055A}"/>
              </a:ext>
            </a:extLst>
          </p:cNvPr>
          <p:cNvSpPr>
            <a:spLocks noGrp="1"/>
          </p:cNvSpPr>
          <p:nvPr>
            <p:ph type="body" sz="quarter" idx="23"/>
          </p:nvPr>
        </p:nvSpPr>
        <p:spPr>
          <a:xfrm>
            <a:off x="3358678" y="3751922"/>
            <a:ext cx="2426644" cy="289430"/>
          </a:xfrm>
        </p:spPr>
        <p:txBody>
          <a:bodyPr/>
          <a:lstStyle/>
          <a:p>
            <a:r>
              <a:rPr lang="fr-MA" dirty="0">
                <a:solidFill>
                  <a:srgbClr val="0070C0"/>
                </a:solidFill>
                <a:latin typeface="Dosis SemiBold" pitchFamily="2" charset="0"/>
              </a:rPr>
              <a:t>Le</a:t>
            </a:r>
            <a:r>
              <a:rPr lang="fr-MA" dirty="0">
                <a:solidFill>
                  <a:srgbClr val="424D7B"/>
                </a:solidFill>
                <a:latin typeface="Dosis SemiBold" pitchFamily="2" charset="0"/>
              </a:rPr>
              <a:t> petit-déjeuner</a:t>
            </a:r>
          </a:p>
        </p:txBody>
      </p:sp>
      <p:sp>
        <p:nvSpPr>
          <p:cNvPr id="11" name="Espace réservé du texte 10">
            <a:extLst>
              <a:ext uri="{FF2B5EF4-FFF2-40B4-BE49-F238E27FC236}">
                <a16:creationId xmlns:a16="http://schemas.microsoft.com/office/drawing/2014/main" id="{9D6102A7-6F8A-0554-FADD-DC32B569C6FF}"/>
              </a:ext>
            </a:extLst>
          </p:cNvPr>
          <p:cNvSpPr>
            <a:spLocks noGrp="1"/>
          </p:cNvSpPr>
          <p:nvPr>
            <p:ph type="body" sz="quarter" idx="24"/>
          </p:nvPr>
        </p:nvSpPr>
        <p:spPr>
          <a:xfrm>
            <a:off x="5844475" y="3751922"/>
            <a:ext cx="2189485" cy="360000"/>
          </a:xfrm>
        </p:spPr>
        <p:txBody>
          <a:bodyPr/>
          <a:lstStyle/>
          <a:p>
            <a:r>
              <a:rPr lang="fr-FR" dirty="0">
                <a:latin typeface="Dosis SemiBold" pitchFamily="2" charset="0"/>
              </a:rPr>
              <a:t>Se laver </a:t>
            </a:r>
            <a:endParaRPr lang="fr-MA" dirty="0">
              <a:latin typeface="Dosis SemiBold" pitchFamily="2" charset="0"/>
            </a:endParaRPr>
          </a:p>
        </p:txBody>
      </p:sp>
      <p:sp>
        <p:nvSpPr>
          <p:cNvPr id="13" name="Espace réservé du texte 14">
            <a:extLst>
              <a:ext uri="{FF2B5EF4-FFF2-40B4-BE49-F238E27FC236}">
                <a16:creationId xmlns:a16="http://schemas.microsoft.com/office/drawing/2014/main" id="{F9A284D6-4390-4550-940F-995C1043E98F}"/>
              </a:ext>
            </a:extLst>
          </p:cNvPr>
          <p:cNvSpPr txBox="1">
            <a:spLocks/>
          </p:cNvSpPr>
          <p:nvPr/>
        </p:nvSpPr>
        <p:spPr>
          <a:xfrm>
            <a:off x="5235646" y="6102001"/>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24D7B"/>
                </a:solidFill>
                <a:effectLst/>
                <a:uLnTx/>
                <a:uFillTx/>
                <a:latin typeface="Dosis SemiBold" pitchFamily="2" charset="0"/>
              </a:rPr>
              <a:t>Préparer</a:t>
            </a:r>
            <a:endParaRPr kumimoji="0" lang="fr-MA" sz="2400" b="1" i="0" u="none" strike="noStrike" kern="1200" cap="none" spc="0" normalizeH="0" baseline="0" noProof="0" dirty="0">
              <a:ln w="0"/>
              <a:solidFill>
                <a:srgbClr val="424D7B"/>
              </a:solidFill>
              <a:effectLst/>
              <a:uLnTx/>
              <a:uFillTx/>
              <a:latin typeface="Dosis SemiBold" pitchFamily="2" charset="0"/>
            </a:endParaRPr>
          </a:p>
        </p:txBody>
      </p:sp>
      <p:sp>
        <p:nvSpPr>
          <p:cNvPr id="15" name="Espace réservé du texte 14">
            <a:extLst>
              <a:ext uri="{FF2B5EF4-FFF2-40B4-BE49-F238E27FC236}">
                <a16:creationId xmlns:a16="http://schemas.microsoft.com/office/drawing/2014/main" id="{6BDB094B-1AA5-0CC2-FC78-655EF1DF39F9}"/>
              </a:ext>
            </a:extLst>
          </p:cNvPr>
          <p:cNvSpPr>
            <a:spLocks noGrp="1"/>
          </p:cNvSpPr>
          <p:nvPr>
            <p:ph type="body" sz="quarter" idx="25"/>
          </p:nvPr>
        </p:nvSpPr>
        <p:spPr>
          <a:xfrm>
            <a:off x="1880779" y="6129167"/>
            <a:ext cx="2330824" cy="342703"/>
          </a:xfrm>
        </p:spPr>
        <p:txBody>
          <a:bodyPr/>
          <a:lstStyle/>
          <a:p>
            <a:r>
              <a:rPr lang="fr-FR" dirty="0">
                <a:latin typeface="Dosis SemiBold" pitchFamily="2" charset="0"/>
              </a:rPr>
              <a:t>S’habiller</a:t>
            </a:r>
            <a:endParaRPr lang="fr-MA" dirty="0">
              <a:latin typeface="Dosis SemiBold" pitchFamily="2" charset="0"/>
            </a:endParaRPr>
          </a:p>
        </p:txBody>
      </p:sp>
      <p:grpSp>
        <p:nvGrpSpPr>
          <p:cNvPr id="17" name="Groupe 16">
            <a:extLst>
              <a:ext uri="{FF2B5EF4-FFF2-40B4-BE49-F238E27FC236}">
                <a16:creationId xmlns:a16="http://schemas.microsoft.com/office/drawing/2014/main" id="{214B3411-ED9F-4640-91B9-22FEADBBF570}"/>
              </a:ext>
            </a:extLst>
          </p:cNvPr>
          <p:cNvGrpSpPr/>
          <p:nvPr/>
        </p:nvGrpSpPr>
        <p:grpSpPr>
          <a:xfrm>
            <a:off x="113769" y="634753"/>
            <a:ext cx="1147140" cy="980797"/>
            <a:chOff x="113769" y="634753"/>
            <a:chExt cx="1147140" cy="980797"/>
          </a:xfrm>
        </p:grpSpPr>
        <p:pic>
          <p:nvPicPr>
            <p:cNvPr id="21" name="Image 20">
              <a:extLst>
                <a:ext uri="{FF2B5EF4-FFF2-40B4-BE49-F238E27FC236}">
                  <a16:creationId xmlns:a16="http://schemas.microsoft.com/office/drawing/2014/main" id="{E13C3C31-A40C-4AA8-96EF-65FCDADF96C5}"/>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A4E8E00-4562-4155-87BE-3A46E5F5C616}"/>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5533536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latin typeface="Dosis Medium" pitchFamily="2" charset="0"/>
              </a:rPr>
              <a:t>Qui veut passer au tableau pour nommer les images ? </a:t>
            </a:r>
            <a:endParaRPr lang="fr-MA" dirty="0">
              <a:solidFill>
                <a:schemeClr val="tx1">
                  <a:lumMod val="65000"/>
                  <a:lumOff val="35000"/>
                </a:schemeClr>
              </a:solidFill>
              <a:latin typeface="Dosis Medium" pitchFamily="2" charset="0"/>
            </a:endParaRP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CC2A74-F73C-4400-A9B4-6570FAABE61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3ADCCADF-4466-4D3A-B4F7-09844F969C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3923" y="1844637"/>
            <a:ext cx="1875673" cy="2052000"/>
          </a:xfrm>
          <a:prstGeom prst="rect">
            <a:avLst/>
          </a:prstGeom>
        </p:spPr>
      </p:pic>
      <p:pic>
        <p:nvPicPr>
          <p:cNvPr id="5" name="Image 4">
            <a:extLst>
              <a:ext uri="{FF2B5EF4-FFF2-40B4-BE49-F238E27FC236}">
                <a16:creationId xmlns:a16="http://schemas.microsoft.com/office/drawing/2014/main" id="{BCA0F330-B658-4779-BD10-049035514E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6945" y="1844637"/>
            <a:ext cx="1875673" cy="2052000"/>
          </a:xfrm>
          <a:prstGeom prst="rect">
            <a:avLst/>
          </a:prstGeom>
        </p:spPr>
      </p:pic>
      <p:pic>
        <p:nvPicPr>
          <p:cNvPr id="6" name="Image 5">
            <a:extLst>
              <a:ext uri="{FF2B5EF4-FFF2-40B4-BE49-F238E27FC236}">
                <a16:creationId xmlns:a16="http://schemas.microsoft.com/office/drawing/2014/main" id="{2D318654-1FD8-4607-9D61-E7BA0ADBF3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0902" y="1837085"/>
            <a:ext cx="1875673" cy="2052000"/>
          </a:xfrm>
          <a:prstGeom prst="rect">
            <a:avLst/>
          </a:prstGeom>
        </p:spPr>
      </p:pic>
      <p:pic>
        <p:nvPicPr>
          <p:cNvPr id="7" name="Image 6">
            <a:extLst>
              <a:ext uri="{FF2B5EF4-FFF2-40B4-BE49-F238E27FC236}">
                <a16:creationId xmlns:a16="http://schemas.microsoft.com/office/drawing/2014/main" id="{4660DF7F-958A-46E7-BCA8-06D4162ABE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19191" y="4219054"/>
            <a:ext cx="1875673" cy="2052000"/>
          </a:xfrm>
          <a:prstGeom prst="rect">
            <a:avLst/>
          </a:prstGeom>
        </p:spPr>
      </p:pic>
      <p:pic>
        <p:nvPicPr>
          <p:cNvPr id="8" name="Image 7">
            <a:extLst>
              <a:ext uri="{FF2B5EF4-FFF2-40B4-BE49-F238E27FC236}">
                <a16:creationId xmlns:a16="http://schemas.microsoft.com/office/drawing/2014/main" id="{8C7B4C79-544D-4DE8-A43D-9A71AA9A329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63544" y="4217710"/>
            <a:ext cx="1875673" cy="2052000"/>
          </a:xfrm>
          <a:prstGeom prst="rect">
            <a:avLst/>
          </a:prstGeom>
        </p:spPr>
      </p:pic>
    </p:spTree>
    <p:extLst>
      <p:ext uri="{BB962C8B-B14F-4D97-AF65-F5344CB8AC3E}">
        <p14:creationId xmlns:p14="http://schemas.microsoft.com/office/powerpoint/2010/main" val="409337856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30775-FB04-1E65-293A-2D0963FFE494}"/>
            </a:ext>
          </a:extLst>
        </p:cNvPr>
        <p:cNvGrpSpPr/>
        <p:nvPr/>
      </p:nvGrpSpPr>
      <p:grpSpPr>
        <a:xfrm>
          <a:off x="0" y="0"/>
          <a:ext cx="0" cy="0"/>
          <a:chOff x="0" y="0"/>
          <a:chExt cx="0" cy="0"/>
        </a:xfrm>
      </p:grpSpPr>
      <p:pic>
        <p:nvPicPr>
          <p:cNvPr id="13" name="Image 12">
            <a:extLst>
              <a:ext uri="{FF2B5EF4-FFF2-40B4-BE49-F238E27FC236}">
                <a16:creationId xmlns:a16="http://schemas.microsoft.com/office/drawing/2014/main" id="{D3DFC8ED-C7FE-4429-A0FD-7469E8E626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4046" y="1918701"/>
            <a:ext cx="1666990" cy="1823699"/>
          </a:xfrm>
          <a:prstGeom prst="rect">
            <a:avLst/>
          </a:prstGeom>
        </p:spPr>
      </p:pic>
      <p:pic>
        <p:nvPicPr>
          <p:cNvPr id="16" name="Image 15">
            <a:extLst>
              <a:ext uri="{FF2B5EF4-FFF2-40B4-BE49-F238E27FC236}">
                <a16:creationId xmlns:a16="http://schemas.microsoft.com/office/drawing/2014/main" id="{291433A5-1741-4EA0-AF74-2ABB6F34E0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0980" y="4361072"/>
            <a:ext cx="1666990" cy="1823699"/>
          </a:xfrm>
          <a:prstGeom prst="rect">
            <a:avLst/>
          </a:prstGeom>
        </p:spPr>
      </p:pic>
      <p:pic>
        <p:nvPicPr>
          <p:cNvPr id="17" name="Image 16">
            <a:extLst>
              <a:ext uri="{FF2B5EF4-FFF2-40B4-BE49-F238E27FC236}">
                <a16:creationId xmlns:a16="http://schemas.microsoft.com/office/drawing/2014/main" id="{FC69C69F-0C14-4ED6-A122-5EFE5978D1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7503" y="1918700"/>
            <a:ext cx="1666990" cy="1823699"/>
          </a:xfrm>
          <a:prstGeom prst="rect">
            <a:avLst/>
          </a:prstGeom>
        </p:spPr>
      </p:pic>
      <p:pic>
        <p:nvPicPr>
          <p:cNvPr id="18" name="Image 17">
            <a:extLst>
              <a:ext uri="{FF2B5EF4-FFF2-40B4-BE49-F238E27FC236}">
                <a16:creationId xmlns:a16="http://schemas.microsoft.com/office/drawing/2014/main" id="{D2015227-E36D-4D6F-B765-C424ADF39E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1247" y="4361071"/>
            <a:ext cx="1666990" cy="1823699"/>
          </a:xfrm>
          <a:prstGeom prst="rect">
            <a:avLst/>
          </a:prstGeom>
        </p:spPr>
      </p:pic>
      <p:pic>
        <p:nvPicPr>
          <p:cNvPr id="22" name="Image 21">
            <a:extLst>
              <a:ext uri="{FF2B5EF4-FFF2-40B4-BE49-F238E27FC236}">
                <a16:creationId xmlns:a16="http://schemas.microsoft.com/office/drawing/2014/main" id="{2C49A4C7-A678-4E89-9694-E83E82F8D4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90589" y="1918701"/>
            <a:ext cx="1666990" cy="1823699"/>
          </a:xfrm>
          <a:prstGeom prst="rect">
            <a:avLst/>
          </a:prstGeom>
        </p:spPr>
      </p:pic>
      <p:sp>
        <p:nvSpPr>
          <p:cNvPr id="36" name="Titre 35">
            <a:extLst>
              <a:ext uri="{FF2B5EF4-FFF2-40B4-BE49-F238E27FC236}">
                <a16:creationId xmlns:a16="http://schemas.microsoft.com/office/drawing/2014/main" id="{CAC6E55D-1A9B-DEE8-363C-14673FA4DB74}"/>
              </a:ext>
            </a:extLst>
          </p:cNvPr>
          <p:cNvSpPr>
            <a:spLocks noGrp="1"/>
          </p:cNvSpPr>
          <p:nvPr>
            <p:ph type="title"/>
          </p:nvPr>
        </p:nvSpPr>
        <p:spPr>
          <a:xfrm>
            <a:off x="1628500" y="775249"/>
            <a:ext cx="7071000" cy="612000"/>
          </a:xfrm>
        </p:spPr>
        <p:txBody>
          <a:bodyPr>
            <a:normAutofit/>
          </a:bodyPr>
          <a:lstStyle/>
          <a:p>
            <a:r>
              <a:rPr lang="fr-FR" dirty="0">
                <a:solidFill>
                  <a:schemeClr val="tx1">
                    <a:lumMod val="65000"/>
                    <a:lumOff val="35000"/>
                  </a:schemeClr>
                </a:solidFill>
              </a:rPr>
              <a:t>Répétons ensemble : La route – Une poubelle - Un ours – La loupe - Une souris. </a:t>
            </a:r>
          </a:p>
        </p:txBody>
      </p:sp>
      <p:sp>
        <p:nvSpPr>
          <p:cNvPr id="7" name="Espace réservé du texte 6">
            <a:extLst>
              <a:ext uri="{FF2B5EF4-FFF2-40B4-BE49-F238E27FC236}">
                <a16:creationId xmlns:a16="http://schemas.microsoft.com/office/drawing/2014/main" id="{C2AF92B3-0C37-DC16-86D1-B54906FFC5D8}"/>
              </a:ext>
            </a:extLst>
          </p:cNvPr>
          <p:cNvSpPr>
            <a:spLocks noGrp="1"/>
          </p:cNvSpPr>
          <p:nvPr>
            <p:ph type="body" sz="quarter" idx="11"/>
          </p:nvPr>
        </p:nvSpPr>
        <p:spPr>
          <a:xfrm>
            <a:off x="1414084" y="3742400"/>
            <a:ext cx="1620000" cy="360000"/>
          </a:xfrm>
        </p:spPr>
        <p:txBody>
          <a:bodyPr/>
          <a:lstStyle/>
          <a:p>
            <a:r>
              <a:rPr lang="fr-MA" sz="2400" dirty="0">
                <a:solidFill>
                  <a:srgbClr val="E02467"/>
                </a:solidFill>
              </a:rPr>
              <a:t>La </a:t>
            </a:r>
            <a:r>
              <a:rPr lang="fr-MA" sz="2400" dirty="0"/>
              <a:t>route</a:t>
            </a:r>
          </a:p>
        </p:txBody>
      </p:sp>
      <p:sp>
        <p:nvSpPr>
          <p:cNvPr id="9" name="Espace réservé du texte 8">
            <a:extLst>
              <a:ext uri="{FF2B5EF4-FFF2-40B4-BE49-F238E27FC236}">
                <a16:creationId xmlns:a16="http://schemas.microsoft.com/office/drawing/2014/main" id="{C216C0AD-D06D-DF9D-D70F-E284551F611A}"/>
              </a:ext>
            </a:extLst>
          </p:cNvPr>
          <p:cNvSpPr>
            <a:spLocks noGrp="1"/>
          </p:cNvSpPr>
          <p:nvPr>
            <p:ph type="body" sz="quarter" idx="23"/>
          </p:nvPr>
        </p:nvSpPr>
        <p:spPr>
          <a:xfrm>
            <a:off x="3584392" y="3756757"/>
            <a:ext cx="2004865" cy="360000"/>
          </a:xfrm>
        </p:spPr>
        <p:txBody>
          <a:bodyPr/>
          <a:lstStyle/>
          <a:p>
            <a:r>
              <a:rPr lang="fr-MA" sz="2400" dirty="0">
                <a:solidFill>
                  <a:srgbClr val="E02467"/>
                </a:solidFill>
              </a:rPr>
              <a:t> Une </a:t>
            </a:r>
            <a:r>
              <a:rPr lang="fr-MA" sz="2400" dirty="0">
                <a:solidFill>
                  <a:srgbClr val="424D7B"/>
                </a:solidFill>
              </a:rPr>
              <a:t>poubelle</a:t>
            </a:r>
          </a:p>
        </p:txBody>
      </p:sp>
      <p:sp>
        <p:nvSpPr>
          <p:cNvPr id="11" name="Espace réservé du texte 10">
            <a:extLst>
              <a:ext uri="{FF2B5EF4-FFF2-40B4-BE49-F238E27FC236}">
                <a16:creationId xmlns:a16="http://schemas.microsoft.com/office/drawing/2014/main" id="{5AB8F308-2BF5-0F42-DF47-364CAE341734}"/>
              </a:ext>
            </a:extLst>
          </p:cNvPr>
          <p:cNvSpPr>
            <a:spLocks noGrp="1"/>
          </p:cNvSpPr>
          <p:nvPr>
            <p:ph type="body" sz="quarter" idx="24"/>
          </p:nvPr>
        </p:nvSpPr>
        <p:spPr>
          <a:xfrm>
            <a:off x="6254008" y="3742400"/>
            <a:ext cx="1860121" cy="360000"/>
          </a:xfrm>
          <a:prstGeom prst="roundRect">
            <a:avLst>
              <a:gd name="adj" fmla="val 16667"/>
            </a:avLst>
          </a:prstGeom>
        </p:spPr>
        <p:txBody>
          <a:bodyPr/>
          <a:lstStyle/>
          <a:p>
            <a:r>
              <a:rPr lang="fr-MA" sz="2400" dirty="0"/>
              <a:t> </a:t>
            </a:r>
            <a:r>
              <a:rPr lang="fr-MA" sz="2400" dirty="0">
                <a:solidFill>
                  <a:srgbClr val="0070C0"/>
                </a:solidFill>
              </a:rPr>
              <a:t>Un</a:t>
            </a:r>
            <a:r>
              <a:rPr lang="fr-MA" sz="2400" dirty="0">
                <a:solidFill>
                  <a:schemeClr val="accent5">
                    <a:lumMod val="75000"/>
                  </a:schemeClr>
                </a:solidFill>
              </a:rPr>
              <a:t> </a:t>
            </a:r>
            <a:r>
              <a:rPr lang="fr-MA" sz="2400" dirty="0">
                <a:solidFill>
                  <a:srgbClr val="424D7B"/>
                </a:solidFill>
              </a:rPr>
              <a:t>ours</a:t>
            </a:r>
          </a:p>
        </p:txBody>
      </p:sp>
      <p:sp>
        <p:nvSpPr>
          <p:cNvPr id="15" name="Espace réservé du texte 14">
            <a:extLst>
              <a:ext uri="{FF2B5EF4-FFF2-40B4-BE49-F238E27FC236}">
                <a16:creationId xmlns:a16="http://schemas.microsoft.com/office/drawing/2014/main" id="{7090E24F-2292-69A8-E0EC-68ACBE90AEB3}"/>
              </a:ext>
            </a:extLst>
          </p:cNvPr>
          <p:cNvSpPr>
            <a:spLocks noGrp="1"/>
          </p:cNvSpPr>
          <p:nvPr>
            <p:ph type="body" sz="quarter" idx="25"/>
          </p:nvPr>
        </p:nvSpPr>
        <p:spPr>
          <a:xfrm>
            <a:off x="2224084" y="6170414"/>
            <a:ext cx="1703886" cy="360000"/>
          </a:xfrm>
        </p:spPr>
        <p:txBody>
          <a:bodyPr/>
          <a:lstStyle/>
          <a:p>
            <a:r>
              <a:rPr lang="fr-MA" sz="2400" dirty="0">
                <a:solidFill>
                  <a:srgbClr val="E02467"/>
                </a:solidFill>
              </a:rPr>
              <a:t>La</a:t>
            </a:r>
            <a:r>
              <a:rPr lang="fr-MA" sz="2400" dirty="0"/>
              <a:t> loupe</a:t>
            </a:r>
          </a:p>
        </p:txBody>
      </p:sp>
      <p:sp>
        <p:nvSpPr>
          <p:cNvPr id="12" name="Espace réservé du texte 14">
            <a:extLst>
              <a:ext uri="{FF2B5EF4-FFF2-40B4-BE49-F238E27FC236}">
                <a16:creationId xmlns:a16="http://schemas.microsoft.com/office/drawing/2014/main" id="{0A0665F4-A777-4C53-B196-F3E288195EE4}"/>
              </a:ext>
            </a:extLst>
          </p:cNvPr>
          <p:cNvSpPr txBox="1">
            <a:spLocks/>
          </p:cNvSpPr>
          <p:nvPr/>
        </p:nvSpPr>
        <p:spPr>
          <a:xfrm>
            <a:off x="5216032" y="6170414"/>
            <a:ext cx="162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0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E02467"/>
                </a:solidFill>
                <a:effectLst/>
                <a:uLnTx/>
                <a:uFillTx/>
                <a:latin typeface="Dosis" pitchFamily="2" charset="0"/>
                <a:ea typeface="+mn-ea"/>
                <a:cs typeface="+mn-cs"/>
              </a:rPr>
              <a:t>Une</a:t>
            </a:r>
            <a:r>
              <a:rPr kumimoji="0" lang="fr-MA" sz="2400" b="1" i="0" u="none" strike="noStrike" kern="1200" cap="none" spc="0" normalizeH="0" baseline="0" noProof="0" dirty="0">
                <a:ln w="0"/>
                <a:solidFill>
                  <a:srgbClr val="474F71"/>
                </a:solidFill>
                <a:effectLst/>
                <a:uLnTx/>
                <a:uFillTx/>
                <a:latin typeface="Dosis" pitchFamily="2" charset="0"/>
                <a:ea typeface="+mn-ea"/>
                <a:cs typeface="+mn-cs"/>
              </a:rPr>
              <a:t> souris</a:t>
            </a:r>
          </a:p>
        </p:txBody>
      </p:sp>
      <p:grpSp>
        <p:nvGrpSpPr>
          <p:cNvPr id="19" name="Groupe 18">
            <a:extLst>
              <a:ext uri="{FF2B5EF4-FFF2-40B4-BE49-F238E27FC236}">
                <a16:creationId xmlns:a16="http://schemas.microsoft.com/office/drawing/2014/main" id="{96BA85B2-0E62-4D27-938E-395F07F57A04}"/>
              </a:ext>
            </a:extLst>
          </p:cNvPr>
          <p:cNvGrpSpPr/>
          <p:nvPr/>
        </p:nvGrpSpPr>
        <p:grpSpPr>
          <a:xfrm>
            <a:off x="113769" y="634753"/>
            <a:ext cx="1147140" cy="980797"/>
            <a:chOff x="113769" y="634753"/>
            <a:chExt cx="1147140" cy="980797"/>
          </a:xfrm>
        </p:grpSpPr>
        <p:pic>
          <p:nvPicPr>
            <p:cNvPr id="20" name="Image 19">
              <a:extLst>
                <a:ext uri="{FF2B5EF4-FFF2-40B4-BE49-F238E27FC236}">
                  <a16:creationId xmlns:a16="http://schemas.microsoft.com/office/drawing/2014/main" id="{450D4D6D-89C0-4257-A010-BA7D9386051E}"/>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2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D304F97-91B2-4049-82AA-4179F204CEF4}"/>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84334424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latin typeface="Dosis Medium" pitchFamily="2" charset="0"/>
              </a:rPr>
              <a:t>Qui veut passer au tableau pour nommer les images ? </a:t>
            </a:r>
            <a:endParaRPr lang="fr-MA" dirty="0">
              <a:solidFill>
                <a:schemeClr val="tx1">
                  <a:lumMod val="65000"/>
                  <a:lumOff val="35000"/>
                </a:schemeClr>
              </a:solidFill>
              <a:latin typeface="Dosis Medium" pitchFamily="2" charset="0"/>
            </a:endParaRP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CC2A74-F73C-4400-A9B4-6570FAABE61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2FE0F68D-3E89-4FA4-91C3-A6B1F3BD13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2977" y="1870400"/>
            <a:ext cx="1875673" cy="2052000"/>
          </a:xfrm>
          <a:prstGeom prst="rect">
            <a:avLst/>
          </a:prstGeom>
        </p:spPr>
      </p:pic>
      <p:pic>
        <p:nvPicPr>
          <p:cNvPr id="5" name="Image 4">
            <a:extLst>
              <a:ext uri="{FF2B5EF4-FFF2-40B4-BE49-F238E27FC236}">
                <a16:creationId xmlns:a16="http://schemas.microsoft.com/office/drawing/2014/main" id="{85FCF5FC-D700-434F-B531-563A3B53B9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0199" y="4298414"/>
            <a:ext cx="1875673" cy="2052000"/>
          </a:xfrm>
          <a:prstGeom prst="rect">
            <a:avLst/>
          </a:prstGeom>
        </p:spPr>
      </p:pic>
      <p:pic>
        <p:nvPicPr>
          <p:cNvPr id="6" name="Image 5">
            <a:extLst>
              <a:ext uri="{FF2B5EF4-FFF2-40B4-BE49-F238E27FC236}">
                <a16:creationId xmlns:a16="http://schemas.microsoft.com/office/drawing/2014/main" id="{0FF6355D-4D69-4F21-9EF9-6627046EF2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4008" y="1870400"/>
            <a:ext cx="1875673" cy="2052000"/>
          </a:xfrm>
          <a:prstGeom prst="rect">
            <a:avLst/>
          </a:prstGeom>
        </p:spPr>
      </p:pic>
      <p:pic>
        <p:nvPicPr>
          <p:cNvPr id="7" name="Image 6">
            <a:extLst>
              <a:ext uri="{FF2B5EF4-FFF2-40B4-BE49-F238E27FC236}">
                <a16:creationId xmlns:a16="http://schemas.microsoft.com/office/drawing/2014/main" id="{4F48F2DC-21D4-4234-8630-2F5D37F1DE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8195" y="4298414"/>
            <a:ext cx="1875673" cy="2052000"/>
          </a:xfrm>
          <a:prstGeom prst="rect">
            <a:avLst/>
          </a:prstGeom>
        </p:spPr>
      </p:pic>
      <p:pic>
        <p:nvPicPr>
          <p:cNvPr id="8" name="Image 7">
            <a:extLst>
              <a:ext uri="{FF2B5EF4-FFF2-40B4-BE49-F238E27FC236}">
                <a16:creationId xmlns:a16="http://schemas.microsoft.com/office/drawing/2014/main" id="{812127F0-B694-4047-8469-D100F6C39D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60909" y="1870400"/>
            <a:ext cx="1875673" cy="2052000"/>
          </a:xfrm>
          <a:prstGeom prst="rect">
            <a:avLst/>
          </a:prstGeom>
        </p:spPr>
      </p:pic>
    </p:spTree>
    <p:extLst>
      <p:ext uri="{BB962C8B-B14F-4D97-AF65-F5344CB8AC3E}">
        <p14:creationId xmlns:p14="http://schemas.microsoft.com/office/powerpoint/2010/main" val="32453691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570897" y="1608083"/>
            <a:ext cx="7886700" cy="3641833"/>
          </a:xfrm>
        </p:spPr>
        <p:txBody>
          <a:bodyPr/>
          <a:lstStyle/>
          <a:p>
            <a:pPr algn="just"/>
            <a:r>
              <a:rPr lang="fr-MA" sz="2800" dirty="0">
                <a:solidFill>
                  <a:schemeClr val="accent1">
                    <a:lumMod val="50000"/>
                  </a:schemeClr>
                </a:solidFill>
              </a:rPr>
              <a:t>          A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endParaRPr lang="fr-MA" sz="2400" b="0" dirty="0">
              <a:solidFill>
                <a:schemeClr val="accent1">
                  <a:lumMod val="50000"/>
                </a:schemeClr>
              </a:solidFill>
            </a:endParaRP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a:xfrm>
            <a:off x="1658951" y="756000"/>
            <a:ext cx="7154545"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schemeClr val="tx1">
                    <a:lumMod val="65000"/>
                    <a:lumOff val="35000"/>
                  </a:schemeClr>
                </a:solidFill>
                <a:latin typeface="Dosis Medium" pitchFamily="2" charset="0"/>
              </a:rPr>
              <a:t>Aujourd’hui, nous allons apprendre à poser une question en français avec Majd et Nada. </a:t>
            </a:r>
            <a:endParaRPr lang="fr-FR" dirty="0">
              <a:solidFill>
                <a:schemeClr val="tx1">
                  <a:lumMod val="65000"/>
                  <a:lumOff val="35000"/>
                </a:schemeClr>
              </a:solidFill>
              <a:latin typeface="Dosis Medium" pitchFamily="2" charset="0"/>
            </a:endParaRPr>
          </a:p>
        </p:txBody>
      </p:sp>
      <p:grpSp>
        <p:nvGrpSpPr>
          <p:cNvPr id="16" name="Groupe 15">
            <a:extLst>
              <a:ext uri="{FF2B5EF4-FFF2-40B4-BE49-F238E27FC236}">
                <a16:creationId xmlns:a16="http://schemas.microsoft.com/office/drawing/2014/main" id="{148E8F3B-8549-19A9-5778-CFC81235BCA1}"/>
              </a:ext>
            </a:extLst>
          </p:cNvPr>
          <p:cNvGrpSpPr/>
          <p:nvPr/>
        </p:nvGrpSpPr>
        <p:grpSpPr>
          <a:xfrm>
            <a:off x="113769" y="634753"/>
            <a:ext cx="1147140" cy="980797"/>
            <a:chOff x="113769" y="634753"/>
            <a:chExt cx="1147140" cy="980797"/>
          </a:xfrm>
        </p:grpSpPr>
        <p:pic>
          <p:nvPicPr>
            <p:cNvPr id="17" name="Image 16">
              <a:extLst>
                <a:ext uri="{FF2B5EF4-FFF2-40B4-BE49-F238E27FC236}">
                  <a16:creationId xmlns:a16="http://schemas.microsoft.com/office/drawing/2014/main" id="{9548A912-F830-53C2-8F44-E198A2D9CCB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D8D9387-E133-E793-A09F-4B39E0779FB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4"/>
          <a:stretch>
            <a:fillRect/>
          </a:stretch>
        </p:blipFill>
        <p:spPr>
          <a:xfrm>
            <a:off x="2156059" y="2232110"/>
            <a:ext cx="4831882" cy="3898765"/>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8" name="Image 7" descr="Une image contenant noir, obscurité&#10;&#10;Le contenu généré par l’IA peut être incorrect.">
            <a:extLst>
              <a:ext uri="{FF2B5EF4-FFF2-40B4-BE49-F238E27FC236}">
                <a16:creationId xmlns:a16="http://schemas.microsoft.com/office/drawing/2014/main" id="{004D3437-279D-4452-A6FB-789A7FDF76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0464" y="5944805"/>
            <a:ext cx="812539" cy="812539"/>
          </a:xfrm>
          <a:prstGeom prst="rect">
            <a:avLst/>
          </a:prstGeom>
        </p:spPr>
      </p:pic>
      <p:pic>
        <p:nvPicPr>
          <p:cNvPr id="2" name="FR_N1_P4_SEM1_S2_Adp_P01">
            <a:hlinkClick r:id="" action="ppaction://media"/>
            <a:extLst>
              <a:ext uri="{FF2B5EF4-FFF2-40B4-BE49-F238E27FC236}">
                <a16:creationId xmlns:a16="http://schemas.microsoft.com/office/drawing/2014/main" id="{C6DD3F70-3653-45F7-8FC3-DAD64F84B4C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997" y="2011733"/>
            <a:ext cx="8071003" cy="4097337"/>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149" fill="hold"/>
                                        <p:tgtEl>
                                          <p:spTgt spid="2"/>
                                        </p:tgtEl>
                                      </p:cBhvr>
                                    </p:cmd>
                                  </p:childTnLst>
                                </p:cTn>
                              </p:par>
                            </p:childTnLst>
                          </p:cTn>
                        </p:par>
                        <p:par>
                          <p:cTn id="7" fill="hold">
                            <p:stCondLst>
                              <p:cond delay="48149"/>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Répétons ensemble. </a:t>
            </a:r>
          </a:p>
        </p:txBody>
      </p:sp>
      <p:sp>
        <p:nvSpPr>
          <p:cNvPr id="2" name="Rectangle : coins arrondis 1">
            <a:extLst>
              <a:ext uri="{FF2B5EF4-FFF2-40B4-BE49-F238E27FC236}">
                <a16:creationId xmlns:a16="http://schemas.microsoft.com/office/drawing/2014/main" id="{14E66F81-8F0E-C786-E7F8-FF8A400799CB}"/>
              </a:ext>
            </a:extLst>
          </p:cNvPr>
          <p:cNvSpPr/>
          <p:nvPr/>
        </p:nvSpPr>
        <p:spPr>
          <a:xfrm>
            <a:off x="990766" y="2509068"/>
            <a:ext cx="6978858" cy="2348089"/>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7E43ABAB-21E5-E70C-FEF4-442F21C09674}"/>
              </a:ext>
            </a:extLst>
          </p:cNvPr>
          <p:cNvSpPr txBox="1"/>
          <p:nvPr/>
        </p:nvSpPr>
        <p:spPr>
          <a:xfrm>
            <a:off x="2171165" y="3019272"/>
            <a:ext cx="4618059" cy="819455"/>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fr-FR" sz="2800" b="1" dirty="0">
                <a:solidFill>
                  <a:srgbClr val="424D7B"/>
                </a:solidFill>
                <a:latin typeface="Dosis SemiBold" pitchFamily="2" charset="0"/>
              </a:rPr>
              <a:t>Qu’est-ce que tu fais </a:t>
            </a:r>
            <a:r>
              <a:rPr lang="fr-FR" sz="2800" b="1" dirty="0">
                <a:solidFill>
                  <a:srgbClr val="00ACA4"/>
                </a:solidFill>
                <a:latin typeface="Dosis SemiBold" pitchFamily="2" charset="0"/>
              </a:rPr>
              <a:t>le matin </a:t>
            </a:r>
            <a:r>
              <a:rPr lang="fr-FR" sz="2800" b="1" dirty="0">
                <a:solidFill>
                  <a:srgbClr val="424D7B"/>
                </a:solidFill>
                <a:latin typeface="Dosis SemiBold" pitchFamily="2" charset="0"/>
              </a:rPr>
              <a:t>?</a:t>
            </a:r>
          </a:p>
        </p:txBody>
      </p:sp>
      <p:grpSp>
        <p:nvGrpSpPr>
          <p:cNvPr id="5" name="Groupe 4">
            <a:extLst>
              <a:ext uri="{FF2B5EF4-FFF2-40B4-BE49-F238E27FC236}">
                <a16:creationId xmlns:a16="http://schemas.microsoft.com/office/drawing/2014/main" id="{64D573D7-27A8-4B35-CA94-21A1E230E2C8}"/>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12E2BD4C-8801-647D-33BD-54C2E00DC5A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73BDFBA-BD64-B0BE-E2DF-045433B617C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894725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784D-D842-55BF-D515-DD09E5238321}"/>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EE2E7060-7C43-E8E6-21CC-911E259FD91D}"/>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2768930" y="2802187"/>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836677B6-AC3E-D4DD-841E-77D23A3035B2}"/>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80BB0479-E979-6474-2431-231B9E9556CD}"/>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F5793345-D6B2-DC7F-74AB-AD4E4C717018}"/>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Qui veut passer au tableau pour </a:t>
            </a:r>
            <a:r>
              <a:rPr lang="fr-FR" dirty="0">
                <a:solidFill>
                  <a:schemeClr val="tx1">
                    <a:lumMod val="65000"/>
                    <a:lumOff val="35000"/>
                  </a:schemeClr>
                </a:solidFill>
                <a:latin typeface="Dosis Medium" pitchFamily="2" charset="0"/>
              </a:rPr>
              <a:t>poser la question </a:t>
            </a: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  </a:t>
            </a:r>
          </a:p>
        </p:txBody>
      </p:sp>
      <p:pic>
        <p:nvPicPr>
          <p:cNvPr id="18" name="Image 17">
            <a:extLst>
              <a:ext uri="{FF2B5EF4-FFF2-40B4-BE49-F238E27FC236}">
                <a16:creationId xmlns:a16="http://schemas.microsoft.com/office/drawing/2014/main" id="{703EC2E4-EBF4-50E6-2622-573F75232851}"/>
              </a:ext>
            </a:extLst>
          </p:cNvPr>
          <p:cNvPicPr>
            <a:picLocks noChangeAspect="1"/>
          </p:cNvPicPr>
          <p:nvPr/>
        </p:nvPicPr>
        <p:blipFill>
          <a:blip r:embed="rId4"/>
          <a:stretch>
            <a:fillRect/>
          </a:stretch>
        </p:blipFill>
        <p:spPr>
          <a:xfrm>
            <a:off x="2652513" y="2055068"/>
            <a:ext cx="1218404" cy="1102789"/>
          </a:xfrm>
          <a:prstGeom prst="rect">
            <a:avLst/>
          </a:prstGeom>
        </p:spPr>
      </p:pic>
      <p:sp>
        <p:nvSpPr>
          <p:cNvPr id="12" name="ZoneTexte 11">
            <a:extLst>
              <a:ext uri="{FF2B5EF4-FFF2-40B4-BE49-F238E27FC236}">
                <a16:creationId xmlns:a16="http://schemas.microsoft.com/office/drawing/2014/main" id="{53A16EE4-4C6F-01E8-4800-2D676F5D6D7E}"/>
              </a:ext>
            </a:extLst>
          </p:cNvPr>
          <p:cNvSpPr txBox="1"/>
          <p:nvPr/>
        </p:nvSpPr>
        <p:spPr>
          <a:xfrm>
            <a:off x="852615" y="3591344"/>
            <a:ext cx="2232108" cy="646331"/>
          </a:xfrm>
          <a:prstGeom prst="rect">
            <a:avLst/>
          </a:prstGeom>
          <a:noFill/>
        </p:spPr>
        <p:txBody>
          <a:bodyPr wrap="square" rtlCol="0">
            <a:spAutoFit/>
          </a:bodyPr>
          <a:lstStyle/>
          <a:p>
            <a:pPr lvl="0" algn="ctr">
              <a:defRPr/>
            </a:pPr>
            <a:r>
              <a:rPr lang="fr-FR" b="1" dirty="0">
                <a:solidFill>
                  <a:srgbClr val="445C80"/>
                </a:solidFill>
                <a:latin typeface="Dosis SemiBold" pitchFamily="2" charset="0"/>
              </a:rPr>
              <a:t>Qu’est-ce que tu fais le matin ?</a:t>
            </a:r>
          </a:p>
        </p:txBody>
      </p:sp>
    </p:spTree>
    <p:extLst>
      <p:ext uri="{BB962C8B-B14F-4D97-AF65-F5344CB8AC3E}">
        <p14:creationId xmlns:p14="http://schemas.microsoft.com/office/powerpoint/2010/main" val="348724780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8D5EB-BA8B-A963-91EF-471CDA98F09F}"/>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BF6031D6-801F-1C45-731C-67D990BD48E9}"/>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264706" y="2843448"/>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BAEA0502-55DC-5FBB-A700-8D39403342D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9D0858A3-D881-A016-D798-AB81C5968FF7}"/>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BB71C9AA-EC60-B832-F44A-CD3786FD730A}"/>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Qui veut passer au tableau pour </a:t>
            </a:r>
            <a:r>
              <a:rPr lang="fr-FR" dirty="0">
                <a:solidFill>
                  <a:schemeClr val="tx1">
                    <a:lumMod val="65000"/>
                    <a:lumOff val="35000"/>
                  </a:schemeClr>
                </a:solidFill>
                <a:latin typeface="Dosis Medium" pitchFamily="2" charset="0"/>
              </a:rPr>
              <a:t>poser la question</a:t>
            </a: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 ?  </a:t>
            </a:r>
          </a:p>
        </p:txBody>
      </p:sp>
      <p:pic>
        <p:nvPicPr>
          <p:cNvPr id="10" name="Image 9">
            <a:extLst>
              <a:ext uri="{FF2B5EF4-FFF2-40B4-BE49-F238E27FC236}">
                <a16:creationId xmlns:a16="http://schemas.microsoft.com/office/drawing/2014/main" id="{858718A5-1F0B-1CE9-73C0-7CA94056EC87}"/>
              </a:ext>
            </a:extLst>
          </p:cNvPr>
          <p:cNvPicPr>
            <a:picLocks noChangeAspect="1"/>
          </p:cNvPicPr>
          <p:nvPr/>
        </p:nvPicPr>
        <p:blipFill>
          <a:blip r:embed="rId4"/>
          <a:stretch>
            <a:fillRect/>
          </a:stretch>
        </p:blipFill>
        <p:spPr>
          <a:xfrm>
            <a:off x="5246011" y="2083690"/>
            <a:ext cx="1219370" cy="1086002"/>
          </a:xfrm>
          <a:prstGeom prst="rect">
            <a:avLst/>
          </a:prstGeom>
        </p:spPr>
      </p:pic>
      <p:sp>
        <p:nvSpPr>
          <p:cNvPr id="13" name="ZoneTexte 12">
            <a:extLst>
              <a:ext uri="{FF2B5EF4-FFF2-40B4-BE49-F238E27FC236}">
                <a16:creationId xmlns:a16="http://schemas.microsoft.com/office/drawing/2014/main" id="{F9D6D923-7BDF-3A04-9BB0-8531F0FB82AA}"/>
              </a:ext>
            </a:extLst>
          </p:cNvPr>
          <p:cNvSpPr txBox="1"/>
          <p:nvPr/>
        </p:nvSpPr>
        <p:spPr>
          <a:xfrm>
            <a:off x="6042213" y="3656767"/>
            <a:ext cx="2151528" cy="646331"/>
          </a:xfrm>
          <a:prstGeom prst="rect">
            <a:avLst/>
          </a:prstGeom>
          <a:noFill/>
        </p:spPr>
        <p:txBody>
          <a:bodyPr wrap="square" rtlCol="0">
            <a:spAutoFit/>
          </a:bodyPr>
          <a:lstStyle/>
          <a:p>
            <a:pPr lvl="0" algn="ctr">
              <a:defRPr/>
            </a:pPr>
            <a:r>
              <a:rPr lang="fr-FR" b="1" dirty="0">
                <a:solidFill>
                  <a:srgbClr val="8D6F91"/>
                </a:solidFill>
                <a:latin typeface="Dosis SemiBold" pitchFamily="2" charset="0"/>
              </a:rPr>
              <a:t>Qu’est-ce que tu fais le matin ?</a:t>
            </a:r>
          </a:p>
        </p:txBody>
      </p:sp>
    </p:spTree>
    <p:extLst>
      <p:ext uri="{BB962C8B-B14F-4D97-AF65-F5344CB8AC3E}">
        <p14:creationId xmlns:p14="http://schemas.microsoft.com/office/powerpoint/2010/main" val="329212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pose la question à son voisin. </a:t>
            </a:r>
          </a:p>
        </p:txBody>
      </p:sp>
      <p:grpSp>
        <p:nvGrpSpPr>
          <p:cNvPr id="12" name="Groupe 11">
            <a:extLst>
              <a:ext uri="{FF2B5EF4-FFF2-40B4-BE49-F238E27FC236}">
                <a16:creationId xmlns:a16="http://schemas.microsoft.com/office/drawing/2014/main" id="{8554010C-6F2E-929F-88A0-9D562BE48187}"/>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8EA0E314-1312-B4AD-8C68-DBE0E9C79DD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91ABA2-FCCF-1EC8-954D-5CBE862A5BD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4"/>
          <a:stretch>
            <a:fillRect/>
          </a:stretch>
        </p:blipFill>
        <p:spPr>
          <a:xfrm flipH="1">
            <a:off x="2566468" y="2944633"/>
            <a:ext cx="3955983" cy="2637322"/>
          </a:xfrm>
          <a:prstGeom prst="rect">
            <a:avLst/>
          </a:prstGeom>
        </p:spPr>
      </p:pic>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5"/>
          <a:stretch>
            <a:fillRect/>
          </a:stretch>
        </p:blipFill>
        <p:spPr>
          <a:xfrm>
            <a:off x="1657351" y="2244906"/>
            <a:ext cx="1218404" cy="1102789"/>
          </a:xfrm>
          <a:prstGeom prst="rect">
            <a:avLst/>
          </a:prstGeom>
        </p:spPr>
      </p:pic>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6"/>
          <a:stretch>
            <a:fillRect/>
          </a:stretch>
        </p:blipFill>
        <p:spPr>
          <a:xfrm>
            <a:off x="6095226" y="2252068"/>
            <a:ext cx="1219370" cy="1086002"/>
          </a:xfrm>
          <a:prstGeom prst="rect">
            <a:avLst/>
          </a:prstGeom>
        </p:spPr>
      </p:pic>
      <p:sp>
        <p:nvSpPr>
          <p:cNvPr id="3" name="ZoneTexte 2">
            <a:extLst>
              <a:ext uri="{FF2B5EF4-FFF2-40B4-BE49-F238E27FC236}">
                <a16:creationId xmlns:a16="http://schemas.microsoft.com/office/drawing/2014/main" id="{684176B4-A45E-468F-A553-E56143093AFB}"/>
              </a:ext>
            </a:extLst>
          </p:cNvPr>
          <p:cNvSpPr txBox="1"/>
          <p:nvPr/>
        </p:nvSpPr>
        <p:spPr>
          <a:xfrm>
            <a:off x="588836" y="3878573"/>
            <a:ext cx="2676715" cy="707886"/>
          </a:xfrm>
          <a:prstGeom prst="rect">
            <a:avLst/>
          </a:prstGeom>
          <a:noFill/>
        </p:spPr>
        <p:txBody>
          <a:bodyPr wrap="square" rtlCol="0">
            <a:spAutoFit/>
          </a:bodyPr>
          <a:lstStyle/>
          <a:p>
            <a:pPr lvl="0" algn="ctr">
              <a:defRPr/>
            </a:pPr>
            <a:r>
              <a:rPr lang="fr-FR" sz="2000" b="1" dirty="0">
                <a:solidFill>
                  <a:srgbClr val="445C80"/>
                </a:solidFill>
                <a:latin typeface="Dosis SemiBold" pitchFamily="2" charset="0"/>
              </a:rPr>
              <a:t>Qu’est-ce que tu fais</a:t>
            </a:r>
          </a:p>
          <a:p>
            <a:pPr lvl="0" algn="ctr">
              <a:defRPr/>
            </a:pPr>
            <a:r>
              <a:rPr lang="fr-FR" sz="2000" b="1" dirty="0">
                <a:solidFill>
                  <a:srgbClr val="445C80"/>
                </a:solidFill>
                <a:latin typeface="Dosis SemiBold" pitchFamily="2" charset="0"/>
              </a:rPr>
              <a:t> ___________ ? </a:t>
            </a:r>
          </a:p>
        </p:txBody>
      </p:sp>
      <p:sp>
        <p:nvSpPr>
          <p:cNvPr id="4" name="ZoneTexte 3">
            <a:extLst>
              <a:ext uri="{FF2B5EF4-FFF2-40B4-BE49-F238E27FC236}">
                <a16:creationId xmlns:a16="http://schemas.microsoft.com/office/drawing/2014/main" id="{560237B7-85C4-D47C-0635-AD8D20925387}"/>
              </a:ext>
            </a:extLst>
          </p:cNvPr>
          <p:cNvSpPr txBox="1"/>
          <p:nvPr/>
        </p:nvSpPr>
        <p:spPr>
          <a:xfrm>
            <a:off x="6194505" y="3848965"/>
            <a:ext cx="2458679" cy="707886"/>
          </a:xfrm>
          <a:prstGeom prst="rect">
            <a:avLst/>
          </a:prstGeom>
          <a:noFill/>
        </p:spPr>
        <p:txBody>
          <a:bodyPr wrap="square" rtlCol="0">
            <a:spAutoFit/>
          </a:bodyPr>
          <a:lstStyle/>
          <a:p>
            <a:pPr lvl="0" algn="ctr">
              <a:defRPr/>
            </a:pPr>
            <a:r>
              <a:rPr lang="fr-FR" sz="2000" b="1" dirty="0">
                <a:solidFill>
                  <a:srgbClr val="8D6F91"/>
                </a:solidFill>
                <a:latin typeface="Dosis SemiBold" pitchFamily="2" charset="0"/>
              </a:rPr>
              <a:t>Qu’est-ce que tu fais</a:t>
            </a:r>
          </a:p>
          <a:p>
            <a:pPr lvl="0" algn="ctr">
              <a:defRPr/>
            </a:pPr>
            <a:r>
              <a:rPr lang="fr-FR" sz="2000" b="1" dirty="0">
                <a:solidFill>
                  <a:srgbClr val="8D6F91"/>
                </a:solidFill>
                <a:latin typeface="Dosis SemiBold" pitchFamily="2" charset="0"/>
              </a:rPr>
              <a:t> ___________ ? </a:t>
            </a:r>
          </a:p>
        </p:txBody>
      </p:sp>
    </p:spTree>
    <p:extLst>
      <p:ext uri="{BB962C8B-B14F-4D97-AF65-F5344CB8AC3E}">
        <p14:creationId xmlns:p14="http://schemas.microsoft.com/office/powerpoint/2010/main" val="1555991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Poser la question : « Qu’est-ce que tu fais le matin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Écriture </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la graphème Ou - ou</a:t>
            </a:r>
            <a:endParaRPr lang="fr-FR" sz="1600" dirty="0">
              <a:latin typeface="Colonna MT" panose="04020805060202030203" pitchFamily="82" charset="0"/>
            </a:endParaRP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2</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la lecture. On va apprendre à lire le graphème ou. </a:t>
            </a:r>
          </a:p>
        </p:txBody>
      </p:sp>
      <p:sp>
        <p:nvSpPr>
          <p:cNvPr id="11" name="AutoShape 4" descr="Image générée">
            <a:extLst>
              <a:ext uri="{FF2B5EF4-FFF2-40B4-BE49-F238E27FC236}">
                <a16:creationId xmlns:a16="http://schemas.microsoft.com/office/drawing/2014/main" id="{B79F80A6-92E7-243E-7A31-232301D140C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grpSp>
        <p:nvGrpSpPr>
          <p:cNvPr id="13" name="Groupe 12">
            <a:extLst>
              <a:ext uri="{FF2B5EF4-FFF2-40B4-BE49-F238E27FC236}">
                <a16:creationId xmlns:a16="http://schemas.microsoft.com/office/drawing/2014/main" id="{6AD2975D-2481-776A-8C8D-22C6DA8A8F0A}"/>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E5FE2C62-96E5-BDA7-132E-00670F3477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65AA067-7EC6-6627-D11A-0AE8EDB82CD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7" name="Image 16">
            <a:extLst>
              <a:ext uri="{FF2B5EF4-FFF2-40B4-BE49-F238E27FC236}">
                <a16:creationId xmlns:a16="http://schemas.microsoft.com/office/drawing/2014/main" id="{C184FA88-9BB8-8063-151D-55920B36DC54}"/>
              </a:ext>
            </a:extLst>
          </p:cNvPr>
          <p:cNvPicPr>
            <a:picLocks noChangeAspect="1"/>
          </p:cNvPicPr>
          <p:nvPr/>
        </p:nvPicPr>
        <p:blipFill>
          <a:blip r:embed="rId4"/>
          <a:stretch>
            <a:fillRect/>
          </a:stretch>
        </p:blipFill>
        <p:spPr>
          <a:xfrm>
            <a:off x="2045970" y="2261937"/>
            <a:ext cx="5052060" cy="3368040"/>
          </a:xfrm>
          <a:prstGeom prst="rect">
            <a:avLst/>
          </a:prstGeom>
        </p:spPr>
      </p:pic>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2504-4826-815B-F549-E9899627611B}"/>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29DC821D-BCD6-4B0A-A861-8D1EEE80055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5"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0B55819B-4B5C-C676-83F1-4160CF0F0C72}"/>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65759" y="734700"/>
            <a:ext cx="796550" cy="796550"/>
          </a:xfrm>
        </p:spPr>
      </p:pic>
      <p:sp>
        <p:nvSpPr>
          <p:cNvPr id="12" name="Titre 8">
            <a:extLst>
              <a:ext uri="{FF2B5EF4-FFF2-40B4-BE49-F238E27FC236}">
                <a16:creationId xmlns:a16="http://schemas.microsoft.com/office/drawing/2014/main" id="{21A8927E-D3C1-E300-60C5-B06CCC1254E0}"/>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8" name="Image 7" descr="Une image contenant noir, obscurité&#10;&#10;Le contenu généré par l’IA peut être incorrect.">
            <a:extLst>
              <a:ext uri="{FF2B5EF4-FFF2-40B4-BE49-F238E27FC236}">
                <a16:creationId xmlns:a16="http://schemas.microsoft.com/office/drawing/2014/main" id="{BF51579D-2548-7CD1-70CD-C00A8CEBB1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4056" y="6047291"/>
            <a:ext cx="812539" cy="812539"/>
          </a:xfrm>
          <a:prstGeom prst="rect">
            <a:avLst/>
          </a:prstGeom>
        </p:spPr>
      </p:pic>
      <p:pic>
        <p:nvPicPr>
          <p:cNvPr id="2" name="FR_N1_P4_SEM1_S2_lecture ou (1)">
            <a:hlinkClick r:id="" action="ppaction://media"/>
            <a:extLst>
              <a:ext uri="{FF2B5EF4-FFF2-40B4-BE49-F238E27FC236}">
                <a16:creationId xmlns:a16="http://schemas.microsoft.com/office/drawing/2014/main" id="{5DC8692B-C1B5-40E8-8DFA-7FD4DA9542B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85405" y="2113810"/>
            <a:ext cx="7973190" cy="4484919"/>
          </a:xfrm>
          <a:prstGeom prst="rect">
            <a:avLst/>
          </a:prstGeom>
        </p:spPr>
      </p:pic>
    </p:spTree>
    <p:extLst>
      <p:ext uri="{BB962C8B-B14F-4D97-AF65-F5344CB8AC3E}">
        <p14:creationId xmlns:p14="http://schemas.microsoft.com/office/powerpoint/2010/main" val="2956649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802" fill="hold"/>
                                        <p:tgtEl>
                                          <p:spTgt spid="2"/>
                                        </p:tgtEl>
                                      </p:cBhvr>
                                    </p:cmd>
                                  </p:childTnLst>
                                </p:cTn>
                              </p:par>
                            </p:childTnLst>
                          </p:cTn>
                        </p:par>
                        <p:par>
                          <p:cTn id="7" fill="hold">
                            <p:stCondLst>
                              <p:cond delay="77802"/>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2504-4826-815B-F549-E9899627611B}"/>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29DC821D-BCD6-4B0A-A861-8D1EEE80055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 name="Titre 1">
            <a:extLst>
              <a:ext uri="{FF2B5EF4-FFF2-40B4-BE49-F238E27FC236}">
                <a16:creationId xmlns:a16="http://schemas.microsoft.com/office/drawing/2014/main" id="{49E6B5CA-39CD-6825-2950-4FD13D321A4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Lisons ensemble : ou - Ou.</a:t>
            </a:r>
          </a:p>
        </p:txBody>
      </p:sp>
      <p:grpSp>
        <p:nvGrpSpPr>
          <p:cNvPr id="13" name="Groupe 12">
            <a:extLst>
              <a:ext uri="{FF2B5EF4-FFF2-40B4-BE49-F238E27FC236}">
                <a16:creationId xmlns:a16="http://schemas.microsoft.com/office/drawing/2014/main" id="{11F55E95-1923-1BD9-7590-355C1EE52FFD}"/>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B54D4B4D-D289-D5A2-9927-F2943D50838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7DE250-9CD7-0FA7-248B-6A1FAFD4169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FBDF6F01-3538-4E99-B2FB-54AE556D58ED}"/>
              </a:ext>
            </a:extLst>
          </p:cNvPr>
          <p:cNvSpPr txBox="1"/>
          <p:nvPr/>
        </p:nvSpPr>
        <p:spPr>
          <a:xfrm>
            <a:off x="1833513" y="2644170"/>
            <a:ext cx="5476974" cy="1569660"/>
          </a:xfrm>
          <a:prstGeom prst="rect">
            <a:avLst/>
          </a:prstGeom>
          <a:noFill/>
        </p:spPr>
        <p:txBody>
          <a:bodyPr wrap="square" rtlCol="0">
            <a:spAutoFit/>
          </a:bodyPr>
          <a:lstStyle/>
          <a:p>
            <a:r>
              <a:rPr lang="fr-FR" sz="7200" dirty="0">
                <a:solidFill>
                  <a:srgbClr val="424D7B"/>
                </a:solidFill>
                <a:latin typeface="Dosis SemiBold" panose="020B0604020202020204" charset="0"/>
              </a:rPr>
              <a:t>     </a:t>
            </a:r>
            <a:r>
              <a:rPr lang="fr-FR" sz="9600" dirty="0">
                <a:solidFill>
                  <a:srgbClr val="424D7B"/>
                </a:solidFill>
                <a:latin typeface="Dosis SemiBold" panose="020B0604020202020204" charset="0"/>
              </a:rPr>
              <a:t>ou     </a:t>
            </a:r>
            <a:r>
              <a:rPr lang="fr-FR" sz="9600" dirty="0" err="1">
                <a:solidFill>
                  <a:srgbClr val="424D7B"/>
                </a:solidFill>
                <a:latin typeface="Dosis SemiBold" panose="020B0604020202020204" charset="0"/>
              </a:rPr>
              <a:t>Ou</a:t>
            </a:r>
            <a:endParaRPr lang="fr-FR" sz="4000" dirty="0">
              <a:solidFill>
                <a:srgbClr val="424D7B"/>
              </a:solidFill>
              <a:latin typeface="Dosis SemiBold" panose="020B0604020202020204" charset="0"/>
            </a:endParaRPr>
          </a:p>
        </p:txBody>
      </p:sp>
    </p:spTree>
    <p:extLst>
      <p:ext uri="{BB962C8B-B14F-4D97-AF65-F5344CB8AC3E}">
        <p14:creationId xmlns:p14="http://schemas.microsoft.com/office/powerpoint/2010/main" val="4208072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Qui veut lire ? Levez la main. </a:t>
            </a: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6C0FE82C-1351-DF33-E397-D6B5917034E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5" name="ZoneTexte 4">
            <a:extLst>
              <a:ext uri="{FF2B5EF4-FFF2-40B4-BE49-F238E27FC236}">
                <a16:creationId xmlns:a16="http://schemas.microsoft.com/office/drawing/2014/main" id="{4EB8F6DD-4FA2-4806-8734-3BD95B85C9BD}"/>
              </a:ext>
            </a:extLst>
          </p:cNvPr>
          <p:cNvSpPr txBox="1"/>
          <p:nvPr/>
        </p:nvSpPr>
        <p:spPr>
          <a:xfrm>
            <a:off x="1833513" y="2644170"/>
            <a:ext cx="5476974" cy="1569660"/>
          </a:xfrm>
          <a:prstGeom prst="rect">
            <a:avLst/>
          </a:prstGeom>
          <a:noFill/>
        </p:spPr>
        <p:txBody>
          <a:bodyPr wrap="square" rtlCol="0">
            <a:spAutoFit/>
          </a:bodyPr>
          <a:lstStyle/>
          <a:p>
            <a:r>
              <a:rPr lang="fr-FR" sz="7200" dirty="0">
                <a:solidFill>
                  <a:srgbClr val="424D7B"/>
                </a:solidFill>
                <a:latin typeface="Dosis SemiBold" panose="020B0604020202020204" charset="0"/>
              </a:rPr>
              <a:t>     </a:t>
            </a:r>
            <a:r>
              <a:rPr lang="fr-FR" sz="9600" dirty="0">
                <a:solidFill>
                  <a:srgbClr val="424D7B"/>
                </a:solidFill>
                <a:latin typeface="Dosis SemiBold" panose="020B0604020202020204" charset="0"/>
              </a:rPr>
              <a:t>ou     </a:t>
            </a:r>
            <a:r>
              <a:rPr lang="fr-FR" sz="9600" dirty="0" err="1">
                <a:solidFill>
                  <a:srgbClr val="424D7B"/>
                </a:solidFill>
                <a:latin typeface="Dosis SemiBold" panose="020B0604020202020204" charset="0"/>
              </a:rPr>
              <a:t>Ou</a:t>
            </a:r>
            <a:endParaRPr lang="fr-FR" sz="4000" dirty="0">
              <a:solidFill>
                <a:srgbClr val="424D7B"/>
              </a:solidFill>
              <a:latin typeface="Dosis SemiBold" panose="020B0604020202020204" charset="0"/>
            </a:endParaRPr>
          </a:p>
        </p:txBody>
      </p:sp>
    </p:spTree>
    <p:extLst>
      <p:ext uri="{BB962C8B-B14F-4D97-AF65-F5344CB8AC3E}">
        <p14:creationId xmlns:p14="http://schemas.microsoft.com/office/powerpoint/2010/main" val="6047559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Regardez cette liste. Qui veut passer au tableau pour montrer le graphème ou ?</a:t>
            </a:r>
            <a:endParaRPr lang="fr-MA" dirty="0">
              <a:latin typeface="Dosis Medium" pitchFamily="2" charset="0"/>
            </a:endParaRPr>
          </a:p>
        </p:txBody>
      </p:sp>
      <p:sp>
        <p:nvSpPr>
          <p:cNvPr id="3" name="Rectangle 2">
            <a:extLst>
              <a:ext uri="{FF2B5EF4-FFF2-40B4-BE49-F238E27FC236}">
                <a16:creationId xmlns:a16="http://schemas.microsoft.com/office/drawing/2014/main" id="{10EF00E4-B124-4C3E-89CB-993C66B576D1}"/>
              </a:ext>
            </a:extLst>
          </p:cNvPr>
          <p:cNvSpPr/>
          <p:nvPr/>
        </p:nvSpPr>
        <p:spPr>
          <a:xfrm>
            <a:off x="412377" y="2951947"/>
            <a:ext cx="8301318" cy="769441"/>
          </a:xfrm>
          <a:prstGeom prst="rect">
            <a:avLst/>
          </a:prstGeom>
        </p:spPr>
        <p:txBody>
          <a:bodyPr wrap="square">
            <a:spAutoFit/>
          </a:bodyPr>
          <a:lstStyle/>
          <a:p>
            <a:pPr algn="ctr"/>
            <a:r>
              <a:rPr lang="pt-BR" sz="4400" dirty="0">
                <a:solidFill>
                  <a:srgbClr val="424D7B"/>
                </a:solidFill>
                <a:latin typeface="Dosis SemiBold" panose="020B0604020202020204" charset="0"/>
              </a:rPr>
              <a:t>A</a:t>
            </a:r>
            <a:r>
              <a:rPr lang="pt-BR" sz="4400" b="1" dirty="0">
                <a:solidFill>
                  <a:srgbClr val="424D7B"/>
                </a:solidFill>
                <a:latin typeface="Dosis SemiBold" panose="020B0604020202020204" charset="0"/>
              </a:rPr>
              <a:t>    ou    i    P   O    b   ou   m</a:t>
            </a:r>
            <a:r>
              <a:rPr lang="fr-FR" sz="4400" dirty="0">
                <a:solidFill>
                  <a:srgbClr val="424D7B"/>
                </a:solidFill>
                <a:latin typeface="Dosis SemiBold" panose="020B0604020202020204" charset="0"/>
              </a:rPr>
              <a:t>   E   s   B</a:t>
            </a:r>
            <a:endParaRPr lang="pt-BR" sz="4400" dirty="0">
              <a:latin typeface="Dosis SemiBold" panose="020B0604020202020204" charset="0"/>
            </a:endParaRP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B3C59DB-4014-4292-9CC5-D4B6D1A17CE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888828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AEB5A-56FD-F1DB-3D2D-6E77EE4E9C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7A2B24-C8B9-7135-F164-81EDC394288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une autre liste. Qui veut passer au tableau pour montrer le graphème ou ?</a:t>
            </a:r>
            <a:endParaRPr lang="fr-MA" dirty="0">
              <a:latin typeface="Dosis Medium" pitchFamily="2" charset="0"/>
            </a:endParaRPr>
          </a:p>
        </p:txBody>
      </p:sp>
      <p:sp>
        <p:nvSpPr>
          <p:cNvPr id="5" name="Rectangle 4">
            <a:extLst>
              <a:ext uri="{FF2B5EF4-FFF2-40B4-BE49-F238E27FC236}">
                <a16:creationId xmlns:a16="http://schemas.microsoft.com/office/drawing/2014/main" id="{3BCD4F60-CCA0-44D2-A3CC-FE4130408705}"/>
              </a:ext>
            </a:extLst>
          </p:cNvPr>
          <p:cNvSpPr/>
          <p:nvPr/>
        </p:nvSpPr>
        <p:spPr>
          <a:xfrm>
            <a:off x="490193" y="2951947"/>
            <a:ext cx="8286161" cy="769441"/>
          </a:xfrm>
          <a:prstGeom prst="rect">
            <a:avLst/>
          </a:prstGeom>
        </p:spPr>
        <p:txBody>
          <a:bodyPr wrap="square">
            <a:spAutoFit/>
          </a:bodyPr>
          <a:lstStyle/>
          <a:p>
            <a:pPr algn="ctr"/>
            <a:r>
              <a:rPr lang="fr-FR" sz="4400" dirty="0">
                <a:solidFill>
                  <a:srgbClr val="424D7B"/>
                </a:solidFill>
                <a:latin typeface="Dosis SemiBold" panose="020B0604020202020204" charset="0"/>
              </a:rPr>
              <a:t>B   </a:t>
            </a:r>
            <a:r>
              <a:rPr lang="pt-BR" sz="4400" dirty="0">
                <a:solidFill>
                  <a:srgbClr val="424D7B"/>
                </a:solidFill>
                <a:latin typeface="Berlin Sans FB" panose="020E0602020502020306" pitchFamily="34" charset="0"/>
                <a:cs typeface="Aharoni" panose="02010803020104030203" pitchFamily="2" charset="-79"/>
              </a:rPr>
              <a:t>u</a:t>
            </a:r>
            <a:r>
              <a:rPr lang="pt-BR" sz="4400" b="1" dirty="0">
                <a:solidFill>
                  <a:srgbClr val="424D7B"/>
                </a:solidFill>
                <a:latin typeface="Dosis SemiBold" panose="020B0604020202020204" charset="0"/>
              </a:rPr>
              <a:t>    p   Ou    T    i    o   r   </a:t>
            </a:r>
            <a:r>
              <a:rPr lang="pt-BR" sz="4400" dirty="0">
                <a:solidFill>
                  <a:srgbClr val="424D7B"/>
                </a:solidFill>
                <a:latin typeface="Consolas" panose="020B0609020204030204" pitchFamily="49" charset="0"/>
              </a:rPr>
              <a:t>ou</a:t>
            </a:r>
            <a:r>
              <a:rPr lang="pt-BR" sz="4400" b="1" dirty="0">
                <a:solidFill>
                  <a:srgbClr val="424D7B"/>
                </a:solidFill>
                <a:latin typeface="Dosis" panose="020B0604020202020204" charset="0"/>
              </a:rPr>
              <a:t> </a:t>
            </a:r>
            <a:r>
              <a:rPr lang="pt-BR" sz="4400" b="1" dirty="0">
                <a:solidFill>
                  <a:srgbClr val="424D7B"/>
                </a:solidFill>
                <a:latin typeface="Dosis SemiBold" panose="020B0604020202020204" charset="0"/>
              </a:rPr>
              <a:t>   M</a:t>
            </a:r>
            <a:endParaRPr lang="pt-BR" sz="4400" dirty="0">
              <a:latin typeface="Dosis SemiBold" panose="020B0604020202020204" charset="0"/>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61ECFE5B-572C-47F9-8814-79FF8EB41F7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3622980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a:xfrm>
            <a:off x="1609376" y="756000"/>
            <a:ext cx="7253696" cy="612000"/>
          </a:xfrm>
        </p:spPr>
        <p:txBody>
          <a:bodyPr/>
          <a:lstStyle/>
          <a:p>
            <a:r>
              <a:rPr lang="fr-FR" dirty="0">
                <a:solidFill>
                  <a:schemeClr val="tx1">
                    <a:lumMod val="65000"/>
                    <a:lumOff val="35000"/>
                  </a:schemeClr>
                </a:solidFill>
                <a:latin typeface="Dosis Medium" pitchFamily="2" charset="0"/>
              </a:rPr>
              <a:t>Est-ce qu’il y a le graphème ou dans ce mot ? Qui veut passer au tableau pour le montrer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loup</a:t>
            </a:r>
            <a:endPar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CBBF6620-643F-4736-A95C-6478217317B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0618161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a:xfrm>
            <a:off x="1543274" y="756000"/>
            <a:ext cx="7377644" cy="612000"/>
          </a:xfrm>
        </p:spPr>
        <p:txBody>
          <a:bodyPr/>
          <a:lstStyle/>
          <a:p>
            <a:r>
              <a:rPr lang="fr-FR" dirty="0">
                <a:solidFill>
                  <a:schemeClr val="tx1">
                    <a:lumMod val="65000"/>
                    <a:lumOff val="35000"/>
                  </a:schemeClr>
                </a:solidFill>
                <a:latin typeface="Dosis Medium" pitchFamily="2" charset="0"/>
              </a:rPr>
              <a:t>Est-ce qu’il y a le graphème ou dans ce mot ? Qui veut passer au tableau pour le montrer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Ours</a:t>
            </a:r>
            <a:r>
              <a:rPr lang="pt-BR" sz="9600" dirty="0">
                <a:ln w="0"/>
                <a:solidFill>
                  <a:srgbClr val="565F88"/>
                </a:solidFill>
                <a:latin typeface="Dosis SemiBold" pitchFamily="2" charset="0"/>
                <a:cs typeface="Aharoni" panose="02010803020104030203" pitchFamily="2" charset="-79"/>
              </a:rPr>
              <a:t> </a:t>
            </a:r>
            <a:r>
              <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rPr>
              <a:t>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72DCC347-A875-4C1E-B589-A74F7AF63E3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137150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a:xfrm>
            <a:off x="1554294" y="756000"/>
            <a:ext cx="7377644" cy="612000"/>
          </a:xfrm>
        </p:spPr>
        <p:txBody>
          <a:bodyPr/>
          <a:lstStyle/>
          <a:p>
            <a:r>
              <a:rPr lang="fr-FR" dirty="0">
                <a:solidFill>
                  <a:schemeClr val="tx1">
                    <a:lumMod val="65000"/>
                    <a:lumOff val="35000"/>
                  </a:schemeClr>
                </a:solidFill>
                <a:latin typeface="Dosis Medium" pitchFamily="2" charset="0"/>
              </a:rPr>
              <a:t>Est-ce qu’il y a le graphème ou dans ce mot ? Qui veut passer au tableau pour le montrer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0000" b="0" i="0" u="none" strike="noStrike" kern="1200" cap="none" spc="0" normalizeH="0" baseline="0" noProof="0" dirty="0">
                <a:ln w="0"/>
                <a:solidFill>
                  <a:srgbClr val="565F88"/>
                </a:solidFill>
                <a:effectLst/>
                <a:uLnTx/>
                <a:uFillTx/>
                <a:latin typeface="Dosis SemiBold" panose="020B0604020202020204" charset="0"/>
                <a:cs typeface="Aharoni" panose="02010803020104030203" pitchFamily="2" charset="-79"/>
              </a:rPr>
              <a:t>pour</a:t>
            </a:r>
            <a:endPar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9B243FA4-BC29-4301-8320-9737870CBCA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232213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le graphème ou dans ce mot ?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tortue</a:t>
            </a:r>
            <a:r>
              <a:rPr lang="pt-BR" sz="9600" dirty="0">
                <a:ln w="0"/>
                <a:solidFill>
                  <a:srgbClr val="565F88"/>
                </a:solidFill>
                <a:latin typeface="Dosis SemiBold" pitchFamily="2" charset="0"/>
                <a:cs typeface="Aharoni" panose="02010803020104030203" pitchFamily="2" charset="-79"/>
              </a:rPr>
              <a:t> </a:t>
            </a:r>
            <a:r>
              <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rPr>
              <a:t>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057C0D9B-108E-49C7-A2CE-869DA027BC7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740272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4F61E-C128-A8A6-93AB-DE28CF7ECED4}"/>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5100A1FE-CBCC-DAF9-2393-C4331F514107}"/>
              </a:ext>
            </a:extLst>
          </p:cNvPr>
          <p:cNvPicPr>
            <a:picLocks noChangeAspect="1"/>
          </p:cNvPicPr>
          <p:nvPr/>
        </p:nvPicPr>
        <p:blipFill>
          <a:blip r:embed="rId2"/>
          <a:srcRect l="-5657" r="47736" b="32373"/>
          <a:stretch>
            <a:fillRect/>
          </a:stretch>
        </p:blipFill>
        <p:spPr>
          <a:xfrm>
            <a:off x="1472665" y="2387228"/>
            <a:ext cx="1961859" cy="2290649"/>
          </a:xfrm>
          <a:prstGeom prst="ellipse">
            <a:avLst/>
          </a:prstGeom>
        </p:spPr>
      </p:pic>
      <p:sp>
        <p:nvSpPr>
          <p:cNvPr id="12" name="Titre 1">
            <a:extLst>
              <a:ext uri="{FF2B5EF4-FFF2-40B4-BE49-F238E27FC236}">
                <a16:creationId xmlns:a16="http://schemas.microsoft.com/office/drawing/2014/main" id="{788ABD99-E4B2-78EE-9ACE-4465DC57AEA3}"/>
              </a:ext>
            </a:extLst>
          </p:cNvPr>
          <p:cNvSpPr txBox="1">
            <a:spLocks/>
          </p:cNvSpPr>
          <p:nvPr/>
        </p:nvSpPr>
        <p:spPr>
          <a:xfrm>
            <a:off x="1708385" y="787508"/>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r>
              <a:rPr lang="fr-FR" dirty="0">
                <a:solidFill>
                  <a:prstClr val="black">
                    <a:lumMod val="65000"/>
                    <a:lumOff val="35000"/>
                  </a:prstClr>
                </a:solidFill>
                <a:latin typeface="Dosis Medium" pitchFamily="2" charset="0"/>
              </a:rPr>
              <a:t>Souris</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Dans le mot « souris », j’entends le son « ou ». « S</a:t>
            </a:r>
            <a:r>
              <a:rPr lang="fr-FR" dirty="0" err="1">
                <a:solidFill>
                  <a:prstClr val="black">
                    <a:lumMod val="65000"/>
                    <a:lumOff val="35000"/>
                  </a:prstClr>
                </a:solidFill>
                <a:latin typeface="Dosis Medium" pitchFamily="2" charset="0"/>
              </a:rPr>
              <a:t>ouris</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a:t>
            </a:r>
          </a:p>
        </p:txBody>
      </p:sp>
      <p:grpSp>
        <p:nvGrpSpPr>
          <p:cNvPr id="6" name="Groupe 5">
            <a:extLst>
              <a:ext uri="{FF2B5EF4-FFF2-40B4-BE49-F238E27FC236}">
                <a16:creationId xmlns:a16="http://schemas.microsoft.com/office/drawing/2014/main" id="{B05E2CF0-8CA0-4C3E-961B-8C53459091E1}"/>
              </a:ext>
            </a:extLst>
          </p:cNvPr>
          <p:cNvGrpSpPr/>
          <p:nvPr/>
        </p:nvGrpSpPr>
        <p:grpSpPr>
          <a:xfrm>
            <a:off x="113769" y="634753"/>
            <a:ext cx="1147140" cy="980797"/>
            <a:chOff x="113769" y="634753"/>
            <a:chExt cx="1147140" cy="980797"/>
          </a:xfrm>
        </p:grpSpPr>
        <p:pic>
          <p:nvPicPr>
            <p:cNvPr id="7" name="Image 6">
              <a:extLst>
                <a:ext uri="{FF2B5EF4-FFF2-40B4-BE49-F238E27FC236}">
                  <a16:creationId xmlns:a16="http://schemas.microsoft.com/office/drawing/2014/main" id="{800083C3-B200-4B12-8770-4D16ACE351D5}"/>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5D24B72-F168-4BB6-AAC5-77FE9AB6D3E4}"/>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03E6FE2F-E598-44F8-B062-E6A20F9A93A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12061" t="35051" r="14836" b="30585"/>
          <a:stretch/>
        </p:blipFill>
        <p:spPr>
          <a:xfrm flipH="1">
            <a:off x="4862302" y="2799761"/>
            <a:ext cx="3686083" cy="1944104"/>
          </a:xfrm>
          <a:prstGeom prst="rect">
            <a:avLst/>
          </a:prstGeom>
        </p:spPr>
      </p:pic>
    </p:spTree>
    <p:extLst>
      <p:ext uri="{BB962C8B-B14F-4D97-AF65-F5344CB8AC3E}">
        <p14:creationId xmlns:p14="http://schemas.microsoft.com/office/powerpoint/2010/main" val="25819397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4F61E-C128-A8A6-93AB-DE28CF7ECED4}"/>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5100A1FE-CBCC-DAF9-2393-C4331F514107}"/>
              </a:ext>
            </a:extLst>
          </p:cNvPr>
          <p:cNvPicPr>
            <a:picLocks noChangeAspect="1"/>
          </p:cNvPicPr>
          <p:nvPr/>
        </p:nvPicPr>
        <p:blipFill>
          <a:blip r:embed="rId2"/>
          <a:srcRect l="-5657" r="47736" b="32373"/>
          <a:stretch>
            <a:fillRect/>
          </a:stretch>
        </p:blipFill>
        <p:spPr>
          <a:xfrm>
            <a:off x="1472665" y="2387228"/>
            <a:ext cx="1961859" cy="2290649"/>
          </a:xfrm>
          <a:prstGeom prst="ellipse">
            <a:avLst/>
          </a:prstGeom>
        </p:spPr>
      </p:pic>
      <p:sp>
        <p:nvSpPr>
          <p:cNvPr id="12" name="Titre 1">
            <a:extLst>
              <a:ext uri="{FF2B5EF4-FFF2-40B4-BE49-F238E27FC236}">
                <a16:creationId xmlns:a16="http://schemas.microsoft.com/office/drawing/2014/main" id="{788ABD99-E4B2-78EE-9ACE-4465DC57AEA3}"/>
              </a:ext>
            </a:extLst>
          </p:cNvPr>
          <p:cNvSpPr txBox="1">
            <a:spLocks/>
          </p:cNvSpPr>
          <p:nvPr/>
        </p:nvSpPr>
        <p:spPr>
          <a:xfrm>
            <a:off x="1708385" y="787508"/>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Route ». Dans le mot « route », j’entends le son « ou ». « </a:t>
            </a:r>
            <a:r>
              <a:rPr lang="fr-FR" dirty="0">
                <a:solidFill>
                  <a:prstClr val="black">
                    <a:lumMod val="65000"/>
                    <a:lumOff val="35000"/>
                  </a:prstClr>
                </a:solidFill>
                <a:latin typeface="Dosis Medium" pitchFamily="2" charset="0"/>
              </a:rPr>
              <a:t>route</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a:t>
            </a:r>
          </a:p>
        </p:txBody>
      </p:sp>
      <p:grpSp>
        <p:nvGrpSpPr>
          <p:cNvPr id="5" name="Groupe 4">
            <a:extLst>
              <a:ext uri="{FF2B5EF4-FFF2-40B4-BE49-F238E27FC236}">
                <a16:creationId xmlns:a16="http://schemas.microsoft.com/office/drawing/2014/main" id="{2B386F33-3BE0-4104-B04F-EC2933A2A094}"/>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33720C05-ED59-4B74-BA55-05DFBE0A21D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828A077-9934-4196-8465-743A9294C92E}"/>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EC282451-1B84-431B-9C75-9D769B3376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65890" y="2224726"/>
            <a:ext cx="3190972" cy="3190972"/>
          </a:xfrm>
          <a:prstGeom prst="roundRect">
            <a:avLst/>
          </a:prstGeom>
        </p:spPr>
      </p:pic>
    </p:spTree>
    <p:extLst>
      <p:ext uri="{BB962C8B-B14F-4D97-AF65-F5344CB8AC3E}">
        <p14:creationId xmlns:p14="http://schemas.microsoft.com/office/powerpoint/2010/main" val="387616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7CFCA-646C-3A9E-9EEB-F76310476E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7A4DE34-B75A-87EE-C9D2-769D1CBCF8DD}"/>
              </a:ext>
            </a:extLst>
          </p:cNvPr>
          <p:cNvSpPr>
            <a:spLocks noGrp="1"/>
          </p:cNvSpPr>
          <p:nvPr>
            <p:ph type="title"/>
          </p:nvPr>
        </p:nvSpPr>
        <p:spPr>
          <a:xfrm>
            <a:off x="1692000" y="756000"/>
            <a:ext cx="6564494" cy="612000"/>
          </a:xfrm>
        </p:spPr>
        <p:txBody>
          <a:bodyPr/>
          <a:lstStyle/>
          <a:p>
            <a:r>
              <a:rPr lang="fr-FR" dirty="0">
                <a:solidFill>
                  <a:schemeClr val="tx1">
                    <a:lumMod val="65000"/>
                    <a:lumOff val="35000"/>
                  </a:schemeClr>
                </a:solidFill>
                <a:latin typeface="Dosis Medium" pitchFamily="2" charset="0"/>
              </a:rPr>
              <a:t>Maintenant, vous allez écouter des mots. Je vais vous demander si vous entendez le son « ou ». </a:t>
            </a:r>
            <a:endParaRPr lang="fr-MA" dirty="0">
              <a:latin typeface="Dosis Medium" pitchFamily="2" charset="0"/>
            </a:endParaRPr>
          </a:p>
        </p:txBody>
      </p:sp>
      <p:pic>
        <p:nvPicPr>
          <p:cNvPr id="11" name="Image 10">
            <a:extLst>
              <a:ext uri="{FF2B5EF4-FFF2-40B4-BE49-F238E27FC236}">
                <a16:creationId xmlns:a16="http://schemas.microsoft.com/office/drawing/2014/main" id="{1B0E992A-EBBC-AD5F-486B-2FFE1857D603}"/>
              </a:ext>
            </a:extLst>
          </p:cNvPr>
          <p:cNvPicPr>
            <a:picLocks noChangeAspect="1"/>
          </p:cNvPicPr>
          <p:nvPr/>
        </p:nvPicPr>
        <p:blipFill>
          <a:blip r:embed="rId2"/>
          <a:stretch>
            <a:fillRect/>
          </a:stretch>
        </p:blipFill>
        <p:spPr>
          <a:xfrm>
            <a:off x="3019927" y="2136809"/>
            <a:ext cx="3104146" cy="3104146"/>
          </a:xfrm>
          <a:prstGeom prst="roundRect">
            <a:avLst>
              <a:gd name="adj" fmla="val 10201"/>
            </a:avLst>
          </a:prstGeom>
        </p:spPr>
      </p:pic>
      <p:grpSp>
        <p:nvGrpSpPr>
          <p:cNvPr id="5" name="Groupe 4">
            <a:extLst>
              <a:ext uri="{FF2B5EF4-FFF2-40B4-BE49-F238E27FC236}">
                <a16:creationId xmlns:a16="http://schemas.microsoft.com/office/drawing/2014/main" id="{37C4C050-D37D-4A1F-A234-9C644C22276A}"/>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0F2082D1-DE29-40BC-A081-880A7CFA409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C205B5F-E302-47D4-BDA2-F9255602F9D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706673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Loupe ». Est-ce que vous entendez le son « ou » dans « loupe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ACF8BF-EE21-4BFE-A287-A81AF6157F5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4B7D4788-4A48-46EA-8127-6D0E678DD219}"/>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19622" t="14570" r="16185" b="12715"/>
          <a:stretch/>
        </p:blipFill>
        <p:spPr>
          <a:xfrm>
            <a:off x="3190333" y="2215299"/>
            <a:ext cx="2763334" cy="3130200"/>
          </a:xfrm>
          <a:prstGeom prst="rect">
            <a:avLst/>
          </a:prstGeom>
        </p:spPr>
      </p:pic>
    </p:spTree>
    <p:extLst>
      <p:ext uri="{BB962C8B-B14F-4D97-AF65-F5344CB8AC3E}">
        <p14:creationId xmlns:p14="http://schemas.microsoft.com/office/powerpoint/2010/main" val="3822129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Toupie ». Est-ce que vous entendez le son « ou » dans « toupie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FCD0E3ED-F45D-4B22-A997-6384AF9B85A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B81F5D77-BFD3-4F6B-8FF4-FCA0FD8B834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79" b="89914" l="9272" r="89906">
                        <a14:foregroundMark x1="12441" y1="40987" x2="9272" y2="46245"/>
                        <a14:foregroundMark x1="14906" y1="40129" x2="19601" y2="50429"/>
                        <a14:foregroundMark x1="11854" y1="36803" x2="22653" y2="54185"/>
                        <a14:foregroundMark x1="82277" y1="20386" x2="78638" y2="24142"/>
                      </a14:backgroundRemoval>
                    </a14:imgEffect>
                  </a14:imgLayer>
                </a14:imgProps>
              </a:ext>
              <a:ext uri="{28A0092B-C50C-407E-A947-70E740481C1C}">
                <a14:useLocalDpi xmlns:a14="http://schemas.microsoft.com/office/drawing/2010/main" val="0"/>
              </a:ext>
            </a:extLst>
          </a:blip>
          <a:stretch>
            <a:fillRect/>
          </a:stretch>
        </p:blipFill>
        <p:spPr>
          <a:xfrm>
            <a:off x="3208264" y="2177537"/>
            <a:ext cx="2727472" cy="2983561"/>
          </a:xfrm>
          <a:prstGeom prst="rect">
            <a:avLst/>
          </a:prstGeom>
        </p:spPr>
      </p:pic>
    </p:spTree>
    <p:extLst>
      <p:ext uri="{BB962C8B-B14F-4D97-AF65-F5344CB8AC3E}">
        <p14:creationId xmlns:p14="http://schemas.microsoft.com/office/powerpoint/2010/main" val="679358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Soupe ». Est-ce que vous entendez le son « ou » dans « soupe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CDBB892-3334-4450-AAAD-DCDAF65FEC6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E9C178A2-0AC3-40A2-8628-E5A65DBDDEB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017839" y="1960695"/>
            <a:ext cx="3108321" cy="3400200"/>
          </a:xfrm>
          <a:prstGeom prst="rect">
            <a:avLst/>
          </a:prstGeom>
        </p:spPr>
      </p:pic>
    </p:spTree>
    <p:extLst>
      <p:ext uri="{BB962C8B-B14F-4D97-AF65-F5344CB8AC3E}">
        <p14:creationId xmlns:p14="http://schemas.microsoft.com/office/powerpoint/2010/main" val="3308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Poule ». Est-ce que vous entendez le son « ou » dans « poule » ? </a:t>
            </a:r>
            <a:endParaRPr lang="fr-MA" dirty="0">
              <a:latin typeface="Dosis Medium" pitchFamily="2" charset="0"/>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2C30285A-F8E5-4F62-9049-42EB9D8F9C5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CF665E64-0344-4C58-A743-7EF5DAA5723F}"/>
              </a:ext>
            </a:extLst>
          </p:cNvPr>
          <p:cNvPicPr>
            <a:picLocks noChangeAspect="1"/>
          </p:cNvPicPr>
          <p:nvPr/>
        </p:nvPicPr>
        <p:blipFill rotWithShape="1">
          <a:blip r:embed="rId3">
            <a:extLst>
              <a:ext uri="{28A0092B-C50C-407E-A947-70E740481C1C}">
                <a14:useLocalDpi xmlns:a14="http://schemas.microsoft.com/office/drawing/2010/main" val="0"/>
              </a:ext>
            </a:extLst>
          </a:blip>
          <a:srcRect t="9123" b="21046"/>
          <a:stretch/>
        </p:blipFill>
        <p:spPr>
          <a:xfrm>
            <a:off x="2997250" y="2214283"/>
            <a:ext cx="3149499" cy="3299010"/>
          </a:xfrm>
          <a:prstGeom prst="roundRect">
            <a:avLst/>
          </a:prstGeom>
        </p:spPr>
      </p:pic>
    </p:spTree>
    <p:extLst>
      <p:ext uri="{BB962C8B-B14F-4D97-AF65-F5344CB8AC3E}">
        <p14:creationId xmlns:p14="http://schemas.microsoft.com/office/powerpoint/2010/main" val="192525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Poupée ». Est-ce que vous entendez le son « ou » dans « poupée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F310D92-1A2F-4E5D-94DE-7E09CBC01C0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5BAAB32B-7907-4F34-84FC-5CDC5CA7015A}"/>
              </a:ext>
            </a:extLst>
          </p:cNvPr>
          <p:cNvPicPr>
            <a:picLocks noChangeAspect="1"/>
          </p:cNvPicPr>
          <p:nvPr/>
        </p:nvPicPr>
        <p:blipFill rotWithShape="1">
          <a:blip r:embed="rId3">
            <a:extLst>
              <a:ext uri="{28A0092B-C50C-407E-A947-70E740481C1C}">
                <a14:useLocalDpi xmlns:a14="http://schemas.microsoft.com/office/drawing/2010/main" val="0"/>
              </a:ext>
            </a:extLst>
          </a:blip>
          <a:srcRect l="4118" t="11024" r="2745" b="25621"/>
          <a:stretch/>
        </p:blipFill>
        <p:spPr>
          <a:xfrm>
            <a:off x="3002550" y="2158738"/>
            <a:ext cx="3138900" cy="3202796"/>
          </a:xfrm>
          <a:prstGeom prst="rect">
            <a:avLst/>
          </a:prstGeom>
        </p:spPr>
      </p:pic>
    </p:spTree>
    <p:extLst>
      <p:ext uri="{BB962C8B-B14F-4D97-AF65-F5344CB8AC3E}">
        <p14:creationId xmlns:p14="http://schemas.microsoft.com/office/powerpoint/2010/main" val="1815579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Rouge ». Est-ce que vous entendez le son « ou » dans « rouge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6DBD6BC7-9F6E-464C-A996-B4E06A3397F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6" name="Image 5">
            <a:extLst>
              <a:ext uri="{FF2B5EF4-FFF2-40B4-BE49-F238E27FC236}">
                <a16:creationId xmlns:a16="http://schemas.microsoft.com/office/drawing/2014/main" id="{EB66F46D-47E3-4D97-BD4A-5B52F74AE677}"/>
              </a:ext>
            </a:extLst>
          </p:cNvPr>
          <p:cNvPicPr>
            <a:picLocks noChangeAspect="1"/>
          </p:cNvPicPr>
          <p:nvPr/>
        </p:nvPicPr>
        <p:blipFill rotWithShape="1">
          <a:blip r:embed="rId3">
            <a:extLst>
              <a:ext uri="{28A0092B-C50C-407E-A947-70E740481C1C}">
                <a14:useLocalDpi xmlns:a14="http://schemas.microsoft.com/office/drawing/2010/main" val="0"/>
              </a:ext>
            </a:extLst>
          </a:blip>
          <a:srcRect l="14445" t="18694" r="13268" b="16601"/>
          <a:stretch/>
        </p:blipFill>
        <p:spPr>
          <a:xfrm>
            <a:off x="2761372" y="1975263"/>
            <a:ext cx="3621256" cy="3241450"/>
          </a:xfrm>
          <a:prstGeom prst="rect">
            <a:avLst/>
          </a:prstGeom>
        </p:spPr>
      </p:pic>
    </p:spTree>
    <p:extLst>
      <p:ext uri="{BB962C8B-B14F-4D97-AF65-F5344CB8AC3E}">
        <p14:creationId xmlns:p14="http://schemas.microsoft.com/office/powerpoint/2010/main" val="2013713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F2F4CEC0-AA1E-4D6F-BEE7-CEFC887B16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2386" y="1809586"/>
            <a:ext cx="3119227" cy="4784463"/>
          </a:xfrm>
          <a:prstGeom prst="rect">
            <a:avLst/>
          </a:prstGeom>
        </p:spPr>
      </p:pic>
      <p:sp>
        <p:nvSpPr>
          <p:cNvPr id="2" name="Titre 1">
            <a:extLst>
              <a:ext uri="{FF2B5EF4-FFF2-40B4-BE49-F238E27FC236}">
                <a16:creationId xmlns:a16="http://schemas.microsoft.com/office/drawing/2014/main" id="{3C57744B-8346-4FC3-BADA-54A0FBB7CCD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le livret, page 84. </a:t>
            </a:r>
            <a:endParaRPr lang="fr-MA" dirty="0">
              <a:solidFill>
                <a:schemeClr val="tx1">
                  <a:lumMod val="65000"/>
                  <a:lumOff val="35000"/>
                </a:schemeClr>
              </a:solidFill>
              <a:latin typeface="Dosis Medium" pitchFamily="2" charset="0"/>
            </a:endParaRPr>
          </a:p>
        </p:txBody>
      </p:sp>
      <p:sp>
        <p:nvSpPr>
          <p:cNvPr id="7" name="Rectangle : coins arrondis 6">
            <a:extLst>
              <a:ext uri="{FF2B5EF4-FFF2-40B4-BE49-F238E27FC236}">
                <a16:creationId xmlns:a16="http://schemas.microsoft.com/office/drawing/2014/main" id="{F7E4B3A5-05E1-4989-A2B1-AC5F42AA31C4}"/>
              </a:ext>
            </a:extLst>
          </p:cNvPr>
          <p:cNvSpPr/>
          <p:nvPr/>
        </p:nvSpPr>
        <p:spPr>
          <a:xfrm>
            <a:off x="3012387" y="2495995"/>
            <a:ext cx="3119226" cy="127472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6" name="Groupe 5">
            <a:extLst>
              <a:ext uri="{FF2B5EF4-FFF2-40B4-BE49-F238E27FC236}">
                <a16:creationId xmlns:a16="http://schemas.microsoft.com/office/drawing/2014/main" id="{0B5A4C96-530A-4BC3-AFA0-9582381EA611}"/>
              </a:ext>
            </a:extLst>
          </p:cNvPr>
          <p:cNvGrpSpPr/>
          <p:nvPr/>
        </p:nvGrpSpPr>
        <p:grpSpPr>
          <a:xfrm>
            <a:off x="113769" y="634753"/>
            <a:ext cx="1147140" cy="980797"/>
            <a:chOff x="113769" y="634753"/>
            <a:chExt cx="1147140" cy="980797"/>
          </a:xfrm>
        </p:grpSpPr>
        <p:pic>
          <p:nvPicPr>
            <p:cNvPr id="8" name="Image 7">
              <a:extLst>
                <a:ext uri="{FF2B5EF4-FFF2-40B4-BE49-F238E27FC236}">
                  <a16:creationId xmlns:a16="http://schemas.microsoft.com/office/drawing/2014/main" id="{368D54E0-6124-4E14-A8C9-70AD445F31CF}"/>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AD02C80-1809-49C9-8571-9AB2D1E77814}"/>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6136957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ED84E-C7BE-A7A4-D0BD-A483E4B673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82E54B-F50A-A5BD-EBD8-B5B5CF3F2CB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faire l’activité 1 et 2. Je vais vous expliquer la consigne. Ensuite, je vais circuler entre les rangs pour vous aider. </a:t>
            </a:r>
            <a:endParaRPr lang="fr-MA"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046BBE50-187E-4E2F-B478-DCC0BC84E3FE}"/>
              </a:ext>
            </a:extLst>
          </p:cNvPr>
          <p:cNvGrpSpPr/>
          <p:nvPr/>
        </p:nvGrpSpPr>
        <p:grpSpPr>
          <a:xfrm>
            <a:off x="113769" y="634753"/>
            <a:ext cx="1147140" cy="980797"/>
            <a:chOff x="113769" y="634753"/>
            <a:chExt cx="1147140" cy="980797"/>
          </a:xfrm>
        </p:grpSpPr>
        <p:pic>
          <p:nvPicPr>
            <p:cNvPr id="9" name="Image 8">
              <a:extLst>
                <a:ext uri="{FF2B5EF4-FFF2-40B4-BE49-F238E27FC236}">
                  <a16:creationId xmlns:a16="http://schemas.microsoft.com/office/drawing/2014/main" id="{2FD5E8EF-5172-4028-B2C0-5A723BA2579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CBCBD19-F12E-4109-92CC-A410043828D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1" name="Image 10">
            <a:extLst>
              <a:ext uri="{FF2B5EF4-FFF2-40B4-BE49-F238E27FC236}">
                <a16:creationId xmlns:a16="http://schemas.microsoft.com/office/drawing/2014/main" id="{554435ED-3895-49AA-B1A9-CD24862A04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8471" y="2175310"/>
            <a:ext cx="3034318" cy="3034318"/>
          </a:xfrm>
          <a:prstGeom prst="rect">
            <a:avLst/>
          </a:prstGeom>
        </p:spPr>
      </p:pic>
      <p:pic>
        <p:nvPicPr>
          <p:cNvPr id="3" name="Image 2">
            <a:extLst>
              <a:ext uri="{FF2B5EF4-FFF2-40B4-BE49-F238E27FC236}">
                <a16:creationId xmlns:a16="http://schemas.microsoft.com/office/drawing/2014/main" id="{378D7DBD-8120-4729-A3B6-676C91068496}"/>
              </a:ext>
            </a:extLst>
          </p:cNvPr>
          <p:cNvPicPr>
            <a:picLocks noChangeAspect="1"/>
          </p:cNvPicPr>
          <p:nvPr/>
        </p:nvPicPr>
        <p:blipFill>
          <a:blip r:embed="rId5"/>
          <a:stretch>
            <a:fillRect/>
          </a:stretch>
        </p:blipFill>
        <p:spPr>
          <a:xfrm>
            <a:off x="641212" y="2877671"/>
            <a:ext cx="4619852" cy="2128810"/>
          </a:xfrm>
          <a:prstGeom prst="rect">
            <a:avLst/>
          </a:prstGeom>
        </p:spPr>
      </p:pic>
    </p:spTree>
    <p:extLst>
      <p:ext uri="{BB962C8B-B14F-4D97-AF65-F5344CB8AC3E}">
        <p14:creationId xmlns:p14="http://schemas.microsoft.com/office/powerpoint/2010/main" val="1506041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BF8D4-9A3C-14AD-59ED-4687BD75E927}"/>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14AC28F1-42C6-45C2-BE8B-D6F1C127D31D}"/>
              </a:ext>
            </a:extLst>
          </p:cNvPr>
          <p:cNvPicPr>
            <a:picLocks noChangeAspect="1"/>
          </p:cNvPicPr>
          <p:nvPr/>
        </p:nvPicPr>
        <p:blipFill>
          <a:blip r:embed="rId2"/>
          <a:stretch>
            <a:fillRect/>
          </a:stretch>
        </p:blipFill>
        <p:spPr>
          <a:xfrm>
            <a:off x="442762" y="2115671"/>
            <a:ext cx="8263168" cy="3951589"/>
          </a:xfrm>
          <a:prstGeom prst="rect">
            <a:avLst/>
          </a:prstGeom>
        </p:spPr>
      </p:pic>
      <p:sp>
        <p:nvSpPr>
          <p:cNvPr id="2" name="Titre 1">
            <a:extLst>
              <a:ext uri="{FF2B5EF4-FFF2-40B4-BE49-F238E27FC236}">
                <a16:creationId xmlns:a16="http://schemas.microsoft.com/office/drawing/2014/main" id="{22832EAE-156B-FC8D-EA6F-AECFDFE268F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endParaRPr lang="fr-MA" dirty="0">
              <a:solidFill>
                <a:schemeClr val="tx1">
                  <a:lumMod val="65000"/>
                  <a:lumOff val="35000"/>
                </a:schemeClr>
              </a:solidFill>
              <a:latin typeface="Dosis Medium" pitchFamily="2" charset="0"/>
            </a:endParaRPr>
          </a:p>
        </p:txBody>
      </p:sp>
      <p:sp>
        <p:nvSpPr>
          <p:cNvPr id="10" name="Ellipse 9">
            <a:extLst>
              <a:ext uri="{FF2B5EF4-FFF2-40B4-BE49-F238E27FC236}">
                <a16:creationId xmlns:a16="http://schemas.microsoft.com/office/drawing/2014/main" id="{8C1075F0-F871-4727-AACF-1F04D154247D}"/>
              </a:ext>
            </a:extLst>
          </p:cNvPr>
          <p:cNvSpPr/>
          <p:nvPr/>
        </p:nvSpPr>
        <p:spPr>
          <a:xfrm>
            <a:off x="2814918" y="2922491"/>
            <a:ext cx="295227" cy="437031"/>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20" name="Ellipse 19">
            <a:extLst>
              <a:ext uri="{FF2B5EF4-FFF2-40B4-BE49-F238E27FC236}">
                <a16:creationId xmlns:a16="http://schemas.microsoft.com/office/drawing/2014/main" id="{CBFEC31E-825A-4FEB-A3D1-ACE7E1DF2AF1}"/>
              </a:ext>
            </a:extLst>
          </p:cNvPr>
          <p:cNvSpPr/>
          <p:nvPr/>
        </p:nvSpPr>
        <p:spPr>
          <a:xfrm>
            <a:off x="2272553" y="4437634"/>
            <a:ext cx="1524000" cy="1461246"/>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21" name="Ellipse 20">
            <a:extLst>
              <a:ext uri="{FF2B5EF4-FFF2-40B4-BE49-F238E27FC236}">
                <a16:creationId xmlns:a16="http://schemas.microsoft.com/office/drawing/2014/main" id="{2D5A8A28-EE9C-47E5-8DA2-ABB08F11D3A0}"/>
              </a:ext>
            </a:extLst>
          </p:cNvPr>
          <p:cNvSpPr/>
          <p:nvPr/>
        </p:nvSpPr>
        <p:spPr>
          <a:xfrm>
            <a:off x="7091682" y="4437634"/>
            <a:ext cx="1524000" cy="1461246"/>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dirty="0"/>
          </a:p>
        </p:txBody>
      </p:sp>
      <p:sp>
        <p:nvSpPr>
          <p:cNvPr id="23" name="Ellipse 22">
            <a:extLst>
              <a:ext uri="{FF2B5EF4-FFF2-40B4-BE49-F238E27FC236}">
                <a16:creationId xmlns:a16="http://schemas.microsoft.com/office/drawing/2014/main" id="{CF8345D5-CC11-45C6-A024-5CFD8D09539C}"/>
              </a:ext>
            </a:extLst>
          </p:cNvPr>
          <p:cNvSpPr/>
          <p:nvPr/>
        </p:nvSpPr>
        <p:spPr>
          <a:xfrm>
            <a:off x="5261384" y="4347538"/>
            <a:ext cx="1740051" cy="1641439"/>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grpSp>
        <p:nvGrpSpPr>
          <p:cNvPr id="13" name="Groupe 12">
            <a:extLst>
              <a:ext uri="{FF2B5EF4-FFF2-40B4-BE49-F238E27FC236}">
                <a16:creationId xmlns:a16="http://schemas.microsoft.com/office/drawing/2014/main" id="{06D06418-53C2-40CB-8292-D143D2F5ED0F}"/>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558723E2-D5B7-41CF-B48A-C6D7A94E7DBA}"/>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CCAB409-3CD5-4F7B-8934-C617AFD7FF0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2" name="Ellipse 21">
            <a:extLst>
              <a:ext uri="{FF2B5EF4-FFF2-40B4-BE49-F238E27FC236}">
                <a16:creationId xmlns:a16="http://schemas.microsoft.com/office/drawing/2014/main" id="{91A3767A-EB20-47BD-B626-DFB61EB85C43}"/>
              </a:ext>
            </a:extLst>
          </p:cNvPr>
          <p:cNvSpPr/>
          <p:nvPr/>
        </p:nvSpPr>
        <p:spPr>
          <a:xfrm>
            <a:off x="4415574" y="2922490"/>
            <a:ext cx="295227" cy="437031"/>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24" name="Ellipse 23">
            <a:extLst>
              <a:ext uri="{FF2B5EF4-FFF2-40B4-BE49-F238E27FC236}">
                <a16:creationId xmlns:a16="http://schemas.microsoft.com/office/drawing/2014/main" id="{DC7FED6A-C5E5-4536-9819-1D0943349F15}"/>
              </a:ext>
            </a:extLst>
          </p:cNvPr>
          <p:cNvSpPr/>
          <p:nvPr/>
        </p:nvSpPr>
        <p:spPr>
          <a:xfrm>
            <a:off x="7629574" y="2922489"/>
            <a:ext cx="295227" cy="437031"/>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Tree>
    <p:extLst>
      <p:ext uri="{BB962C8B-B14F-4D97-AF65-F5344CB8AC3E}">
        <p14:creationId xmlns:p14="http://schemas.microsoft.com/office/powerpoint/2010/main" val="20065428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la graphème Ou - ou.</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Poser la question : « Qu’est-ce que tu fais le matin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Écriture.</a:t>
            </a:r>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2</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a:xfrm>
            <a:off x="1589901" y="756000"/>
            <a:ext cx="6942099" cy="612000"/>
          </a:xfrm>
        </p:spPr>
        <p:txBody>
          <a:bodyPr/>
          <a:lstStyle/>
          <a:p>
            <a:r>
              <a:rPr lang="fr-MA" dirty="0">
                <a:solidFill>
                  <a:schemeClr val="tx1">
                    <a:lumMod val="65000"/>
                    <a:lumOff val="35000"/>
                  </a:schemeClr>
                </a:solidFill>
                <a:latin typeface="Dosis Medium" pitchFamily="2" charset="0"/>
              </a:rPr>
              <a:t>Maintenant, nous allons faire de l’écriture. Nous allons écrire le graphème « ou » en majuscule et en minuscule. </a:t>
            </a:r>
          </a:p>
        </p:txBody>
      </p:sp>
      <p:grpSp>
        <p:nvGrpSpPr>
          <p:cNvPr id="6" name="Groupe 5">
            <a:extLst>
              <a:ext uri="{FF2B5EF4-FFF2-40B4-BE49-F238E27FC236}">
                <a16:creationId xmlns:a16="http://schemas.microsoft.com/office/drawing/2014/main" id="{22A67420-9AA8-E7D8-2318-B9026EC86982}"/>
              </a:ext>
            </a:extLst>
          </p:cNvPr>
          <p:cNvGrpSpPr/>
          <p:nvPr/>
        </p:nvGrpSpPr>
        <p:grpSpPr>
          <a:xfrm>
            <a:off x="113769" y="634753"/>
            <a:ext cx="1147140" cy="980797"/>
            <a:chOff x="113769" y="634753"/>
            <a:chExt cx="1147140" cy="980797"/>
          </a:xfrm>
        </p:grpSpPr>
        <p:pic>
          <p:nvPicPr>
            <p:cNvPr id="7" name="Image 6">
              <a:extLst>
                <a:ext uri="{FF2B5EF4-FFF2-40B4-BE49-F238E27FC236}">
                  <a16:creationId xmlns:a16="http://schemas.microsoft.com/office/drawing/2014/main" id="{8D06D0ED-D633-C560-7673-6EECE2F55E4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1B974AF-2124-6697-97DD-8E78BB5955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4"/>
          <a:stretch>
            <a:fillRect/>
          </a:stretch>
        </p:blipFill>
        <p:spPr>
          <a:xfrm>
            <a:off x="1994635" y="2184935"/>
            <a:ext cx="4907681" cy="3271787"/>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994C-0280-9D4B-E282-9CEEA0A4CFDB}"/>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AABF5AD-B79C-9895-7837-8F57202492B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va écrire le graphème « Ou » majuscule. </a:t>
            </a:r>
          </a:p>
        </p:txBody>
      </p:sp>
      <p:sp>
        <p:nvSpPr>
          <p:cNvPr id="2" name="ZoneTexte 1">
            <a:extLst>
              <a:ext uri="{FF2B5EF4-FFF2-40B4-BE49-F238E27FC236}">
                <a16:creationId xmlns:a16="http://schemas.microsoft.com/office/drawing/2014/main" id="{D675B8AB-B333-4E11-B668-16FEA3888E86}"/>
              </a:ext>
            </a:extLst>
          </p:cNvPr>
          <p:cNvSpPr txBox="1"/>
          <p:nvPr/>
        </p:nvSpPr>
        <p:spPr>
          <a:xfrm>
            <a:off x="1974135" y="2111916"/>
            <a:ext cx="5195729" cy="2754600"/>
          </a:xfrm>
          <a:prstGeom prst="rect">
            <a:avLst/>
          </a:prstGeom>
          <a:noFill/>
        </p:spPr>
        <p:txBody>
          <a:bodyPr wrap="square" rtlCol="0">
            <a:spAutoFit/>
          </a:bodyPr>
          <a:lstStyle/>
          <a:p>
            <a:pPr algn="ctr"/>
            <a:r>
              <a:rPr lang="fr-FR" sz="17300" dirty="0">
                <a:solidFill>
                  <a:srgbClr val="424D7B"/>
                </a:solidFill>
                <a:latin typeface="Dosis SemiBold" panose="020B0604020202020204" charset="0"/>
              </a:rPr>
              <a:t>Ou</a:t>
            </a:r>
            <a:endParaRPr lang="fr-MA" sz="17300" dirty="0">
              <a:solidFill>
                <a:srgbClr val="424D7B"/>
              </a:solidFill>
              <a:latin typeface="Dosis SemiBold" panose="020B0604020202020204" charset="0"/>
            </a:endParaRPr>
          </a:p>
        </p:txBody>
      </p:sp>
      <p:grpSp>
        <p:nvGrpSpPr>
          <p:cNvPr id="5" name="Groupe 4">
            <a:extLst>
              <a:ext uri="{FF2B5EF4-FFF2-40B4-BE49-F238E27FC236}">
                <a16:creationId xmlns:a16="http://schemas.microsoft.com/office/drawing/2014/main" id="{87F278AC-4C03-4C2D-B569-65E3B14E21E0}"/>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6C6CAF04-D02E-431C-A18A-9787AEE2D96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973B4BE-8B17-4E76-95C4-F2C0143E734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4256909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B837-C47E-A0AB-885C-D615FE3970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00F8C2-7B88-45E4-8A59-FF5FDCCB1D6D}"/>
              </a:ext>
            </a:extLst>
          </p:cNvPr>
          <p:cNvSpPr>
            <a:spLocks noGrp="1"/>
          </p:cNvSpPr>
          <p:nvPr>
            <p:ph type="title"/>
          </p:nvPr>
        </p:nvSpPr>
        <p:spPr/>
        <p:txBody>
          <a:bodyPr/>
          <a:lstStyle/>
          <a:p>
            <a:r>
              <a:rPr lang="fr-MA" i="1" dirty="0">
                <a:solidFill>
                  <a:schemeClr val="tx1">
                    <a:lumMod val="65000"/>
                    <a:lumOff val="35000"/>
                  </a:schemeClr>
                </a:solidFill>
                <a:latin typeface="Dosis Medium" pitchFamily="2" charset="0"/>
              </a:rPr>
              <a:t>Lecture de la vidéo.</a:t>
            </a: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D2A5D8AB-3BB7-0E2B-1D22-E20541704A8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EDDBAEC-2958-9D68-0872-EB90A3A61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FR_N1_P4_SEM1_S2_écriture Ou maj (1)">
            <a:hlinkClick r:id="" action="ppaction://media"/>
            <a:extLst>
              <a:ext uri="{FF2B5EF4-FFF2-40B4-BE49-F238E27FC236}">
                <a16:creationId xmlns:a16="http://schemas.microsoft.com/office/drawing/2014/main" id="{B213EBE1-AF00-4F07-ABA1-23AD87664BF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75355" y="1971529"/>
            <a:ext cx="7593290" cy="4271226"/>
          </a:xfrm>
          <a:prstGeom prst="rect">
            <a:avLst/>
          </a:prstGeom>
        </p:spPr>
      </p:pic>
    </p:spTree>
    <p:extLst>
      <p:ext uri="{BB962C8B-B14F-4D97-AF65-F5344CB8AC3E}">
        <p14:creationId xmlns:p14="http://schemas.microsoft.com/office/powerpoint/2010/main" val="4180622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464" fill="hold"/>
                                        <p:tgtEl>
                                          <p:spTgt spid="4"/>
                                        </p:tgtEl>
                                      </p:cBhvr>
                                    </p:cmd>
                                  </p:childTnLst>
                                </p:cTn>
                              </p:par>
                            </p:childTnLst>
                          </p:cTn>
                        </p:par>
                        <p:par>
                          <p:cTn id="7" fill="hold">
                            <p:stCondLst>
                              <p:cond delay="46464"/>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0085-34E3-6A9D-C358-749CA71FF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ACF5FDC-2155-C21D-61E2-748573F6BE1B}"/>
              </a:ext>
            </a:extLst>
          </p:cNvPr>
          <p:cNvSpPr>
            <a:spLocks noGrp="1"/>
          </p:cNvSpPr>
          <p:nvPr>
            <p:ph type="title"/>
          </p:nvPr>
        </p:nvSpPr>
        <p:spPr>
          <a:xfrm>
            <a:off x="1589901" y="756000"/>
            <a:ext cx="6942099" cy="612000"/>
          </a:xfrm>
        </p:spPr>
        <p:txBody>
          <a:bodyPr/>
          <a:lstStyle/>
          <a:p>
            <a:r>
              <a:rPr lang="fr-FR" dirty="0">
                <a:solidFill>
                  <a:schemeClr val="tx1">
                    <a:lumMod val="65000"/>
                    <a:lumOff val="35000"/>
                  </a:schemeClr>
                </a:solidFill>
                <a:latin typeface="Dosis Medium" pitchFamily="2" charset="0"/>
              </a:rPr>
              <a:t>On va écrire le graphème « ou » majuscule en l’air avec le doigt. Faites comme moi.</a:t>
            </a:r>
          </a:p>
        </p:txBody>
      </p:sp>
      <p:pic>
        <p:nvPicPr>
          <p:cNvPr id="22" name="Espace réservé pour une image  21" descr="Une image contenant dessin humoristique, dessin, art, illustration&#10;&#10;Le contenu généré par l’IA peut être incorrect.">
            <a:extLst>
              <a:ext uri="{FF2B5EF4-FFF2-40B4-BE49-F238E27FC236}">
                <a16:creationId xmlns:a16="http://schemas.microsoft.com/office/drawing/2014/main" id="{FEFC682C-6FB5-4DFC-0CBB-3788A0E8FE7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7" b="27"/>
          <a:stretch/>
        </p:blipFill>
        <p:spPr>
          <a:xfrm>
            <a:off x="645273" y="1646093"/>
            <a:ext cx="3512841" cy="3512841"/>
          </a:xfrm>
        </p:spPr>
      </p:pic>
      <p:sp>
        <p:nvSpPr>
          <p:cNvPr id="4" name="Rectangle 3">
            <a:extLst>
              <a:ext uri="{FF2B5EF4-FFF2-40B4-BE49-F238E27FC236}">
                <a16:creationId xmlns:a16="http://schemas.microsoft.com/office/drawing/2014/main" id="{22D4622C-4C2F-451C-1C2E-DF5701A0D9BB}"/>
              </a:ext>
            </a:extLst>
          </p:cNvPr>
          <p:cNvSpPr/>
          <p:nvPr/>
        </p:nvSpPr>
        <p:spPr>
          <a:xfrm rot="18849187">
            <a:off x="2865816" y="2275609"/>
            <a:ext cx="972258" cy="282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E2E4FC8-5847-32E8-5507-63CB511241D8}"/>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1B82BF71-C953-B76F-D0AA-670EB1AE77A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7757-1E7A-4874-07B0-DFE75985490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D3C5DBB1-DD41-4730-93A8-DACE82D0F853}"/>
              </a:ext>
            </a:extLst>
          </p:cNvPr>
          <p:cNvPicPr>
            <a:picLocks noChangeAspect="1"/>
          </p:cNvPicPr>
          <p:nvPr/>
        </p:nvPicPr>
        <p:blipFill>
          <a:blip r:embed="rId5"/>
          <a:stretch>
            <a:fillRect/>
          </a:stretch>
        </p:blipFill>
        <p:spPr>
          <a:xfrm>
            <a:off x="4158114" y="2234153"/>
            <a:ext cx="3982650" cy="2955324"/>
          </a:xfrm>
          <a:prstGeom prst="rect">
            <a:avLst/>
          </a:prstGeom>
        </p:spPr>
      </p:pic>
    </p:spTree>
    <p:extLst>
      <p:ext uri="{BB962C8B-B14F-4D97-AF65-F5344CB8AC3E}">
        <p14:creationId xmlns:p14="http://schemas.microsoft.com/office/powerpoint/2010/main" val="2083752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994C-0280-9D4B-E282-9CEEA0A4CFDB}"/>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AABF5AD-B79C-9895-7837-8F57202492B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va écrire le graphème « ou » minuscule. </a:t>
            </a:r>
          </a:p>
        </p:txBody>
      </p:sp>
      <p:sp>
        <p:nvSpPr>
          <p:cNvPr id="2" name="ZoneTexte 1">
            <a:extLst>
              <a:ext uri="{FF2B5EF4-FFF2-40B4-BE49-F238E27FC236}">
                <a16:creationId xmlns:a16="http://schemas.microsoft.com/office/drawing/2014/main" id="{1E1F6009-F256-47CD-AA03-1E469A2FF36D}"/>
              </a:ext>
            </a:extLst>
          </p:cNvPr>
          <p:cNvSpPr txBox="1"/>
          <p:nvPr/>
        </p:nvSpPr>
        <p:spPr>
          <a:xfrm>
            <a:off x="3074894" y="1920895"/>
            <a:ext cx="6294952" cy="3016210"/>
          </a:xfrm>
          <a:prstGeom prst="rect">
            <a:avLst/>
          </a:prstGeom>
          <a:noFill/>
        </p:spPr>
        <p:txBody>
          <a:bodyPr wrap="square" rtlCol="0">
            <a:spAutoFit/>
          </a:bodyPr>
          <a:lstStyle/>
          <a:p>
            <a:r>
              <a:rPr lang="fr-FR" sz="19000" dirty="0">
                <a:solidFill>
                  <a:srgbClr val="424D7B"/>
                </a:solidFill>
                <a:latin typeface="Dosis SemiBold" pitchFamily="2" charset="0"/>
                <a:ea typeface="Cascadia Mono SemiBold" panose="020B0609020000020004" pitchFamily="49" charset="0"/>
                <a:cs typeface="Arial" panose="020B0604020202020204" pitchFamily="34" charset="0"/>
              </a:rPr>
              <a:t>ou</a:t>
            </a:r>
            <a:endParaRPr lang="fr-MA" sz="19000" dirty="0">
              <a:solidFill>
                <a:srgbClr val="424D7B"/>
              </a:solidFill>
              <a:latin typeface="Dosis SemiBold" pitchFamily="2" charset="0"/>
              <a:ea typeface="Cascadia Mono SemiBold" panose="020B0609020000020004" pitchFamily="49" charset="0"/>
              <a:cs typeface="Arial" panose="020B0604020202020204" pitchFamily="34" charset="0"/>
            </a:endParaRPr>
          </a:p>
        </p:txBody>
      </p:sp>
      <p:grpSp>
        <p:nvGrpSpPr>
          <p:cNvPr id="5" name="Groupe 4">
            <a:extLst>
              <a:ext uri="{FF2B5EF4-FFF2-40B4-BE49-F238E27FC236}">
                <a16:creationId xmlns:a16="http://schemas.microsoft.com/office/drawing/2014/main" id="{6DB8D063-8976-4893-9F84-AD72ED768984}"/>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CA3320DE-8107-4C5C-A3A5-A7F09E9CCF2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72E95B8-9E34-4779-8AE8-CE3B7BBC65A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861630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B837-C47E-A0AB-885C-D615FE3970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00F8C2-7B88-45E4-8A59-FF5FDCCB1D6D}"/>
              </a:ext>
            </a:extLst>
          </p:cNvPr>
          <p:cNvSpPr>
            <a:spLocks noGrp="1"/>
          </p:cNvSpPr>
          <p:nvPr>
            <p:ph type="title"/>
          </p:nvPr>
        </p:nvSpPr>
        <p:spPr/>
        <p:txBody>
          <a:bodyPr/>
          <a:lstStyle/>
          <a:p>
            <a:r>
              <a:rPr lang="fr-MA" i="1" dirty="0">
                <a:solidFill>
                  <a:schemeClr val="tx1">
                    <a:lumMod val="65000"/>
                    <a:lumOff val="35000"/>
                  </a:schemeClr>
                </a:solidFill>
                <a:latin typeface="Dosis Medium" pitchFamily="2" charset="0"/>
              </a:rPr>
              <a:t>Lecture de la vidéo.</a:t>
            </a: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D2A5D8AB-3BB7-0E2B-1D22-E20541704A8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EDDBAEC-2958-9D68-0872-EB90A3A61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FR_N1_P4_SEM1_S2_écriture Ou min (1)">
            <a:hlinkClick r:id="" action="ppaction://media"/>
            <a:extLst>
              <a:ext uri="{FF2B5EF4-FFF2-40B4-BE49-F238E27FC236}">
                <a16:creationId xmlns:a16="http://schemas.microsoft.com/office/drawing/2014/main" id="{41E18C73-A8AB-45C7-A27A-8D18D0CD560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73600" y="1932495"/>
            <a:ext cx="7596800" cy="4273200"/>
          </a:xfrm>
          <a:prstGeom prst="rect">
            <a:avLst/>
          </a:prstGeom>
        </p:spPr>
      </p:pic>
    </p:spTree>
    <p:extLst>
      <p:ext uri="{BB962C8B-B14F-4D97-AF65-F5344CB8AC3E}">
        <p14:creationId xmlns:p14="http://schemas.microsoft.com/office/powerpoint/2010/main" val="309101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154" fill="hold"/>
                                        <p:tgtEl>
                                          <p:spTgt spid="4"/>
                                        </p:tgtEl>
                                      </p:cBhvr>
                                    </p:cmd>
                                  </p:childTnLst>
                                </p:cTn>
                              </p:par>
                            </p:childTnLst>
                          </p:cTn>
                        </p:par>
                        <p:par>
                          <p:cTn id="7" fill="hold">
                            <p:stCondLst>
                              <p:cond delay="50154"/>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0085-34E3-6A9D-C358-749CA71FF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ACF5FDC-2155-C21D-61E2-748573F6BE1B}"/>
              </a:ext>
            </a:extLst>
          </p:cNvPr>
          <p:cNvSpPr>
            <a:spLocks noGrp="1"/>
          </p:cNvSpPr>
          <p:nvPr>
            <p:ph type="title"/>
          </p:nvPr>
        </p:nvSpPr>
        <p:spPr>
          <a:xfrm>
            <a:off x="1589901" y="756000"/>
            <a:ext cx="6942099" cy="612000"/>
          </a:xfrm>
        </p:spPr>
        <p:txBody>
          <a:bodyPr/>
          <a:lstStyle/>
          <a:p>
            <a:r>
              <a:rPr lang="fr-FR" dirty="0">
                <a:solidFill>
                  <a:schemeClr val="tx1">
                    <a:lumMod val="65000"/>
                    <a:lumOff val="35000"/>
                  </a:schemeClr>
                </a:solidFill>
                <a:latin typeface="Dosis Medium" pitchFamily="2" charset="0"/>
              </a:rPr>
              <a:t>On va écrire le graphème « ou » minuscule en l’air avec le doigt. Faites comme moi.</a:t>
            </a:r>
          </a:p>
        </p:txBody>
      </p:sp>
      <p:pic>
        <p:nvPicPr>
          <p:cNvPr id="22" name="Espace réservé pour une image  21" descr="Une image contenant dessin humoristique, dessin, art, illustration&#10;&#10;Le contenu généré par l’IA peut être incorrect.">
            <a:extLst>
              <a:ext uri="{FF2B5EF4-FFF2-40B4-BE49-F238E27FC236}">
                <a16:creationId xmlns:a16="http://schemas.microsoft.com/office/drawing/2014/main" id="{FEFC682C-6FB5-4DFC-0CBB-3788A0E8FE7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7" b="27"/>
          <a:stretch/>
        </p:blipFill>
        <p:spPr>
          <a:xfrm>
            <a:off x="645273" y="1646093"/>
            <a:ext cx="3512841" cy="3512841"/>
          </a:xfrm>
        </p:spPr>
      </p:pic>
      <p:sp>
        <p:nvSpPr>
          <p:cNvPr id="4" name="Rectangle 3">
            <a:extLst>
              <a:ext uri="{FF2B5EF4-FFF2-40B4-BE49-F238E27FC236}">
                <a16:creationId xmlns:a16="http://schemas.microsoft.com/office/drawing/2014/main" id="{22D4622C-4C2F-451C-1C2E-DF5701A0D9BB}"/>
              </a:ext>
            </a:extLst>
          </p:cNvPr>
          <p:cNvSpPr/>
          <p:nvPr/>
        </p:nvSpPr>
        <p:spPr>
          <a:xfrm rot="18849187">
            <a:off x="2865816" y="2275609"/>
            <a:ext cx="972258" cy="282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E2E4FC8-5847-32E8-5507-63CB511241D8}"/>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1B82BF71-C953-B76F-D0AA-670EB1AE77A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7757-1E7A-4874-07B0-DFE75985490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AE02F6A4-6534-4F6D-89BB-5E72B0411BEA}"/>
              </a:ext>
            </a:extLst>
          </p:cNvPr>
          <p:cNvPicPr>
            <a:picLocks noChangeAspect="1"/>
          </p:cNvPicPr>
          <p:nvPr/>
        </p:nvPicPr>
        <p:blipFill>
          <a:blip r:embed="rId5"/>
          <a:stretch>
            <a:fillRect/>
          </a:stretch>
        </p:blipFill>
        <p:spPr>
          <a:xfrm>
            <a:off x="4158114" y="2347274"/>
            <a:ext cx="4071486" cy="2679685"/>
          </a:xfrm>
          <a:prstGeom prst="rect">
            <a:avLst/>
          </a:prstGeom>
        </p:spPr>
      </p:pic>
    </p:spTree>
    <p:extLst>
      <p:ext uri="{BB962C8B-B14F-4D97-AF65-F5344CB8AC3E}">
        <p14:creationId xmlns:p14="http://schemas.microsoft.com/office/powerpoint/2010/main" val="3347213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6983-C333-2AE3-57DB-8D814E55431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100DB983-F042-4C45-B781-FF959F3EE5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092" y="1753385"/>
            <a:ext cx="3106700" cy="4765249"/>
          </a:xfrm>
          <a:prstGeom prst="rect">
            <a:avLst/>
          </a:prstGeom>
        </p:spPr>
      </p:pic>
      <p:sp>
        <p:nvSpPr>
          <p:cNvPr id="13" name="Titre 5">
            <a:extLst>
              <a:ext uri="{FF2B5EF4-FFF2-40B4-BE49-F238E27FC236}">
                <a16:creationId xmlns:a16="http://schemas.microsoft.com/office/drawing/2014/main" id="{4CDD66ED-4C95-FB1D-57A1-15D932035699}"/>
              </a:ext>
            </a:extLst>
          </p:cNvPr>
          <p:cNvSpPr txBox="1">
            <a:spLocks/>
          </p:cNvSpPr>
          <p:nvPr/>
        </p:nvSpPr>
        <p:spPr>
          <a:xfrm>
            <a:off x="1589901" y="756000"/>
            <a:ext cx="6942099"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Prenez vos livrets à la page 85.</a:t>
            </a:r>
          </a:p>
        </p:txBody>
      </p:sp>
      <p:sp>
        <p:nvSpPr>
          <p:cNvPr id="4" name="AutoShape 2" descr="Image générée">
            <a:extLst>
              <a:ext uri="{FF2B5EF4-FFF2-40B4-BE49-F238E27FC236}">
                <a16:creationId xmlns:a16="http://schemas.microsoft.com/office/drawing/2014/main" id="{AE186DF6-A93C-20A5-08AB-D74B1B1A7AE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DAB3141C-0788-4D12-91D0-9C19109E0E02}"/>
              </a:ext>
            </a:extLst>
          </p:cNvPr>
          <p:cNvSpPr/>
          <p:nvPr/>
        </p:nvSpPr>
        <p:spPr>
          <a:xfrm>
            <a:off x="3007151" y="2441542"/>
            <a:ext cx="2611224" cy="83505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9" name="Groupe 8">
            <a:extLst>
              <a:ext uri="{FF2B5EF4-FFF2-40B4-BE49-F238E27FC236}">
                <a16:creationId xmlns:a16="http://schemas.microsoft.com/office/drawing/2014/main" id="{B48A47B8-FEF4-48F9-BF91-B4C54A81919D}"/>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62C0DEB4-EDC6-45F2-8ECB-61E06D3C699A}"/>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A44C0B4-DB90-4734-8394-8E9270905AC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770607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99D43-3449-7748-F872-1C33F407DF0E}"/>
            </a:ext>
          </a:extLst>
        </p:cNvPr>
        <p:cNvGrpSpPr/>
        <p:nvPr/>
      </p:nvGrpSpPr>
      <p:grpSpPr>
        <a:xfrm>
          <a:off x="0" y="0"/>
          <a:ext cx="0" cy="0"/>
          <a:chOff x="0" y="0"/>
          <a:chExt cx="0" cy="0"/>
        </a:xfrm>
      </p:grpSpPr>
      <p:sp>
        <p:nvSpPr>
          <p:cNvPr id="2" name="Titre 5">
            <a:extLst>
              <a:ext uri="{FF2B5EF4-FFF2-40B4-BE49-F238E27FC236}">
                <a16:creationId xmlns:a16="http://schemas.microsoft.com/office/drawing/2014/main" id="{EBAF27E3-974C-8D28-7BB0-112295C0845B}"/>
              </a:ext>
            </a:extLst>
          </p:cNvPr>
          <p:cNvSpPr txBox="1">
            <a:spLocks/>
          </p:cNvSpPr>
          <p:nvPr/>
        </p:nvSpPr>
        <p:spPr>
          <a:xfrm>
            <a:off x="1589901" y="777385"/>
            <a:ext cx="6914499"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Écrivez le graphème « ou » en majuscule et en minuscule comme dans l’exemple. </a:t>
            </a:r>
          </a:p>
          <a:p>
            <a:r>
              <a:rPr lang="fr-FR" dirty="0">
                <a:solidFill>
                  <a:schemeClr val="tx1">
                    <a:lumMod val="65000"/>
                    <a:lumOff val="35000"/>
                  </a:schemeClr>
                </a:solidFill>
                <a:latin typeface="Dosis Medium" pitchFamily="2" charset="0"/>
              </a:rPr>
              <a:t>Je vais circuler entre les rangs pour vous aider. </a:t>
            </a:r>
          </a:p>
        </p:txBody>
      </p:sp>
      <p:pic>
        <p:nvPicPr>
          <p:cNvPr id="9" name="Image 8">
            <a:extLst>
              <a:ext uri="{FF2B5EF4-FFF2-40B4-BE49-F238E27FC236}">
                <a16:creationId xmlns:a16="http://schemas.microsoft.com/office/drawing/2014/main" id="{CC8FBEB2-B247-D21D-17EC-3612B16BAD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2287" y="2175310"/>
            <a:ext cx="3034318" cy="3034318"/>
          </a:xfrm>
          <a:prstGeom prst="rect">
            <a:avLst/>
          </a:prstGeom>
        </p:spPr>
      </p:pic>
      <p:grpSp>
        <p:nvGrpSpPr>
          <p:cNvPr id="4" name="Groupe 3">
            <a:extLst>
              <a:ext uri="{FF2B5EF4-FFF2-40B4-BE49-F238E27FC236}">
                <a16:creationId xmlns:a16="http://schemas.microsoft.com/office/drawing/2014/main" id="{1E88AC7B-142C-53D7-C52A-0BAD196AD8DD}"/>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9E1D0DC8-9E07-11FB-E55F-2A4C27D601FE}"/>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A7E3E5-8275-6217-4851-EC3E48683C9F}"/>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810FCA1C-7650-4C67-A874-F3B342DC1BBD}"/>
              </a:ext>
            </a:extLst>
          </p:cNvPr>
          <p:cNvPicPr>
            <a:picLocks noChangeAspect="1"/>
          </p:cNvPicPr>
          <p:nvPr/>
        </p:nvPicPr>
        <p:blipFill>
          <a:blip r:embed="rId5"/>
          <a:stretch>
            <a:fillRect/>
          </a:stretch>
        </p:blipFill>
        <p:spPr>
          <a:xfrm>
            <a:off x="519953" y="3104896"/>
            <a:ext cx="4642334" cy="1691254"/>
          </a:xfrm>
          <a:prstGeom prst="rect">
            <a:avLst/>
          </a:prstGeom>
        </p:spPr>
      </p:pic>
      <p:sp>
        <p:nvSpPr>
          <p:cNvPr id="13" name="Rectangle : coins arrondis 12">
            <a:extLst>
              <a:ext uri="{FF2B5EF4-FFF2-40B4-BE49-F238E27FC236}">
                <a16:creationId xmlns:a16="http://schemas.microsoft.com/office/drawing/2014/main" id="{CFA1A437-6208-4635-807F-C08A18FD68D7}"/>
              </a:ext>
            </a:extLst>
          </p:cNvPr>
          <p:cNvSpPr/>
          <p:nvPr/>
        </p:nvSpPr>
        <p:spPr>
          <a:xfrm>
            <a:off x="452482" y="3104896"/>
            <a:ext cx="4807088" cy="169125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41371369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D51E9653-5C8C-49EF-8944-FF155D823A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4450" y="1706251"/>
            <a:ext cx="3106700" cy="4765249"/>
          </a:xfrm>
          <a:prstGeom prst="rect">
            <a:avLst/>
          </a:prstGeom>
        </p:spPr>
      </p:pic>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589901" y="756000"/>
            <a:ext cx="7111338" cy="612000"/>
          </a:xfrm>
        </p:spPr>
        <p:txBody>
          <a:bodyPr/>
          <a:lstStyle/>
          <a:p>
            <a:r>
              <a:rPr lang="fr-FR" dirty="0">
                <a:solidFill>
                  <a:schemeClr val="tx1">
                    <a:lumMod val="65000"/>
                    <a:lumOff val="35000"/>
                  </a:schemeClr>
                </a:solidFill>
                <a:latin typeface="Dosis Medium" pitchFamily="2" charset="0"/>
              </a:rPr>
              <a:t>À la maison, vous aller </a:t>
            </a:r>
            <a:r>
              <a:rPr lang="fr-FR" b="1" dirty="0">
                <a:solidFill>
                  <a:schemeClr val="tx1">
                    <a:lumMod val="65000"/>
                    <a:lumOff val="35000"/>
                  </a:schemeClr>
                </a:solidFill>
                <a:latin typeface="Dosis Medium" pitchFamily="2" charset="0"/>
              </a:rPr>
              <a:t>recopier </a:t>
            </a:r>
            <a:r>
              <a:rPr lang="fr-FR" dirty="0">
                <a:solidFill>
                  <a:schemeClr val="tx1">
                    <a:lumMod val="65000"/>
                    <a:lumOff val="35000"/>
                  </a:schemeClr>
                </a:solidFill>
                <a:latin typeface="Dosis Medium" pitchFamily="2" charset="0"/>
              </a:rPr>
              <a:t>le graphème « ou » sur vos cahiers. À demain.</a:t>
            </a:r>
            <a:endParaRPr lang="fr-MA" dirty="0">
              <a:solidFill>
                <a:schemeClr val="tx1">
                  <a:lumMod val="65000"/>
                  <a:lumOff val="35000"/>
                </a:schemeClr>
              </a:solidFill>
              <a:latin typeface="Dosis Medium" pitchFamily="2" charset="0"/>
            </a:endParaRPr>
          </a:p>
        </p:txBody>
      </p:sp>
      <p:pic>
        <p:nvPicPr>
          <p:cNvPr id="5" name="majd_wave">
            <a:hlinkClick r:id="" action="ppaction://media"/>
            <a:extLst>
              <a:ext uri="{FF2B5EF4-FFF2-40B4-BE49-F238E27FC236}">
                <a16:creationId xmlns:a16="http://schemas.microsoft.com/office/drawing/2014/main" id="{FDB5D373-26B0-9CFF-E996-A94E4C5F807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81569" y="1945129"/>
            <a:ext cx="2192756" cy="3898900"/>
          </a:xfrm>
          <a:prstGeom prst="rect">
            <a:avLst/>
          </a:prstGeom>
        </p:spPr>
      </p:pic>
      <p:sp>
        <p:nvSpPr>
          <p:cNvPr id="10" name="Rectangle : coins arrondis 9">
            <a:extLst>
              <a:ext uri="{FF2B5EF4-FFF2-40B4-BE49-F238E27FC236}">
                <a16:creationId xmlns:a16="http://schemas.microsoft.com/office/drawing/2014/main" id="{A5FB09E5-B418-4DC0-A9C3-983C8600C521}"/>
              </a:ext>
            </a:extLst>
          </p:cNvPr>
          <p:cNvSpPr/>
          <p:nvPr/>
        </p:nvSpPr>
        <p:spPr>
          <a:xfrm>
            <a:off x="4430598" y="2403927"/>
            <a:ext cx="2592371" cy="84832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8" name="Groupe 7">
            <a:extLst>
              <a:ext uri="{FF2B5EF4-FFF2-40B4-BE49-F238E27FC236}">
                <a16:creationId xmlns:a16="http://schemas.microsoft.com/office/drawing/2014/main" id="{1578F868-7BAC-4365-A824-8BFBE994BB53}"/>
              </a:ext>
            </a:extLst>
          </p:cNvPr>
          <p:cNvGrpSpPr/>
          <p:nvPr/>
        </p:nvGrpSpPr>
        <p:grpSpPr>
          <a:xfrm>
            <a:off x="113769" y="634753"/>
            <a:ext cx="1147140" cy="980797"/>
            <a:chOff x="113769" y="634753"/>
            <a:chExt cx="1147140" cy="980797"/>
          </a:xfrm>
        </p:grpSpPr>
        <p:pic>
          <p:nvPicPr>
            <p:cNvPr id="9" name="Image 8">
              <a:extLst>
                <a:ext uri="{FF2B5EF4-FFF2-40B4-BE49-F238E27FC236}">
                  <a16:creationId xmlns:a16="http://schemas.microsoft.com/office/drawing/2014/main" id="{BDC2BF10-B8E8-4399-9DC5-80C2CEA045F7}"/>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8A5EA6-3CAA-4606-8A1D-07A18B7683D9}"/>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47704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a:t>
            </a:r>
            <a:r>
              <a:rPr lang="fr-FR">
                <a:solidFill>
                  <a:schemeClr val="tx1">
                    <a:lumMod val="65000"/>
                    <a:lumOff val="35000"/>
                  </a:schemeClr>
                </a:solidFill>
                <a:latin typeface="Dosis Medium" pitchFamily="2" charset="0"/>
              </a:rPr>
              <a:t>À bientôt.</a:t>
            </a:r>
            <a:endParaRPr lang="fr-MA" dirty="0">
              <a:solidFill>
                <a:schemeClr val="tx1">
                  <a:lumMod val="65000"/>
                  <a:lumOff val="35000"/>
                </a:schemeClr>
              </a:solidFill>
              <a:latin typeface="Dosis Medium" pitchFamily="2" charset="0"/>
            </a:endParaRPr>
          </a:p>
        </p:txBody>
      </p:sp>
      <p:pic>
        <p:nvPicPr>
          <p:cNvPr id="5" name="Nada-Wave">
            <a:hlinkClick r:id="" action="ppaction://media"/>
            <a:extLst>
              <a:ext uri="{FF2B5EF4-FFF2-40B4-BE49-F238E27FC236}">
                <a16:creationId xmlns:a16="http://schemas.microsoft.com/office/drawing/2014/main" id="{23EB48AF-EAED-E94A-23C6-A4FCF227B7D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a:prstGeom prst="rect">
            <a:avLst/>
          </a:prstGeom>
        </p:spPr>
      </p:pic>
      <p:pic>
        <p:nvPicPr>
          <p:cNvPr id="6" name="majd_wave">
            <a:hlinkClick r:id="" action="ppaction://media"/>
            <a:extLst>
              <a:ext uri="{FF2B5EF4-FFF2-40B4-BE49-F238E27FC236}">
                <a16:creationId xmlns:a16="http://schemas.microsoft.com/office/drawing/2014/main" id="{5D4751D2-AD6B-9ED2-11BD-BF53AB6E89C5}"/>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1386"/>
          <a:stretch>
            <a:fillRect/>
          </a:stretch>
        </p:blipFill>
        <p:spPr>
          <a:xfrm flipH="1">
            <a:off x="2144109" y="2156059"/>
            <a:ext cx="2065294" cy="3703624"/>
          </a:xfrm>
          <a:prstGeom prst="rect">
            <a:avLst/>
          </a:prstGeom>
        </p:spPr>
      </p:pic>
      <p:pic>
        <p:nvPicPr>
          <p:cNvPr id="8" name="Image 7">
            <a:extLst>
              <a:ext uri="{FF2B5EF4-FFF2-40B4-BE49-F238E27FC236}">
                <a16:creationId xmlns:a16="http://schemas.microsoft.com/office/drawing/2014/main" id="{28B4FA45-F76A-4854-93AB-F0C2D74EE99A}"/>
              </a:ext>
            </a:extLst>
          </p:cNvPr>
          <p:cNvPicPr>
            <a:picLocks noChangeAspect="1"/>
          </p:cNvPicPr>
          <p:nvPr/>
        </p:nvPicPr>
        <p:blipFill>
          <a:blip r:embed="rId8">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spTree>
    <p:extLst>
      <p:ext uri="{BB962C8B-B14F-4D97-AF65-F5344CB8AC3E}">
        <p14:creationId xmlns:p14="http://schemas.microsoft.com/office/powerpoint/2010/main" val="4261658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5"/>
                                        </p:tgtEl>
                                      </p:cBhvr>
                                    </p:cmd>
                                  </p:childTnLst>
                                </p:cTn>
                              </p:par>
                              <p:par>
                                <p:cTn id="7" presetID="1" presetClass="mediacall" presetSubtype="0" fill="hold" nodeType="withEffect">
                                  <p:stCondLst>
                                    <p:cond delay="0"/>
                                  </p:stCondLst>
                                  <p:childTnLst>
                                    <p:cmd type="call" cmd="playFrom(0.0)">
                                      <p:cBhvr>
                                        <p:cTn id="8" dur="347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video>
              <p:cMediaNode vol="80000">
                <p:cTn id="10" fill="hold" display="0">
                  <p:stCondLst>
                    <p:cond delay="indefinite"/>
                  </p:stCondLst>
                </p:cTn>
                <p:tgtEl>
                  <p:spTgt spid="6"/>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02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E52A7F-2007-47B6-8A33-F40192196F10}">
  <ds:schemaRefs>
    <ds:schemaRef ds:uri="http://schemas.microsoft.com/sharepoint/v3/contenttype/forms"/>
  </ds:schemaRefs>
</ds:datastoreItem>
</file>

<file path=customXml/itemProps2.xml><?xml version="1.0" encoding="utf-8"?>
<ds:datastoreItem xmlns:ds="http://schemas.openxmlformats.org/officeDocument/2006/customXml" ds:itemID="{072B6B4C-99CB-4E92-9801-08E4A7C8D9B1}">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202b3bc9-e036-45c7-aea0-06aec8cd7a40"/>
    <ds:schemaRef ds:uri="http://schemas.microsoft.com/office/2006/documentManagement/types"/>
    <ds:schemaRef ds:uri="f0534ec5-868f-4ce6-85c7-99f0612daa52"/>
    <ds:schemaRef ds:uri="http://www.w3.org/XML/1998/namespace"/>
  </ds:schemaRefs>
</ds:datastoreItem>
</file>

<file path=customXml/itemProps3.xml><?xml version="1.0" encoding="utf-8"?>
<ds:datastoreItem xmlns:ds="http://schemas.openxmlformats.org/officeDocument/2006/customXml" ds:itemID="{54264B73-ECE3-41C0-829C-57B6C8BA4C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8794</TotalTime>
  <Words>1005</Words>
  <Application>Microsoft Office PowerPoint</Application>
  <PresentationFormat>Affichage à l'écran (4:3)</PresentationFormat>
  <Paragraphs>123</Paragraphs>
  <Slides>53</Slides>
  <Notes>2</Notes>
  <HiddenSlides>0</HiddenSlides>
  <MMClips>9</MMClips>
  <ScaleCrop>false</ScaleCrop>
  <HeadingPairs>
    <vt:vector size="6" baseType="variant">
      <vt:variant>
        <vt:lpstr>Polices utilisées</vt:lpstr>
      </vt:variant>
      <vt:variant>
        <vt:i4>13</vt:i4>
      </vt:variant>
      <vt:variant>
        <vt:lpstr>Thème</vt:lpstr>
      </vt:variant>
      <vt:variant>
        <vt:i4>8</vt:i4>
      </vt:variant>
      <vt:variant>
        <vt:lpstr>Titres des diapositives</vt:lpstr>
      </vt:variant>
      <vt:variant>
        <vt:i4>53</vt:i4>
      </vt:variant>
    </vt:vector>
  </HeadingPairs>
  <TitlesOfParts>
    <vt:vector size="74" baseType="lpstr">
      <vt:lpstr>Dosis Medium</vt:lpstr>
      <vt:lpstr>Colonna MT</vt:lpstr>
      <vt:lpstr>Dosis SemiBold</vt:lpstr>
      <vt:lpstr>Dosis</vt:lpstr>
      <vt:lpstr>Wingdings</vt:lpstr>
      <vt:lpstr>Arial</vt:lpstr>
      <vt:lpstr>Calibri</vt:lpstr>
      <vt:lpstr>Consolas</vt:lpstr>
      <vt:lpstr>Aptos Display</vt:lpstr>
      <vt:lpstr>Berlin Sans FB</vt:lpstr>
      <vt:lpstr>Mistral</vt:lpstr>
      <vt:lpstr>Aptos</vt:lpstr>
      <vt:lpstr>Dosis ExtraBold</vt:lpstr>
      <vt:lpstr>2_Conception personnalisée</vt:lpstr>
      <vt:lpstr>00_Env-Enseignant</vt:lpstr>
      <vt:lpstr>Oral</vt:lpstr>
      <vt:lpstr>Lecture</vt:lpstr>
      <vt:lpstr>Ecriture</vt:lpstr>
      <vt:lpstr>Thème Office</vt:lpstr>
      <vt:lpstr>1_Oral</vt:lpstr>
      <vt:lpstr>02_New Voc_01-Présentation</vt:lpstr>
      <vt:lpstr>Présentation PowerPoint</vt:lpstr>
      <vt:lpstr>Il convient de lancer le mode diaporama pour la diffusion de la leçon en classe</vt:lpstr>
      <vt:lpstr>Pictogrammes</vt:lpstr>
      <vt:lpstr>Contenu de la semaine </vt:lpstr>
      <vt:lpstr>Organisation de la semaine</vt:lpstr>
      <vt:lpstr>Plan de la séance 2</vt:lpstr>
      <vt:lpstr>Bonjour les enfants ! La leçon de français commence maintenant. Soyez attentifs.</vt:lpstr>
      <vt:lpstr>Répétons ensemble : Se réveiller – Le petit-déjeuner – Se laver – S’habiller – Préparer.</vt:lpstr>
      <vt:lpstr>Qui veut passer au tableau pour nommer les images ? </vt:lpstr>
      <vt:lpstr>Répétons ensemble : La route – Une poubelle - Un ours – La loupe - Une souris. </vt:lpstr>
      <vt:lpstr>Qui veut passer au tableau pour nommer les images ? </vt:lpstr>
      <vt:lpstr>          A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vt:lpstr>
      <vt:lpstr>Aujourd’hui, nous allons apprendre à poser une question en français avec Majd et Nada. </vt:lpstr>
      <vt:lpstr>Lecture de la vidéo. </vt:lpstr>
      <vt:lpstr>Répétons ensemble. </vt:lpstr>
      <vt:lpstr>Présentation PowerPoint</vt:lpstr>
      <vt:lpstr>Présentation PowerPoint</vt:lpstr>
      <vt:lpstr>Chacun pose la question à son voisin. </vt:lpstr>
      <vt:lpstr>Plan de la séance 2</vt:lpstr>
      <vt:lpstr>Maintenant, on va faire de la lecture. On va apprendre à lire le graphème ou. </vt:lpstr>
      <vt:lpstr>Lecture de la vidéo. </vt:lpstr>
      <vt:lpstr>Lisons ensemble : ou - Ou.</vt:lpstr>
      <vt:lpstr>Qui veut lire ? Levez la main. </vt:lpstr>
      <vt:lpstr>Regardez cette liste. Qui veut passer au tableau pour montrer le graphème ou ?</vt:lpstr>
      <vt:lpstr>Voici une autre liste. Qui veut passer au tableau pour montrer le graphème ou ?</vt:lpstr>
      <vt:lpstr>Est-ce qu’il y a le graphème ou dans ce mot ? Qui veut passer au tableau pour le montrer ?</vt:lpstr>
      <vt:lpstr>Est-ce qu’il y a le graphème ou dans ce mot ? Qui veut passer au tableau pour le montrer ?</vt:lpstr>
      <vt:lpstr>Est-ce qu’il y a le graphème ou dans ce mot ? Qui veut passer au tableau pour le montrer ?</vt:lpstr>
      <vt:lpstr>Est-ce qu’il y a le graphème ou dans ce mot ? </vt:lpstr>
      <vt:lpstr>Présentation PowerPoint</vt:lpstr>
      <vt:lpstr>Présentation PowerPoint</vt:lpstr>
      <vt:lpstr>Maintenant, vous allez écouter des mots. Je vais vous demander si vous entendez le son « ou ». </vt:lpstr>
      <vt:lpstr>« Loupe ». Est-ce que vous entendez le son « ou » dans « loupe » ? </vt:lpstr>
      <vt:lpstr>« Toupie ». Est-ce que vous entendez le son « ou » dans « toupie » ? </vt:lpstr>
      <vt:lpstr>« Soupe ». Est-ce que vous entendez le son « ou » dans « soupe » ? </vt:lpstr>
      <vt:lpstr>« Poule ». Est-ce que vous entendez le son « ou » dans « poule » ? </vt:lpstr>
      <vt:lpstr>« Poupée ». Est-ce que vous entendez le son « ou » dans « poupée » ? </vt:lpstr>
      <vt:lpstr>« Rouge ». Est-ce que vous entendez le son « ou » dans « rouge » ? </vt:lpstr>
      <vt:lpstr>Prenez le livret, page 84. </vt:lpstr>
      <vt:lpstr>On va faire l’activité 1 et 2. Je vais vous expliquer la consigne. Ensuite, je vais circuler entre les rangs pour vous aider. </vt:lpstr>
      <vt:lpstr>Corrigez.</vt:lpstr>
      <vt:lpstr>Plan de la séance 2</vt:lpstr>
      <vt:lpstr>Maintenant, nous allons faire de l’écriture. Nous allons écrire le graphème « ou » en majuscule et en minuscule. </vt:lpstr>
      <vt:lpstr>Regardez bien comment on va écrire le graphème « Ou » majuscule. </vt:lpstr>
      <vt:lpstr>Lecture de la vidéo.</vt:lpstr>
      <vt:lpstr>On va écrire le graphème « ou » majuscule en l’air avec le doigt. Faites comme moi.</vt:lpstr>
      <vt:lpstr>Regardez bien comment on va écrire le graphème « ou » minuscule. </vt:lpstr>
      <vt:lpstr>Lecture de la vidéo.</vt:lpstr>
      <vt:lpstr>On va écrire le graphème « ou » minuscule en l’air avec le doigt. Faites comme moi.</vt:lpstr>
      <vt:lpstr>Présentation PowerPoint</vt:lpstr>
      <vt:lpstr>Présentation PowerPoint</vt:lpstr>
      <vt:lpstr>À la maison, vous aller recopier le graphème « ou » sur vos cahiers. À demain.</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khalid ramni;LAMIAE BEZZAZ</dc:creator>
  <cp:lastModifiedBy>KHALID.RAMNI</cp:lastModifiedBy>
  <cp:revision>86</cp:revision>
  <cp:lastPrinted>2025-08-13T10:11:39Z</cp:lastPrinted>
  <dcterms:created xsi:type="dcterms:W3CDTF">2025-08-01T12:31:49Z</dcterms:created>
  <dcterms:modified xsi:type="dcterms:W3CDTF">2026-03-16T15:00:41Z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