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3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4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5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6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7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8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theme/theme9.xml" ContentType="application/vnd.openxmlformats-officedocument.theme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10.xml" ContentType="application/vnd.openxmlformats-officedocument.theme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11.xml" ContentType="application/vnd.openxmlformats-officedocument.theme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12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theme/theme13.xml" ContentType="application/vnd.openxmlformats-officedocument.theme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theme/theme14.xml" ContentType="application/vnd.openxmlformats-officedocument.theme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theme/theme15.xml" ContentType="application/vnd.openxmlformats-officedocument.theme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theme/theme16.xml" ContentType="application/vnd.openxmlformats-officedocument.theme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7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theme/theme18.xml" ContentType="application/vnd.openxmlformats-officedocument.theme+xml"/>
  <Override PartName="/ppt/theme/theme19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2" r:id="rId4"/>
    <p:sldMasterId id="2147483746" r:id="rId5"/>
    <p:sldMasterId id="2147483754" r:id="rId6"/>
    <p:sldMasterId id="2147483766" r:id="rId7"/>
    <p:sldMasterId id="2147483773" r:id="rId8"/>
    <p:sldMasterId id="2147483693" r:id="rId9"/>
    <p:sldMasterId id="2147483697" r:id="rId10"/>
    <p:sldMasterId id="2147483711" r:id="rId11"/>
    <p:sldMasterId id="2147483720" r:id="rId12"/>
    <p:sldMasterId id="2147483729" r:id="rId13"/>
    <p:sldMasterId id="2147483798" r:id="rId14"/>
    <p:sldMasterId id="2147483808" r:id="rId15"/>
    <p:sldMasterId id="2147483818" r:id="rId16"/>
    <p:sldMasterId id="2147483826" r:id="rId17"/>
    <p:sldMasterId id="2147483831" r:id="rId18"/>
    <p:sldMasterId id="2147483837" r:id="rId19"/>
    <p:sldMasterId id="2147483848" r:id="rId20"/>
    <p:sldMasterId id="2147483859" r:id="rId21"/>
  </p:sldMasterIdLst>
  <p:notesMasterIdLst>
    <p:notesMasterId r:id="rId45"/>
  </p:notesMasterIdLst>
  <p:sldIdLst>
    <p:sldId id="1250" r:id="rId22"/>
    <p:sldId id="1316" r:id="rId23"/>
    <p:sldId id="1299" r:id="rId24"/>
    <p:sldId id="1293" r:id="rId25"/>
    <p:sldId id="1318" r:id="rId26"/>
    <p:sldId id="1257" r:id="rId27"/>
    <p:sldId id="1319" r:id="rId28"/>
    <p:sldId id="1320" r:id="rId29"/>
    <p:sldId id="1258" r:id="rId30"/>
    <p:sldId id="1231" r:id="rId31"/>
    <p:sldId id="1272" r:id="rId32"/>
    <p:sldId id="1273" r:id="rId33"/>
    <p:sldId id="1274" r:id="rId34"/>
    <p:sldId id="1232" r:id="rId35"/>
    <p:sldId id="1275" r:id="rId36"/>
    <p:sldId id="1276" r:id="rId37"/>
    <p:sldId id="1321" r:id="rId38"/>
    <p:sldId id="1233" r:id="rId39"/>
    <p:sldId id="1262" r:id="rId40"/>
    <p:sldId id="1235" r:id="rId41"/>
    <p:sldId id="1322" r:id="rId42"/>
    <p:sldId id="1282" r:id="rId43"/>
    <p:sldId id="1323" r:id="rId44"/>
  </p:sldIdLst>
  <p:sldSz cx="9144000" cy="6858000" type="screen4x3"/>
  <p:notesSz cx="6735763" cy="9866313"/>
  <p:embeddedFontLst>
    <p:embeddedFont>
      <p:font typeface="Bahnschrift SemiBold" panose="020B0502040204020203" pitchFamily="34" charset="0"/>
      <p:bold r:id="rId46"/>
    </p:embeddedFont>
    <p:embeddedFont>
      <p:font typeface="Dosis" pitchFamily="2" charset="0"/>
      <p:regular r:id="rId47"/>
      <p:bold r:id="rId48"/>
    </p:embeddedFont>
    <p:embeddedFont>
      <p:font typeface="Dosis ExtraBold" pitchFamily="2" charset="0"/>
      <p:bold r:id="rId49"/>
    </p:embeddedFont>
    <p:embeddedFont>
      <p:font typeface="Dosis Medium" pitchFamily="2" charset="0"/>
      <p:regular r:id="rId50"/>
      <p:bold r:id="rId51"/>
    </p:embeddedFont>
    <p:embeddedFont>
      <p:font typeface="Dosis SemiBold" pitchFamily="2" charset="0"/>
      <p:regular r:id="rId52"/>
      <p:bold r:id="rId53"/>
    </p:embeddedFont>
    <p:embeddedFont>
      <p:font typeface="Mistral" panose="03090702030407020403" pitchFamily="66" charset="0"/>
      <p:regular r:id="rId54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E84234"/>
    <a:srgbClr val="424D7B"/>
    <a:srgbClr val="565F88"/>
    <a:srgbClr val="4B5377"/>
    <a:srgbClr val="2196B1"/>
    <a:srgbClr val="DEEBF7"/>
    <a:srgbClr val="2AB6D7"/>
    <a:srgbClr val="55B7DE"/>
    <a:srgbClr val="A1A6BC"/>
    <a:srgbClr val="F265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882" autoAdjust="0"/>
    <p:restoredTop sz="95363" autoAdjust="0"/>
  </p:normalViewPr>
  <p:slideViewPr>
    <p:cSldViewPr snapToGrid="0">
      <p:cViewPr varScale="1">
        <p:scale>
          <a:sx n="77" d="100"/>
          <a:sy n="77" d="100"/>
        </p:scale>
        <p:origin x="616" y="45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0.xml"/><Relationship Id="rId18" Type="http://schemas.openxmlformats.org/officeDocument/2006/relationships/slideMaster" Target="slideMasters/slideMaster15.xml"/><Relationship Id="rId26" Type="http://schemas.openxmlformats.org/officeDocument/2006/relationships/slide" Target="slides/slide5.xml"/><Relationship Id="rId39" Type="http://schemas.openxmlformats.org/officeDocument/2006/relationships/slide" Target="slides/slide18.xml"/><Relationship Id="rId21" Type="http://schemas.openxmlformats.org/officeDocument/2006/relationships/slideMaster" Target="slideMasters/slideMaster18.xml"/><Relationship Id="rId34" Type="http://schemas.openxmlformats.org/officeDocument/2006/relationships/slide" Target="slides/slide13.xml"/><Relationship Id="rId42" Type="http://schemas.openxmlformats.org/officeDocument/2006/relationships/slide" Target="slides/slide21.xml"/><Relationship Id="rId47" Type="http://schemas.openxmlformats.org/officeDocument/2006/relationships/font" Target="fonts/font2.fntdata"/><Relationship Id="rId50" Type="http://schemas.openxmlformats.org/officeDocument/2006/relationships/font" Target="fonts/font5.fntdata"/><Relationship Id="rId55" Type="http://schemas.openxmlformats.org/officeDocument/2006/relationships/presProps" Target="presProps.xml"/><Relationship Id="rId7" Type="http://schemas.openxmlformats.org/officeDocument/2006/relationships/slideMaster" Target="slideMasters/slideMaster4.xml"/><Relationship Id="rId12" Type="http://schemas.openxmlformats.org/officeDocument/2006/relationships/slideMaster" Target="slideMasters/slideMaster9.xml"/><Relationship Id="rId17" Type="http://schemas.openxmlformats.org/officeDocument/2006/relationships/slideMaster" Target="slideMasters/slideMaster14.xml"/><Relationship Id="rId25" Type="http://schemas.openxmlformats.org/officeDocument/2006/relationships/slide" Target="slides/slide4.xml"/><Relationship Id="rId33" Type="http://schemas.openxmlformats.org/officeDocument/2006/relationships/slide" Target="slides/slide12.xml"/><Relationship Id="rId38" Type="http://schemas.openxmlformats.org/officeDocument/2006/relationships/slide" Target="slides/slide17.xml"/><Relationship Id="rId46" Type="http://schemas.openxmlformats.org/officeDocument/2006/relationships/font" Target="fonts/font1.fntdata"/><Relationship Id="rId59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Master" Target="slideMasters/slideMaster13.xml"/><Relationship Id="rId20" Type="http://schemas.openxmlformats.org/officeDocument/2006/relationships/slideMaster" Target="slideMasters/slideMaster17.xml"/><Relationship Id="rId29" Type="http://schemas.openxmlformats.org/officeDocument/2006/relationships/slide" Target="slides/slide8.xml"/><Relationship Id="rId41" Type="http://schemas.openxmlformats.org/officeDocument/2006/relationships/slide" Target="slides/slide20.xml"/><Relationship Id="rId54" Type="http://schemas.openxmlformats.org/officeDocument/2006/relationships/font" Target="fonts/font9.fntdata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3.xml"/><Relationship Id="rId32" Type="http://schemas.openxmlformats.org/officeDocument/2006/relationships/slide" Target="slides/slide11.xml"/><Relationship Id="rId37" Type="http://schemas.openxmlformats.org/officeDocument/2006/relationships/slide" Target="slides/slide16.xml"/><Relationship Id="rId40" Type="http://schemas.openxmlformats.org/officeDocument/2006/relationships/slide" Target="slides/slide19.xml"/><Relationship Id="rId45" Type="http://schemas.openxmlformats.org/officeDocument/2006/relationships/notesMaster" Target="notesMasters/notesMaster1.xml"/><Relationship Id="rId53" Type="http://schemas.openxmlformats.org/officeDocument/2006/relationships/font" Target="fonts/font8.fntdata"/><Relationship Id="rId58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Master" Target="slideMasters/slideMaster12.xml"/><Relationship Id="rId23" Type="http://schemas.openxmlformats.org/officeDocument/2006/relationships/slide" Target="slides/slide2.xml"/><Relationship Id="rId28" Type="http://schemas.openxmlformats.org/officeDocument/2006/relationships/slide" Target="slides/slide7.xml"/><Relationship Id="rId36" Type="http://schemas.openxmlformats.org/officeDocument/2006/relationships/slide" Target="slides/slide15.xml"/><Relationship Id="rId49" Type="http://schemas.openxmlformats.org/officeDocument/2006/relationships/font" Target="fonts/font4.fntdata"/><Relationship Id="rId57" Type="http://schemas.openxmlformats.org/officeDocument/2006/relationships/theme" Target="theme/theme1.xml"/><Relationship Id="rId10" Type="http://schemas.openxmlformats.org/officeDocument/2006/relationships/slideMaster" Target="slideMasters/slideMaster7.xml"/><Relationship Id="rId19" Type="http://schemas.openxmlformats.org/officeDocument/2006/relationships/slideMaster" Target="slideMasters/slideMaster16.xml"/><Relationship Id="rId31" Type="http://schemas.openxmlformats.org/officeDocument/2006/relationships/slide" Target="slides/slide10.xml"/><Relationship Id="rId44" Type="http://schemas.openxmlformats.org/officeDocument/2006/relationships/slide" Target="slides/slide23.xml"/><Relationship Id="rId52" Type="http://schemas.openxmlformats.org/officeDocument/2006/relationships/font" Target="fonts/font7.fntdata"/><Relationship Id="rId60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Master" Target="slideMasters/slideMaster11.xml"/><Relationship Id="rId22" Type="http://schemas.openxmlformats.org/officeDocument/2006/relationships/slide" Target="slides/slide1.xml"/><Relationship Id="rId27" Type="http://schemas.openxmlformats.org/officeDocument/2006/relationships/slide" Target="slides/slide6.xml"/><Relationship Id="rId30" Type="http://schemas.openxmlformats.org/officeDocument/2006/relationships/slide" Target="slides/slide9.xml"/><Relationship Id="rId35" Type="http://schemas.openxmlformats.org/officeDocument/2006/relationships/slide" Target="slides/slide14.xml"/><Relationship Id="rId43" Type="http://schemas.openxmlformats.org/officeDocument/2006/relationships/slide" Target="slides/slide22.xml"/><Relationship Id="rId48" Type="http://schemas.openxmlformats.org/officeDocument/2006/relationships/font" Target="fonts/font3.fntdata"/><Relationship Id="rId56" Type="http://schemas.openxmlformats.org/officeDocument/2006/relationships/viewProps" Target="viewProps.xml"/><Relationship Id="rId8" Type="http://schemas.openxmlformats.org/officeDocument/2006/relationships/slideMaster" Target="slideMasters/slideMaster5.xml"/><Relationship Id="rId51" Type="http://schemas.openxmlformats.org/officeDocument/2006/relationships/font" Target="fonts/font6.fntdata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MIAE BEZZAZ" userId="f9bc3cc0-8e1c-4944-afa8-b4b36bbf20e1" providerId="ADAL" clId="{B8B5E07F-21B9-405D-8A39-F3EB170DC5AF}"/>
    <pc:docChg chg="undo custSel addSld delSld modSld sldOrd">
      <pc:chgData name="LAMIAE BEZZAZ" userId="f9bc3cc0-8e1c-4944-afa8-b4b36bbf20e1" providerId="ADAL" clId="{B8B5E07F-21B9-405D-8A39-F3EB170DC5AF}" dt="2026-03-02T12:14:25.438" v="493" actId="20577"/>
      <pc:docMkLst>
        <pc:docMk/>
      </pc:docMkLst>
      <pc:sldChg chg="modSp">
        <pc:chgData name="LAMIAE BEZZAZ" userId="f9bc3cc0-8e1c-4944-afa8-b4b36bbf20e1" providerId="ADAL" clId="{B8B5E07F-21B9-405D-8A39-F3EB170DC5AF}" dt="2026-02-27T18:53:26.010" v="7"/>
        <pc:sldMkLst>
          <pc:docMk/>
          <pc:sldMk cId="13987417" sldId="820"/>
        </pc:sldMkLst>
        <pc:spChg chg="mod">
          <ac:chgData name="LAMIAE BEZZAZ" userId="f9bc3cc0-8e1c-4944-afa8-b4b36bbf20e1" providerId="ADAL" clId="{B8B5E07F-21B9-405D-8A39-F3EB170DC5AF}" dt="2026-02-27T18:53:26.010" v="7"/>
          <ac:spMkLst>
            <pc:docMk/>
            <pc:sldMk cId="13987417" sldId="820"/>
            <ac:spMk id="2" creationId="{79B3C932-C713-EF30-8C43-B8C05DB03227}"/>
          </ac:spMkLst>
        </pc:spChg>
      </pc:sldChg>
      <pc:sldChg chg="add">
        <pc:chgData name="LAMIAE BEZZAZ" userId="f9bc3cc0-8e1c-4944-afa8-b4b36bbf20e1" providerId="ADAL" clId="{B8B5E07F-21B9-405D-8A39-F3EB170DC5AF}" dt="2026-02-27T19:03:20.887" v="105"/>
        <pc:sldMkLst>
          <pc:docMk/>
          <pc:sldMk cId="3808459985" sldId="860"/>
        </pc:sldMkLst>
      </pc:sldChg>
      <pc:sldChg chg="modSp">
        <pc:chgData name="LAMIAE BEZZAZ" userId="f9bc3cc0-8e1c-4944-afa8-b4b36bbf20e1" providerId="ADAL" clId="{B8B5E07F-21B9-405D-8A39-F3EB170DC5AF}" dt="2026-02-27T19:22:37.485" v="290" actId="20577"/>
        <pc:sldMkLst>
          <pc:docMk/>
          <pc:sldMk cId="148434463" sldId="1000"/>
        </pc:sldMkLst>
        <pc:spChg chg="mod">
          <ac:chgData name="LAMIAE BEZZAZ" userId="f9bc3cc0-8e1c-4944-afa8-b4b36bbf20e1" providerId="ADAL" clId="{B8B5E07F-21B9-405D-8A39-F3EB170DC5AF}" dt="2026-02-27T19:22:37.485" v="290" actId="20577"/>
          <ac:spMkLst>
            <pc:docMk/>
            <pc:sldMk cId="148434463" sldId="1000"/>
            <ac:spMk id="5" creationId="{8BE1566B-D585-7E21-D244-BCFCE70B9FA4}"/>
          </ac:spMkLst>
        </pc:spChg>
      </pc:sldChg>
      <pc:sldChg chg="modSp">
        <pc:chgData name="LAMIAE BEZZAZ" userId="f9bc3cc0-8e1c-4944-afa8-b4b36bbf20e1" providerId="ADAL" clId="{B8B5E07F-21B9-405D-8A39-F3EB170DC5AF}" dt="2026-02-27T19:22:26.224" v="289" actId="20577"/>
        <pc:sldMkLst>
          <pc:docMk/>
          <pc:sldMk cId="1228419278" sldId="1008"/>
        </pc:sldMkLst>
        <pc:spChg chg="mod">
          <ac:chgData name="LAMIAE BEZZAZ" userId="f9bc3cc0-8e1c-4944-afa8-b4b36bbf20e1" providerId="ADAL" clId="{B8B5E07F-21B9-405D-8A39-F3EB170DC5AF}" dt="2026-02-27T19:22:26.224" v="289" actId="20577"/>
          <ac:spMkLst>
            <pc:docMk/>
            <pc:sldMk cId="1228419278" sldId="1008"/>
            <ac:spMk id="10" creationId="{355116EA-4FE2-8E53-B43F-E1AF81F4F4F7}"/>
          </ac:spMkLst>
        </pc:spChg>
      </pc:sldChg>
      <pc:sldChg chg="addSp delSp modSp">
        <pc:chgData name="LAMIAE BEZZAZ" userId="f9bc3cc0-8e1c-4944-afa8-b4b36bbf20e1" providerId="ADAL" clId="{B8B5E07F-21B9-405D-8A39-F3EB170DC5AF}" dt="2026-02-27T19:38:01.729" v="453" actId="1076"/>
        <pc:sldMkLst>
          <pc:docMk/>
          <pc:sldMk cId="3471369106" sldId="1010"/>
        </pc:sldMkLst>
        <pc:picChg chg="del">
          <ac:chgData name="LAMIAE BEZZAZ" userId="f9bc3cc0-8e1c-4944-afa8-b4b36bbf20e1" providerId="ADAL" clId="{B8B5E07F-21B9-405D-8A39-F3EB170DC5AF}" dt="2026-02-27T19:37:29.131" v="447" actId="478"/>
          <ac:picMkLst>
            <pc:docMk/>
            <pc:sldMk cId="3471369106" sldId="1010"/>
            <ac:picMk id="9" creationId="{E7B672D1-C85D-4EE4-82C8-F3D9FEA1551E}"/>
          </ac:picMkLst>
        </pc:picChg>
        <pc:picChg chg="add mod ord">
          <ac:chgData name="LAMIAE BEZZAZ" userId="f9bc3cc0-8e1c-4944-afa8-b4b36bbf20e1" providerId="ADAL" clId="{B8B5E07F-21B9-405D-8A39-F3EB170DC5AF}" dt="2026-02-27T19:38:01.729" v="453" actId="1076"/>
          <ac:picMkLst>
            <pc:docMk/>
            <pc:sldMk cId="3471369106" sldId="1010"/>
            <ac:picMk id="10" creationId="{22745AF4-54A4-42BB-A1D4-0C3052EBF2A8}"/>
          </ac:picMkLst>
        </pc:picChg>
      </pc:sldChg>
      <pc:sldChg chg="modSp">
        <pc:chgData name="LAMIAE BEZZAZ" userId="f9bc3cc0-8e1c-4944-afa8-b4b36bbf20e1" providerId="ADAL" clId="{B8B5E07F-21B9-405D-8A39-F3EB170DC5AF}" dt="2026-02-27T19:39:17.473" v="456" actId="20577"/>
        <pc:sldMkLst>
          <pc:docMk/>
          <pc:sldMk cId="24935784" sldId="1055"/>
        </pc:sldMkLst>
        <pc:spChg chg="mod">
          <ac:chgData name="LAMIAE BEZZAZ" userId="f9bc3cc0-8e1c-4944-afa8-b4b36bbf20e1" providerId="ADAL" clId="{B8B5E07F-21B9-405D-8A39-F3EB170DC5AF}" dt="2026-02-27T19:39:17.473" v="456" actId="20577"/>
          <ac:spMkLst>
            <pc:docMk/>
            <pc:sldMk cId="24935784" sldId="1055"/>
            <ac:spMk id="2" creationId="{AC4ABDBF-9EA0-28C8-C760-EDAFB209624F}"/>
          </ac:spMkLst>
        </pc:spChg>
      </pc:sldChg>
      <pc:sldChg chg="modSp">
        <pc:chgData name="LAMIAE BEZZAZ" userId="f9bc3cc0-8e1c-4944-afa8-b4b36bbf20e1" providerId="ADAL" clId="{B8B5E07F-21B9-405D-8A39-F3EB170DC5AF}" dt="2026-02-27T18:53:13.408" v="5" actId="20577"/>
        <pc:sldMkLst>
          <pc:docMk/>
          <pc:sldMk cId="2061816184" sldId="1064"/>
        </pc:sldMkLst>
        <pc:spChg chg="mod">
          <ac:chgData name="LAMIAE BEZZAZ" userId="f9bc3cc0-8e1c-4944-afa8-b4b36bbf20e1" providerId="ADAL" clId="{B8B5E07F-21B9-405D-8A39-F3EB170DC5AF}" dt="2026-02-27T18:53:13.408" v="5" actId="20577"/>
          <ac:spMkLst>
            <pc:docMk/>
            <pc:sldMk cId="2061816184" sldId="1064"/>
            <ac:spMk id="5" creationId="{B29E5E6D-2B30-FB29-54F1-C2EC465B2916}"/>
          </ac:spMkLst>
        </pc:spChg>
      </pc:sldChg>
      <pc:sldChg chg="modSp">
        <pc:chgData name="LAMIAE BEZZAZ" userId="f9bc3cc0-8e1c-4944-afa8-b4b36bbf20e1" providerId="ADAL" clId="{B8B5E07F-21B9-405D-8A39-F3EB170DC5AF}" dt="2026-02-27T18:53:38.763" v="13" actId="20577"/>
        <pc:sldMkLst>
          <pc:docMk/>
          <pc:sldMk cId="1137150321" sldId="1065"/>
        </pc:sldMkLst>
        <pc:spChg chg="mod">
          <ac:chgData name="LAMIAE BEZZAZ" userId="f9bc3cc0-8e1c-4944-afa8-b4b36bbf20e1" providerId="ADAL" clId="{B8B5E07F-21B9-405D-8A39-F3EB170DC5AF}" dt="2026-02-27T18:53:34.756" v="8" actId="20577"/>
          <ac:spMkLst>
            <pc:docMk/>
            <pc:sldMk cId="1137150321" sldId="1065"/>
            <ac:spMk id="2" creationId="{65F7350E-918A-08FA-B97D-5470D98FC529}"/>
          </ac:spMkLst>
        </pc:spChg>
        <pc:spChg chg="mod">
          <ac:chgData name="LAMIAE BEZZAZ" userId="f9bc3cc0-8e1c-4944-afa8-b4b36bbf20e1" providerId="ADAL" clId="{B8B5E07F-21B9-405D-8A39-F3EB170DC5AF}" dt="2026-02-27T18:53:38.763" v="13" actId="20577"/>
          <ac:spMkLst>
            <pc:docMk/>
            <pc:sldMk cId="1137150321" sldId="1065"/>
            <ac:spMk id="5" creationId="{B29E5E6D-2B30-FB29-54F1-C2EC465B2916}"/>
          </ac:spMkLst>
        </pc:spChg>
      </pc:sldChg>
      <pc:sldChg chg="add">
        <pc:chgData name="LAMIAE BEZZAZ" userId="f9bc3cc0-8e1c-4944-afa8-b4b36bbf20e1" providerId="ADAL" clId="{B8B5E07F-21B9-405D-8A39-F3EB170DC5AF}" dt="2026-02-27T19:03:20.887" v="105"/>
        <pc:sldMkLst>
          <pc:docMk/>
          <pc:sldMk cId="4035316775" sldId="1079"/>
        </pc:sldMkLst>
      </pc:sldChg>
      <pc:sldChg chg="modSp">
        <pc:chgData name="LAMIAE BEZZAZ" userId="f9bc3cc0-8e1c-4944-afa8-b4b36bbf20e1" providerId="ADAL" clId="{B8B5E07F-21B9-405D-8A39-F3EB170DC5AF}" dt="2026-02-27T19:11:08.220" v="143"/>
        <pc:sldMkLst>
          <pc:docMk/>
          <pc:sldMk cId="1777446477" sldId="1082"/>
        </pc:sldMkLst>
        <pc:spChg chg="mod">
          <ac:chgData name="LAMIAE BEZZAZ" userId="f9bc3cc0-8e1c-4944-afa8-b4b36bbf20e1" providerId="ADAL" clId="{B8B5E07F-21B9-405D-8A39-F3EB170DC5AF}" dt="2026-02-27T19:11:08.220" v="143"/>
          <ac:spMkLst>
            <pc:docMk/>
            <pc:sldMk cId="1777446477" sldId="1082"/>
            <ac:spMk id="5" creationId="{47448482-896D-4368-A1C7-64E776BE83B7}"/>
          </ac:spMkLst>
        </pc:spChg>
      </pc:sldChg>
      <pc:sldChg chg="modSp">
        <pc:chgData name="LAMIAE BEZZAZ" userId="f9bc3cc0-8e1c-4944-afa8-b4b36bbf20e1" providerId="ADAL" clId="{B8B5E07F-21B9-405D-8A39-F3EB170DC5AF}" dt="2026-02-27T19:09:58.080" v="134"/>
        <pc:sldMkLst>
          <pc:docMk/>
          <pc:sldMk cId="2853849696" sldId="1106"/>
        </pc:sldMkLst>
        <pc:spChg chg="mod">
          <ac:chgData name="LAMIAE BEZZAZ" userId="f9bc3cc0-8e1c-4944-afa8-b4b36bbf20e1" providerId="ADAL" clId="{B8B5E07F-21B9-405D-8A39-F3EB170DC5AF}" dt="2026-02-27T19:09:58.080" v="134"/>
          <ac:spMkLst>
            <pc:docMk/>
            <pc:sldMk cId="2853849696" sldId="1106"/>
            <ac:spMk id="6" creationId="{36345E05-BB1F-4198-A083-2157E9106835}"/>
          </ac:spMkLst>
        </pc:spChg>
      </pc:sldChg>
      <pc:sldChg chg="modSp add">
        <pc:chgData name="LAMIAE BEZZAZ" userId="f9bc3cc0-8e1c-4944-afa8-b4b36bbf20e1" providerId="ADAL" clId="{B8B5E07F-21B9-405D-8A39-F3EB170DC5AF}" dt="2026-02-27T19:19:34.454" v="232"/>
        <pc:sldMkLst>
          <pc:docMk/>
          <pc:sldMk cId="4137703339" sldId="1125"/>
        </pc:sldMkLst>
        <pc:spChg chg="mod">
          <ac:chgData name="LAMIAE BEZZAZ" userId="f9bc3cc0-8e1c-4944-afa8-b4b36bbf20e1" providerId="ADAL" clId="{B8B5E07F-21B9-405D-8A39-F3EB170DC5AF}" dt="2026-02-27T19:19:34.454" v="232"/>
          <ac:spMkLst>
            <pc:docMk/>
            <pc:sldMk cId="4137703339" sldId="1125"/>
            <ac:spMk id="6" creationId="{36345E05-BB1F-4198-A083-2157E9106835}"/>
          </ac:spMkLst>
        </pc:spChg>
      </pc:sldChg>
      <pc:sldChg chg="addSp delSp modSp">
        <pc:chgData name="LAMIAE BEZZAZ" userId="f9bc3cc0-8e1c-4944-afa8-b4b36bbf20e1" providerId="ADAL" clId="{B8B5E07F-21B9-405D-8A39-F3EB170DC5AF}" dt="2026-02-27T19:24:06.105" v="305" actId="14100"/>
        <pc:sldMkLst>
          <pc:docMk/>
          <pc:sldMk cId="1289704945" sldId="1238"/>
        </pc:sldMkLst>
        <pc:spChg chg="mod">
          <ac:chgData name="LAMIAE BEZZAZ" userId="f9bc3cc0-8e1c-4944-afa8-b4b36bbf20e1" providerId="ADAL" clId="{B8B5E07F-21B9-405D-8A39-F3EB170DC5AF}" dt="2026-02-27T19:23:36.449" v="299" actId="20577"/>
          <ac:spMkLst>
            <pc:docMk/>
            <pc:sldMk cId="1289704945" sldId="1238"/>
            <ac:spMk id="15" creationId="{4028D763-82A6-913A-5F00-0C18E140FD49}"/>
          </ac:spMkLst>
        </pc:spChg>
        <pc:spChg chg="mod">
          <ac:chgData name="LAMIAE BEZZAZ" userId="f9bc3cc0-8e1c-4944-afa8-b4b36bbf20e1" providerId="ADAL" clId="{B8B5E07F-21B9-405D-8A39-F3EB170DC5AF}" dt="2026-02-27T19:24:06.105" v="305" actId="14100"/>
          <ac:spMkLst>
            <pc:docMk/>
            <pc:sldMk cId="1289704945" sldId="1238"/>
            <ac:spMk id="20" creationId="{B1D499C1-D72C-C687-9F3B-94A31D603D9A}"/>
          </ac:spMkLst>
        </pc:spChg>
        <pc:picChg chg="del">
          <ac:chgData name="LAMIAE BEZZAZ" userId="f9bc3cc0-8e1c-4944-afa8-b4b36bbf20e1" providerId="ADAL" clId="{B8B5E07F-21B9-405D-8A39-F3EB170DC5AF}" dt="2026-02-27T19:22:53.483" v="291" actId="478"/>
          <ac:picMkLst>
            <pc:docMk/>
            <pc:sldMk cId="1289704945" sldId="1238"/>
            <ac:picMk id="2" creationId="{7FE74B30-DACE-4EAC-B68D-4B566EA7704F}"/>
          </ac:picMkLst>
        </pc:picChg>
        <pc:picChg chg="add mod ord">
          <ac:chgData name="LAMIAE BEZZAZ" userId="f9bc3cc0-8e1c-4944-afa8-b4b36bbf20e1" providerId="ADAL" clId="{B8B5E07F-21B9-405D-8A39-F3EB170DC5AF}" dt="2026-02-27T19:23:42.739" v="301" actId="171"/>
          <ac:picMkLst>
            <pc:docMk/>
            <pc:sldMk cId="1289704945" sldId="1238"/>
            <ac:picMk id="4" creationId="{3340BE9F-9488-45A7-8C6D-4EDF974229A1}"/>
          </ac:picMkLst>
        </pc:picChg>
      </pc:sldChg>
      <pc:sldChg chg="addSp delSp modSp">
        <pc:chgData name="LAMIAE BEZZAZ" userId="f9bc3cc0-8e1c-4944-afa8-b4b36bbf20e1" providerId="ADAL" clId="{B8B5E07F-21B9-405D-8A39-F3EB170DC5AF}" dt="2026-02-27T19:35:45.308" v="429"/>
        <pc:sldMkLst>
          <pc:docMk/>
          <pc:sldMk cId="1160743441" sldId="1239"/>
        </pc:sldMkLst>
        <pc:picChg chg="del">
          <ac:chgData name="LAMIAE BEZZAZ" userId="f9bc3cc0-8e1c-4944-afa8-b4b36bbf20e1" providerId="ADAL" clId="{B8B5E07F-21B9-405D-8A39-F3EB170DC5AF}" dt="2026-02-27T19:34:32.598" v="418" actId="478"/>
          <ac:picMkLst>
            <pc:docMk/>
            <pc:sldMk cId="1160743441" sldId="1239"/>
            <ac:picMk id="2" creationId="{19C5A326-3129-4434-B02B-CEFB2D4FB641}"/>
          </ac:picMkLst>
        </pc:picChg>
        <pc:picChg chg="add mod modCrop">
          <ac:chgData name="LAMIAE BEZZAZ" userId="f9bc3cc0-8e1c-4944-afa8-b4b36bbf20e1" providerId="ADAL" clId="{B8B5E07F-21B9-405D-8A39-F3EB170DC5AF}" dt="2026-02-27T19:35:45.308" v="429"/>
          <ac:picMkLst>
            <pc:docMk/>
            <pc:sldMk cId="1160743441" sldId="1239"/>
            <ac:picMk id="7" creationId="{29C8E5C7-0FE3-4CD0-95C9-EE670A1B8846}"/>
          </ac:picMkLst>
        </pc:picChg>
      </pc:sldChg>
      <pc:sldChg chg="del">
        <pc:chgData name="LAMIAE BEZZAZ" userId="f9bc3cc0-8e1c-4944-afa8-b4b36bbf20e1" providerId="ADAL" clId="{B8B5E07F-21B9-405D-8A39-F3EB170DC5AF}" dt="2026-03-02T12:02:49.017" v="458" actId="47"/>
        <pc:sldMkLst>
          <pc:docMk/>
          <pc:sldMk cId="1571879776" sldId="1254"/>
        </pc:sldMkLst>
      </pc:sldChg>
      <pc:sldChg chg="add del">
        <pc:chgData name="LAMIAE BEZZAZ" userId="f9bc3cc0-8e1c-4944-afa8-b4b36bbf20e1" providerId="ADAL" clId="{B8B5E07F-21B9-405D-8A39-F3EB170DC5AF}" dt="2026-03-02T12:12:34.310" v="469"/>
        <pc:sldMkLst>
          <pc:docMk/>
          <pc:sldMk cId="902392552" sldId="1257"/>
        </pc:sldMkLst>
      </pc:sldChg>
      <pc:sldChg chg="modSp">
        <pc:chgData name="LAMIAE BEZZAZ" userId="f9bc3cc0-8e1c-4944-afa8-b4b36bbf20e1" providerId="ADAL" clId="{B8B5E07F-21B9-405D-8A39-F3EB170DC5AF}" dt="2026-02-27T19:38:58.062" v="454" actId="20577"/>
        <pc:sldMkLst>
          <pc:docMk/>
          <pc:sldMk cId="3876563714" sldId="1268"/>
        </pc:sldMkLst>
        <pc:spChg chg="mod">
          <ac:chgData name="LAMIAE BEZZAZ" userId="f9bc3cc0-8e1c-4944-afa8-b4b36bbf20e1" providerId="ADAL" clId="{B8B5E07F-21B9-405D-8A39-F3EB170DC5AF}" dt="2026-02-27T19:38:58.062" v="454" actId="20577"/>
          <ac:spMkLst>
            <pc:docMk/>
            <pc:sldMk cId="3876563714" sldId="1268"/>
            <ac:spMk id="2" creationId="{3212D5B1-C67F-1EC3-777E-39E850291915}"/>
          </ac:spMkLst>
        </pc:spChg>
      </pc:sldChg>
      <pc:sldChg chg="modSp">
        <pc:chgData name="LAMIAE BEZZAZ" userId="f9bc3cc0-8e1c-4944-afa8-b4b36bbf20e1" providerId="ADAL" clId="{B8B5E07F-21B9-405D-8A39-F3EB170DC5AF}" dt="2026-03-02T12:14:25.438" v="493" actId="20577"/>
        <pc:sldMkLst>
          <pc:docMk/>
          <pc:sldMk cId="3051769598" sldId="1276"/>
        </pc:sldMkLst>
        <pc:spChg chg="mod">
          <ac:chgData name="LAMIAE BEZZAZ" userId="f9bc3cc0-8e1c-4944-afa8-b4b36bbf20e1" providerId="ADAL" clId="{B8B5E07F-21B9-405D-8A39-F3EB170DC5AF}" dt="2026-03-02T12:14:25.438" v="493" actId="20577"/>
          <ac:spMkLst>
            <pc:docMk/>
            <pc:sldMk cId="3051769598" sldId="1276"/>
            <ac:spMk id="23" creationId="{8ED6E5E3-C4F1-19B3-0CA3-D422FF67D944}"/>
          </ac:spMkLst>
        </pc:spChg>
      </pc:sldChg>
      <pc:sldChg chg="modSp">
        <pc:chgData name="LAMIAE BEZZAZ" userId="f9bc3cc0-8e1c-4944-afa8-b4b36bbf20e1" providerId="ADAL" clId="{B8B5E07F-21B9-405D-8A39-F3EB170DC5AF}" dt="2026-02-27T19:39:47.343" v="457" actId="20577"/>
        <pc:sldMkLst>
          <pc:docMk/>
          <pc:sldMk cId="2087436537" sldId="1277"/>
        </pc:sldMkLst>
        <pc:spChg chg="mod">
          <ac:chgData name="LAMIAE BEZZAZ" userId="f9bc3cc0-8e1c-4944-afa8-b4b36bbf20e1" providerId="ADAL" clId="{B8B5E07F-21B9-405D-8A39-F3EB170DC5AF}" dt="2026-02-27T19:39:47.343" v="457" actId="20577"/>
          <ac:spMkLst>
            <pc:docMk/>
            <pc:sldMk cId="2087436537" sldId="1277"/>
            <ac:spMk id="2" creationId="{3212D5B1-C67F-1EC3-777E-39E850291915}"/>
          </ac:spMkLst>
        </pc:spChg>
        <pc:spChg chg="mod">
          <ac:chgData name="LAMIAE BEZZAZ" userId="f9bc3cc0-8e1c-4944-afa8-b4b36bbf20e1" providerId="ADAL" clId="{B8B5E07F-21B9-405D-8A39-F3EB170DC5AF}" dt="2026-02-27T18:54:08.523" v="30" actId="20577"/>
          <ac:spMkLst>
            <pc:docMk/>
            <pc:sldMk cId="2087436537" sldId="1277"/>
            <ac:spMk id="3" creationId="{14195AA6-A43D-44B3-9DF9-EEE9D60CBC02}"/>
          </ac:spMkLst>
        </pc:spChg>
      </pc:sldChg>
      <pc:sldChg chg="addSp delSp modSp">
        <pc:chgData name="LAMIAE BEZZAZ" userId="f9bc3cc0-8e1c-4944-afa8-b4b36bbf20e1" providerId="ADAL" clId="{B8B5E07F-21B9-405D-8A39-F3EB170DC5AF}" dt="2026-02-27T19:31:49.247" v="384" actId="164"/>
        <pc:sldMkLst>
          <pc:docMk/>
          <pc:sldMk cId="1767874402" sldId="1285"/>
        </pc:sldMkLst>
        <pc:spChg chg="add mod">
          <ac:chgData name="LAMIAE BEZZAZ" userId="f9bc3cc0-8e1c-4944-afa8-b4b36bbf20e1" providerId="ADAL" clId="{B8B5E07F-21B9-405D-8A39-F3EB170DC5AF}" dt="2026-02-27T19:31:49.247" v="384" actId="164"/>
          <ac:spMkLst>
            <pc:docMk/>
            <pc:sldMk cId="1767874402" sldId="1285"/>
            <ac:spMk id="2" creationId="{325BA69C-52C6-4C35-9A1C-482E95FB6BE0}"/>
          </ac:spMkLst>
        </pc:spChg>
        <pc:spChg chg="add mod">
          <ac:chgData name="LAMIAE BEZZAZ" userId="f9bc3cc0-8e1c-4944-afa8-b4b36bbf20e1" providerId="ADAL" clId="{B8B5E07F-21B9-405D-8A39-F3EB170DC5AF}" dt="2026-02-27T19:31:49.247" v="384" actId="164"/>
          <ac:spMkLst>
            <pc:docMk/>
            <pc:sldMk cId="1767874402" sldId="1285"/>
            <ac:spMk id="46" creationId="{CA16BFA7-8852-4B48-A2FE-2EF777208E7F}"/>
          </ac:spMkLst>
        </pc:spChg>
        <pc:spChg chg="add mod">
          <ac:chgData name="LAMIAE BEZZAZ" userId="f9bc3cc0-8e1c-4944-afa8-b4b36bbf20e1" providerId="ADAL" clId="{B8B5E07F-21B9-405D-8A39-F3EB170DC5AF}" dt="2026-02-27T19:31:49.247" v="384" actId="164"/>
          <ac:spMkLst>
            <pc:docMk/>
            <pc:sldMk cId="1767874402" sldId="1285"/>
            <ac:spMk id="47" creationId="{F02CB22C-4D87-417A-B046-4EC450A9E5B6}"/>
          </ac:spMkLst>
        </pc:spChg>
        <pc:spChg chg="add mod">
          <ac:chgData name="LAMIAE BEZZAZ" userId="f9bc3cc0-8e1c-4944-afa8-b4b36bbf20e1" providerId="ADAL" clId="{B8B5E07F-21B9-405D-8A39-F3EB170DC5AF}" dt="2026-02-27T19:31:49.247" v="384" actId="164"/>
          <ac:spMkLst>
            <pc:docMk/>
            <pc:sldMk cId="1767874402" sldId="1285"/>
            <ac:spMk id="48" creationId="{9A01021C-D138-4633-BC8A-19D992CFCBE2}"/>
          </ac:spMkLst>
        </pc:spChg>
        <pc:spChg chg="add mod">
          <ac:chgData name="LAMIAE BEZZAZ" userId="f9bc3cc0-8e1c-4944-afa8-b4b36bbf20e1" providerId="ADAL" clId="{B8B5E07F-21B9-405D-8A39-F3EB170DC5AF}" dt="2026-02-27T19:31:49.247" v="384" actId="164"/>
          <ac:spMkLst>
            <pc:docMk/>
            <pc:sldMk cId="1767874402" sldId="1285"/>
            <ac:spMk id="49" creationId="{7B3DBB8D-9CD3-4739-ACBA-4C7573D4B74E}"/>
          </ac:spMkLst>
        </pc:spChg>
        <pc:spChg chg="add del">
          <ac:chgData name="LAMIAE BEZZAZ" userId="f9bc3cc0-8e1c-4944-afa8-b4b36bbf20e1" providerId="ADAL" clId="{B8B5E07F-21B9-405D-8A39-F3EB170DC5AF}" dt="2026-02-27T19:28:52.449" v="361" actId="478"/>
          <ac:spMkLst>
            <pc:docMk/>
            <pc:sldMk cId="1767874402" sldId="1285"/>
            <ac:spMk id="50" creationId="{AE4224AE-9B3B-4564-B9CB-58D463851FB5}"/>
          </ac:spMkLst>
        </pc:spChg>
        <pc:spChg chg="add del">
          <ac:chgData name="LAMIAE BEZZAZ" userId="f9bc3cc0-8e1c-4944-afa8-b4b36bbf20e1" providerId="ADAL" clId="{B8B5E07F-21B9-405D-8A39-F3EB170DC5AF}" dt="2026-02-27T19:28:45.509" v="359" actId="478"/>
          <ac:spMkLst>
            <pc:docMk/>
            <pc:sldMk cId="1767874402" sldId="1285"/>
            <ac:spMk id="51" creationId="{FFD71C74-E091-4217-9682-834C803649CE}"/>
          </ac:spMkLst>
        </pc:spChg>
        <pc:spChg chg="add del">
          <ac:chgData name="LAMIAE BEZZAZ" userId="f9bc3cc0-8e1c-4944-afa8-b4b36bbf20e1" providerId="ADAL" clId="{B8B5E07F-21B9-405D-8A39-F3EB170DC5AF}" dt="2026-02-27T19:28:49.787" v="360" actId="478"/>
          <ac:spMkLst>
            <pc:docMk/>
            <pc:sldMk cId="1767874402" sldId="1285"/>
            <ac:spMk id="52" creationId="{F8175B89-B039-4BE9-8B2C-BD4C97AF3561}"/>
          </ac:spMkLst>
        </pc:spChg>
        <pc:spChg chg="add del mod">
          <ac:chgData name="LAMIAE BEZZAZ" userId="f9bc3cc0-8e1c-4944-afa8-b4b36bbf20e1" providerId="ADAL" clId="{B8B5E07F-21B9-405D-8A39-F3EB170DC5AF}" dt="2026-02-27T19:28:04.729" v="349" actId="478"/>
          <ac:spMkLst>
            <pc:docMk/>
            <pc:sldMk cId="1767874402" sldId="1285"/>
            <ac:spMk id="53" creationId="{62A93AB3-01CA-48E8-95BE-32DEFCEB41E2}"/>
          </ac:spMkLst>
        </pc:spChg>
        <pc:spChg chg="add mod">
          <ac:chgData name="LAMIAE BEZZAZ" userId="f9bc3cc0-8e1c-4944-afa8-b4b36bbf20e1" providerId="ADAL" clId="{B8B5E07F-21B9-405D-8A39-F3EB170DC5AF}" dt="2026-02-27T19:31:49.247" v="384" actId="164"/>
          <ac:spMkLst>
            <pc:docMk/>
            <pc:sldMk cId="1767874402" sldId="1285"/>
            <ac:spMk id="54" creationId="{61E59AE6-220C-4684-B002-326E106B4993}"/>
          </ac:spMkLst>
        </pc:spChg>
        <pc:spChg chg="add mod">
          <ac:chgData name="LAMIAE BEZZAZ" userId="f9bc3cc0-8e1c-4944-afa8-b4b36bbf20e1" providerId="ADAL" clId="{B8B5E07F-21B9-405D-8A39-F3EB170DC5AF}" dt="2026-02-27T19:31:49.247" v="384" actId="164"/>
          <ac:spMkLst>
            <pc:docMk/>
            <pc:sldMk cId="1767874402" sldId="1285"/>
            <ac:spMk id="55" creationId="{6FCFAFF1-F494-4387-847F-CBCBEFDDE30E}"/>
          </ac:spMkLst>
        </pc:spChg>
        <pc:spChg chg="add mod">
          <ac:chgData name="LAMIAE BEZZAZ" userId="f9bc3cc0-8e1c-4944-afa8-b4b36bbf20e1" providerId="ADAL" clId="{B8B5E07F-21B9-405D-8A39-F3EB170DC5AF}" dt="2026-02-27T19:31:49.247" v="384" actId="164"/>
          <ac:spMkLst>
            <pc:docMk/>
            <pc:sldMk cId="1767874402" sldId="1285"/>
            <ac:spMk id="56" creationId="{F5EF14C8-CB88-4CDF-8618-144D60DD8FA9}"/>
          </ac:spMkLst>
        </pc:spChg>
        <pc:spChg chg="add mod">
          <ac:chgData name="LAMIAE BEZZAZ" userId="f9bc3cc0-8e1c-4944-afa8-b4b36bbf20e1" providerId="ADAL" clId="{B8B5E07F-21B9-405D-8A39-F3EB170DC5AF}" dt="2026-02-27T19:31:49.247" v="384" actId="164"/>
          <ac:spMkLst>
            <pc:docMk/>
            <pc:sldMk cId="1767874402" sldId="1285"/>
            <ac:spMk id="57" creationId="{922DC31E-B166-4867-9CC5-7121E7B787F3}"/>
          </ac:spMkLst>
        </pc:spChg>
        <pc:spChg chg="add mod">
          <ac:chgData name="LAMIAE BEZZAZ" userId="f9bc3cc0-8e1c-4944-afa8-b4b36bbf20e1" providerId="ADAL" clId="{B8B5E07F-21B9-405D-8A39-F3EB170DC5AF}" dt="2026-02-27T19:31:49.247" v="384" actId="164"/>
          <ac:spMkLst>
            <pc:docMk/>
            <pc:sldMk cId="1767874402" sldId="1285"/>
            <ac:spMk id="58" creationId="{2724EBAC-29B5-425B-B46D-A0C31ADD5458}"/>
          </ac:spMkLst>
        </pc:spChg>
        <pc:spChg chg="add mod">
          <ac:chgData name="LAMIAE BEZZAZ" userId="f9bc3cc0-8e1c-4944-afa8-b4b36bbf20e1" providerId="ADAL" clId="{B8B5E07F-21B9-405D-8A39-F3EB170DC5AF}" dt="2026-02-27T19:31:49.247" v="384" actId="164"/>
          <ac:spMkLst>
            <pc:docMk/>
            <pc:sldMk cId="1767874402" sldId="1285"/>
            <ac:spMk id="59" creationId="{FACD2368-0513-4C5A-94E9-43C9CF5EA13B}"/>
          </ac:spMkLst>
        </pc:spChg>
        <pc:spChg chg="add mod">
          <ac:chgData name="LAMIAE BEZZAZ" userId="f9bc3cc0-8e1c-4944-afa8-b4b36bbf20e1" providerId="ADAL" clId="{B8B5E07F-21B9-405D-8A39-F3EB170DC5AF}" dt="2026-02-27T19:29:11.846" v="365" actId="1076"/>
          <ac:spMkLst>
            <pc:docMk/>
            <pc:sldMk cId="1767874402" sldId="1285"/>
            <ac:spMk id="60" creationId="{DD13558B-7E16-4A30-AA28-CDDC07126877}"/>
          </ac:spMkLst>
        </pc:spChg>
        <pc:spChg chg="add mod">
          <ac:chgData name="LAMIAE BEZZAZ" userId="f9bc3cc0-8e1c-4944-afa8-b4b36bbf20e1" providerId="ADAL" clId="{B8B5E07F-21B9-405D-8A39-F3EB170DC5AF}" dt="2026-02-27T19:31:49.247" v="384" actId="164"/>
          <ac:spMkLst>
            <pc:docMk/>
            <pc:sldMk cId="1767874402" sldId="1285"/>
            <ac:spMk id="61" creationId="{9D2D1EAE-BEEC-4424-BB4A-2A8C12B1C8A3}"/>
          </ac:spMkLst>
        </pc:spChg>
        <pc:spChg chg="add mod">
          <ac:chgData name="LAMIAE BEZZAZ" userId="f9bc3cc0-8e1c-4944-afa8-b4b36bbf20e1" providerId="ADAL" clId="{B8B5E07F-21B9-405D-8A39-F3EB170DC5AF}" dt="2026-02-27T19:31:49.247" v="384" actId="164"/>
          <ac:spMkLst>
            <pc:docMk/>
            <pc:sldMk cId="1767874402" sldId="1285"/>
            <ac:spMk id="62" creationId="{620E9F28-9AEA-478C-AB53-0E831B246E27}"/>
          </ac:spMkLst>
        </pc:spChg>
        <pc:spChg chg="add mod">
          <ac:chgData name="LAMIAE BEZZAZ" userId="f9bc3cc0-8e1c-4944-afa8-b4b36bbf20e1" providerId="ADAL" clId="{B8B5E07F-21B9-405D-8A39-F3EB170DC5AF}" dt="2026-02-27T19:31:49.247" v="384" actId="164"/>
          <ac:spMkLst>
            <pc:docMk/>
            <pc:sldMk cId="1767874402" sldId="1285"/>
            <ac:spMk id="63" creationId="{BC527FBC-2701-4487-A6C8-42E31184A8A9}"/>
          </ac:spMkLst>
        </pc:spChg>
        <pc:spChg chg="add mod">
          <ac:chgData name="LAMIAE BEZZAZ" userId="f9bc3cc0-8e1c-4944-afa8-b4b36bbf20e1" providerId="ADAL" clId="{B8B5E07F-21B9-405D-8A39-F3EB170DC5AF}" dt="2026-02-27T19:31:49.247" v="384" actId="164"/>
          <ac:spMkLst>
            <pc:docMk/>
            <pc:sldMk cId="1767874402" sldId="1285"/>
            <ac:spMk id="64" creationId="{7F530751-6882-4162-B77D-B7359D1E9CCA}"/>
          </ac:spMkLst>
        </pc:spChg>
        <pc:spChg chg="add mod">
          <ac:chgData name="LAMIAE BEZZAZ" userId="f9bc3cc0-8e1c-4944-afa8-b4b36bbf20e1" providerId="ADAL" clId="{B8B5E07F-21B9-405D-8A39-F3EB170DC5AF}" dt="2026-02-27T19:31:49.247" v="384" actId="164"/>
          <ac:spMkLst>
            <pc:docMk/>
            <pc:sldMk cId="1767874402" sldId="1285"/>
            <ac:spMk id="65" creationId="{30558F2B-C20F-41A6-BF37-209D3DE680C3}"/>
          </ac:spMkLst>
        </pc:spChg>
        <pc:spChg chg="add mod">
          <ac:chgData name="LAMIAE BEZZAZ" userId="f9bc3cc0-8e1c-4944-afa8-b4b36bbf20e1" providerId="ADAL" clId="{B8B5E07F-21B9-405D-8A39-F3EB170DC5AF}" dt="2026-02-27T19:31:49.247" v="384" actId="164"/>
          <ac:spMkLst>
            <pc:docMk/>
            <pc:sldMk cId="1767874402" sldId="1285"/>
            <ac:spMk id="66" creationId="{1D2B1BCE-94C9-4519-9164-E723C35B0D55}"/>
          </ac:spMkLst>
        </pc:spChg>
        <pc:spChg chg="add mod">
          <ac:chgData name="LAMIAE BEZZAZ" userId="f9bc3cc0-8e1c-4944-afa8-b4b36bbf20e1" providerId="ADAL" clId="{B8B5E07F-21B9-405D-8A39-F3EB170DC5AF}" dt="2026-02-27T19:31:49.247" v="384" actId="164"/>
          <ac:spMkLst>
            <pc:docMk/>
            <pc:sldMk cId="1767874402" sldId="1285"/>
            <ac:spMk id="67" creationId="{7ED63A4F-FD82-472F-9BB2-0F37A030F952}"/>
          </ac:spMkLst>
        </pc:spChg>
        <pc:spChg chg="add mod">
          <ac:chgData name="LAMIAE BEZZAZ" userId="f9bc3cc0-8e1c-4944-afa8-b4b36bbf20e1" providerId="ADAL" clId="{B8B5E07F-21B9-405D-8A39-F3EB170DC5AF}" dt="2026-02-27T19:31:49.247" v="384" actId="164"/>
          <ac:spMkLst>
            <pc:docMk/>
            <pc:sldMk cId="1767874402" sldId="1285"/>
            <ac:spMk id="68" creationId="{C0F96DA3-9563-46F9-9ADB-A572C957C2FB}"/>
          </ac:spMkLst>
        </pc:spChg>
        <pc:grpChg chg="add mod">
          <ac:chgData name="LAMIAE BEZZAZ" userId="f9bc3cc0-8e1c-4944-afa8-b4b36bbf20e1" providerId="ADAL" clId="{B8B5E07F-21B9-405D-8A39-F3EB170DC5AF}" dt="2026-02-27T19:31:49.247" v="384" actId="164"/>
          <ac:grpSpMkLst>
            <pc:docMk/>
            <pc:sldMk cId="1767874402" sldId="1285"/>
            <ac:grpSpMk id="3" creationId="{4B6B7115-B80C-4FAF-8996-F644E53335EF}"/>
          </ac:grpSpMkLst>
        </pc:grpChg>
        <pc:grpChg chg="del">
          <ac:chgData name="LAMIAE BEZZAZ" userId="f9bc3cc0-8e1c-4944-afa8-b4b36bbf20e1" providerId="ADAL" clId="{B8B5E07F-21B9-405D-8A39-F3EB170DC5AF}" dt="2026-02-27T19:25:31.262" v="321" actId="478"/>
          <ac:grpSpMkLst>
            <pc:docMk/>
            <pc:sldMk cId="1767874402" sldId="1285"/>
            <ac:grpSpMk id="45" creationId="{1E936BB2-48A6-4872-AC46-BA239ABC4315}"/>
          </ac:grpSpMkLst>
        </pc:grpChg>
        <pc:picChg chg="add mod">
          <ac:chgData name="LAMIAE BEZZAZ" userId="f9bc3cc0-8e1c-4944-afa8-b4b36bbf20e1" providerId="ADAL" clId="{B8B5E07F-21B9-405D-8A39-F3EB170DC5AF}" dt="2026-02-27T19:31:49.247" v="384" actId="164"/>
          <ac:picMkLst>
            <pc:docMk/>
            <pc:sldMk cId="1767874402" sldId="1285"/>
            <ac:picMk id="25" creationId="{FFD18AB8-FAAB-4C52-AEB7-D249AA3A5080}"/>
          </ac:picMkLst>
        </pc:picChg>
      </pc:sldChg>
      <pc:sldChg chg="addSp delSp modSp">
        <pc:chgData name="LAMIAE BEZZAZ" userId="f9bc3cc0-8e1c-4944-afa8-b4b36bbf20e1" providerId="ADAL" clId="{B8B5E07F-21B9-405D-8A39-F3EB170DC5AF}" dt="2026-02-27T19:34:26.698" v="417" actId="20577"/>
        <pc:sldMkLst>
          <pc:docMk/>
          <pc:sldMk cId="2478399983" sldId="1286"/>
        </pc:sldMkLst>
        <pc:spChg chg="mod">
          <ac:chgData name="LAMIAE BEZZAZ" userId="f9bc3cc0-8e1c-4944-afa8-b4b36bbf20e1" providerId="ADAL" clId="{B8B5E07F-21B9-405D-8A39-F3EB170DC5AF}" dt="2026-02-27T19:34:26.698" v="417" actId="20577"/>
          <ac:spMkLst>
            <pc:docMk/>
            <pc:sldMk cId="2478399983" sldId="1286"/>
            <ac:spMk id="15" creationId="{4028D763-82A6-913A-5F00-0C18E140FD49}"/>
          </ac:spMkLst>
        </pc:spChg>
        <pc:spChg chg="mod">
          <ac:chgData name="LAMIAE BEZZAZ" userId="f9bc3cc0-8e1c-4944-afa8-b4b36bbf20e1" providerId="ADAL" clId="{B8B5E07F-21B9-405D-8A39-F3EB170DC5AF}" dt="2026-02-27T19:34:17.818" v="414" actId="1076"/>
          <ac:spMkLst>
            <pc:docMk/>
            <pc:sldMk cId="2478399983" sldId="1286"/>
            <ac:spMk id="20" creationId="{B1D499C1-D72C-C687-9F3B-94A31D603D9A}"/>
          </ac:spMkLst>
        </pc:spChg>
        <pc:picChg chg="del">
          <ac:chgData name="LAMIAE BEZZAZ" userId="f9bc3cc0-8e1c-4944-afa8-b4b36bbf20e1" providerId="ADAL" clId="{B8B5E07F-21B9-405D-8A39-F3EB170DC5AF}" dt="2026-02-27T19:33:55.195" v="407" actId="478"/>
          <ac:picMkLst>
            <pc:docMk/>
            <pc:sldMk cId="2478399983" sldId="1286"/>
            <ac:picMk id="6" creationId="{614B9069-0522-4974-A960-3FB915AA6A70}"/>
          </ac:picMkLst>
        </pc:picChg>
        <pc:picChg chg="add mod ord">
          <ac:chgData name="LAMIAE BEZZAZ" userId="f9bc3cc0-8e1c-4944-afa8-b4b36bbf20e1" providerId="ADAL" clId="{B8B5E07F-21B9-405D-8A39-F3EB170DC5AF}" dt="2026-02-27T19:34:22.282" v="415" actId="167"/>
          <ac:picMkLst>
            <pc:docMk/>
            <pc:sldMk cId="2478399983" sldId="1286"/>
            <ac:picMk id="7" creationId="{369AADCB-9C8C-4C1E-83ED-98F3D8CF9BE9}"/>
          </ac:picMkLst>
        </pc:picChg>
      </pc:sldChg>
      <pc:sldChg chg="addSp delSp modSp">
        <pc:chgData name="LAMIAE BEZZAZ" userId="f9bc3cc0-8e1c-4944-afa8-b4b36bbf20e1" providerId="ADAL" clId="{B8B5E07F-21B9-405D-8A39-F3EB170DC5AF}" dt="2026-02-27T19:25:20.058" v="320"/>
        <pc:sldMkLst>
          <pc:docMk/>
          <pc:sldMk cId="2275715586" sldId="1287"/>
        </pc:sldMkLst>
        <pc:picChg chg="del">
          <ac:chgData name="LAMIAE BEZZAZ" userId="f9bc3cc0-8e1c-4944-afa8-b4b36bbf20e1" providerId="ADAL" clId="{B8B5E07F-21B9-405D-8A39-F3EB170DC5AF}" dt="2026-02-27T19:24:09.892" v="306" actId="478"/>
          <ac:picMkLst>
            <pc:docMk/>
            <pc:sldMk cId="2275715586" sldId="1287"/>
            <ac:picMk id="2" creationId="{78F4E0FE-F6BB-4160-8586-DA40512F6F4B}"/>
          </ac:picMkLst>
        </pc:picChg>
        <pc:picChg chg="add mod modCrop">
          <ac:chgData name="LAMIAE BEZZAZ" userId="f9bc3cc0-8e1c-4944-afa8-b4b36bbf20e1" providerId="ADAL" clId="{B8B5E07F-21B9-405D-8A39-F3EB170DC5AF}" dt="2026-02-27T19:25:20.058" v="320"/>
          <ac:picMkLst>
            <pc:docMk/>
            <pc:sldMk cId="2275715586" sldId="1287"/>
            <ac:picMk id="4" creationId="{9B1272EE-77C7-46A9-BD47-3782253FB015}"/>
          </ac:picMkLst>
        </pc:picChg>
      </pc:sldChg>
      <pc:sldChg chg="addSp delSp modSp">
        <pc:chgData name="LAMIAE BEZZAZ" userId="f9bc3cc0-8e1c-4944-afa8-b4b36bbf20e1" providerId="ADAL" clId="{B8B5E07F-21B9-405D-8A39-F3EB170DC5AF}" dt="2026-02-27T19:37:17.933" v="446" actId="164"/>
        <pc:sldMkLst>
          <pc:docMk/>
          <pc:sldMk cId="1733226586" sldId="1288"/>
        </pc:sldMkLst>
        <pc:grpChg chg="del">
          <ac:chgData name="LAMIAE BEZZAZ" userId="f9bc3cc0-8e1c-4944-afa8-b4b36bbf20e1" providerId="ADAL" clId="{B8B5E07F-21B9-405D-8A39-F3EB170DC5AF}" dt="2026-02-27T19:36:06.975" v="430" actId="165"/>
          <ac:grpSpMkLst>
            <pc:docMk/>
            <pc:sldMk cId="1733226586" sldId="1288"/>
            <ac:grpSpMk id="19" creationId="{467DDCFA-235E-4C82-9442-157A6CAC6AE5}"/>
          </ac:grpSpMkLst>
        </pc:grpChg>
        <pc:grpChg chg="add mod">
          <ac:chgData name="LAMIAE BEZZAZ" userId="f9bc3cc0-8e1c-4944-afa8-b4b36bbf20e1" providerId="ADAL" clId="{B8B5E07F-21B9-405D-8A39-F3EB170DC5AF}" dt="2026-02-27T19:37:17.933" v="446" actId="164"/>
          <ac:grpSpMkLst>
            <pc:docMk/>
            <pc:sldMk cId="1733226586" sldId="1288"/>
            <ac:grpSpMk id="20" creationId="{859411C8-D0D7-4B5D-9310-0B8446EA3AFF}"/>
          </ac:grpSpMkLst>
        </pc:grpChg>
        <pc:picChg chg="del mod topLvl">
          <ac:chgData name="LAMIAE BEZZAZ" userId="f9bc3cc0-8e1c-4944-afa8-b4b36bbf20e1" providerId="ADAL" clId="{B8B5E07F-21B9-405D-8A39-F3EB170DC5AF}" dt="2026-02-27T19:36:09.885" v="431" actId="478"/>
          <ac:picMkLst>
            <pc:docMk/>
            <pc:sldMk cId="1733226586" sldId="1288"/>
            <ac:picMk id="2" creationId="{75CA630A-62AB-4187-8A5A-DE3776C82143}"/>
          </ac:picMkLst>
        </pc:picChg>
        <pc:picChg chg="add mod ord">
          <ac:chgData name="LAMIAE BEZZAZ" userId="f9bc3cc0-8e1c-4944-afa8-b4b36bbf20e1" providerId="ADAL" clId="{B8B5E07F-21B9-405D-8A39-F3EB170DC5AF}" dt="2026-02-27T19:37:17.933" v="446" actId="164"/>
          <ac:picMkLst>
            <pc:docMk/>
            <pc:sldMk cId="1733226586" sldId="1288"/>
            <ac:picMk id="10" creationId="{9E8E727E-6F22-40EC-9F15-8624E741F9B1}"/>
          </ac:picMkLst>
        </pc:picChg>
        <pc:cxnChg chg="mod topLvl">
          <ac:chgData name="LAMIAE BEZZAZ" userId="f9bc3cc0-8e1c-4944-afa8-b4b36bbf20e1" providerId="ADAL" clId="{B8B5E07F-21B9-405D-8A39-F3EB170DC5AF}" dt="2026-02-27T19:37:17.933" v="446" actId="164"/>
          <ac:cxnSpMkLst>
            <pc:docMk/>
            <pc:sldMk cId="1733226586" sldId="1288"/>
            <ac:cxnSpMk id="11" creationId="{7BF8D711-A2EB-459B-8FC5-E83EA09490B8}"/>
          </ac:cxnSpMkLst>
        </pc:cxnChg>
        <pc:cxnChg chg="mod topLvl">
          <ac:chgData name="LAMIAE BEZZAZ" userId="f9bc3cc0-8e1c-4944-afa8-b4b36bbf20e1" providerId="ADAL" clId="{B8B5E07F-21B9-405D-8A39-F3EB170DC5AF}" dt="2026-02-27T19:37:17.933" v="446" actId="164"/>
          <ac:cxnSpMkLst>
            <pc:docMk/>
            <pc:sldMk cId="1733226586" sldId="1288"/>
            <ac:cxnSpMk id="12" creationId="{8854B965-4EFC-4B48-A72B-55A8C64B5526}"/>
          </ac:cxnSpMkLst>
        </pc:cxnChg>
        <pc:cxnChg chg="mod topLvl">
          <ac:chgData name="LAMIAE BEZZAZ" userId="f9bc3cc0-8e1c-4944-afa8-b4b36bbf20e1" providerId="ADAL" clId="{B8B5E07F-21B9-405D-8A39-F3EB170DC5AF}" dt="2026-02-27T19:37:17.933" v="446" actId="164"/>
          <ac:cxnSpMkLst>
            <pc:docMk/>
            <pc:sldMk cId="1733226586" sldId="1288"/>
            <ac:cxnSpMk id="13" creationId="{B2F82C41-7CE1-4C87-BE99-D7B3BB517396}"/>
          </ac:cxnSpMkLst>
        </pc:cxnChg>
        <pc:cxnChg chg="add mod">
          <ac:chgData name="LAMIAE BEZZAZ" userId="f9bc3cc0-8e1c-4944-afa8-b4b36bbf20e1" providerId="ADAL" clId="{B8B5E07F-21B9-405D-8A39-F3EB170DC5AF}" dt="2026-02-27T19:37:17.933" v="446" actId="164"/>
          <ac:cxnSpMkLst>
            <pc:docMk/>
            <pc:sldMk cId="1733226586" sldId="1288"/>
            <ac:cxnSpMk id="17" creationId="{E07980C8-FC70-4957-86F8-5CECCCF090DF}"/>
          </ac:cxnSpMkLst>
        </pc:cxnChg>
      </pc:sldChg>
      <pc:sldChg chg="addSp delSp modSp">
        <pc:chgData name="LAMIAE BEZZAZ" userId="f9bc3cc0-8e1c-4944-afa8-b4b36bbf20e1" providerId="ADAL" clId="{B8B5E07F-21B9-405D-8A39-F3EB170DC5AF}" dt="2026-02-27T19:33:50.383" v="406"/>
        <pc:sldMkLst>
          <pc:docMk/>
          <pc:sldMk cId="3097270593" sldId="1289"/>
        </pc:sldMkLst>
        <pc:picChg chg="del">
          <ac:chgData name="LAMIAE BEZZAZ" userId="f9bc3cc0-8e1c-4944-afa8-b4b36bbf20e1" providerId="ADAL" clId="{B8B5E07F-21B9-405D-8A39-F3EB170DC5AF}" dt="2026-02-27T19:32:42.544" v="392" actId="478"/>
          <ac:picMkLst>
            <pc:docMk/>
            <pc:sldMk cId="3097270593" sldId="1289"/>
            <ac:picMk id="3" creationId="{2368FBCB-411D-4F04-BC65-844B90486EC1}"/>
          </ac:picMkLst>
        </pc:picChg>
        <pc:picChg chg="add mod modCrop">
          <ac:chgData name="LAMIAE BEZZAZ" userId="f9bc3cc0-8e1c-4944-afa8-b4b36bbf20e1" providerId="ADAL" clId="{B8B5E07F-21B9-405D-8A39-F3EB170DC5AF}" dt="2026-02-27T19:33:50.383" v="406"/>
          <ac:picMkLst>
            <pc:docMk/>
            <pc:sldMk cId="3097270593" sldId="1289"/>
            <ac:picMk id="6" creationId="{2D1290DF-E732-4157-9F55-DC9B12511915}"/>
          </ac:picMkLst>
        </pc:picChg>
      </pc:sldChg>
      <pc:sldChg chg="addSp delSp modSp">
        <pc:chgData name="LAMIAE BEZZAZ" userId="f9bc3cc0-8e1c-4944-afa8-b4b36bbf20e1" providerId="ADAL" clId="{B8B5E07F-21B9-405D-8A39-F3EB170DC5AF}" dt="2026-02-27T19:32:21.071" v="391" actId="20577"/>
        <pc:sldMkLst>
          <pc:docMk/>
          <pc:sldMk cId="3659821764" sldId="1290"/>
        </pc:sldMkLst>
        <pc:spChg chg="mod">
          <ac:chgData name="LAMIAE BEZZAZ" userId="f9bc3cc0-8e1c-4944-afa8-b4b36bbf20e1" providerId="ADAL" clId="{B8B5E07F-21B9-405D-8A39-F3EB170DC5AF}" dt="2026-02-27T19:32:21.071" v="391" actId="20577"/>
          <ac:spMkLst>
            <pc:docMk/>
            <pc:sldMk cId="3659821764" sldId="1290"/>
            <ac:spMk id="15" creationId="{4028D763-82A6-913A-5F00-0C18E140FD49}"/>
          </ac:spMkLst>
        </pc:spChg>
        <pc:spChg chg="mod">
          <ac:chgData name="LAMIAE BEZZAZ" userId="f9bc3cc0-8e1c-4944-afa8-b4b36bbf20e1" providerId="ADAL" clId="{B8B5E07F-21B9-405D-8A39-F3EB170DC5AF}" dt="2026-02-27T19:32:18.036" v="389" actId="14100"/>
          <ac:spMkLst>
            <pc:docMk/>
            <pc:sldMk cId="3659821764" sldId="1290"/>
            <ac:spMk id="20" creationId="{B1D499C1-D72C-C687-9F3B-94A31D603D9A}"/>
          </ac:spMkLst>
        </pc:spChg>
        <pc:picChg chg="del">
          <ac:chgData name="LAMIAE BEZZAZ" userId="f9bc3cc0-8e1c-4944-afa8-b4b36bbf20e1" providerId="ADAL" clId="{B8B5E07F-21B9-405D-8A39-F3EB170DC5AF}" dt="2026-02-27T19:32:04.085" v="385" actId="478"/>
          <ac:picMkLst>
            <pc:docMk/>
            <pc:sldMk cId="3659821764" sldId="1290"/>
            <ac:picMk id="6" creationId="{5AD0DA8D-800F-4F92-AE65-9BDAF253C0B3}"/>
          </ac:picMkLst>
        </pc:picChg>
        <pc:picChg chg="add mod ord">
          <ac:chgData name="LAMIAE BEZZAZ" userId="f9bc3cc0-8e1c-4944-afa8-b4b36bbf20e1" providerId="ADAL" clId="{B8B5E07F-21B9-405D-8A39-F3EB170DC5AF}" dt="2026-02-27T19:32:11.222" v="388" actId="171"/>
          <ac:picMkLst>
            <pc:docMk/>
            <pc:sldMk cId="3659821764" sldId="1290"/>
            <ac:picMk id="7" creationId="{48EEFE4C-D8D5-4B3B-A5B9-BA2955550F44}"/>
          </ac:picMkLst>
        </pc:picChg>
      </pc:sldChg>
      <pc:sldChg chg="modSp">
        <pc:chgData name="LAMIAE BEZZAZ" userId="f9bc3cc0-8e1c-4944-afa8-b4b36bbf20e1" providerId="ADAL" clId="{B8B5E07F-21B9-405D-8A39-F3EB170DC5AF}" dt="2026-02-27T19:05:47.308" v="120" actId="20577"/>
        <pc:sldMkLst>
          <pc:docMk/>
          <pc:sldMk cId="3945808364" sldId="1291"/>
        </pc:sldMkLst>
        <pc:spChg chg="mod">
          <ac:chgData name="LAMIAE BEZZAZ" userId="f9bc3cc0-8e1c-4944-afa8-b4b36bbf20e1" providerId="ADAL" clId="{B8B5E07F-21B9-405D-8A39-F3EB170DC5AF}" dt="2026-02-27T19:04:11.266" v="106" actId="20577"/>
          <ac:spMkLst>
            <pc:docMk/>
            <pc:sldMk cId="3945808364" sldId="1291"/>
            <ac:spMk id="10" creationId="{703DE26D-205C-F178-1C10-7C90E58C5339}"/>
          </ac:spMkLst>
        </pc:spChg>
        <pc:spChg chg="mod">
          <ac:chgData name="LAMIAE BEZZAZ" userId="f9bc3cc0-8e1c-4944-afa8-b4b36bbf20e1" providerId="ADAL" clId="{B8B5E07F-21B9-405D-8A39-F3EB170DC5AF}" dt="2026-02-27T19:05:08.275" v="111" actId="20577"/>
          <ac:spMkLst>
            <pc:docMk/>
            <pc:sldMk cId="3945808364" sldId="1291"/>
            <ac:spMk id="11" creationId="{892A63CB-E9F4-A14E-C29A-43BE30475FBE}"/>
          </ac:spMkLst>
        </pc:spChg>
        <pc:spChg chg="mod">
          <ac:chgData name="LAMIAE BEZZAZ" userId="f9bc3cc0-8e1c-4944-afa8-b4b36bbf20e1" providerId="ADAL" clId="{B8B5E07F-21B9-405D-8A39-F3EB170DC5AF}" dt="2026-02-27T19:05:12.941" v="112" actId="20577"/>
          <ac:spMkLst>
            <pc:docMk/>
            <pc:sldMk cId="3945808364" sldId="1291"/>
            <ac:spMk id="12" creationId="{51F69F00-D31D-8BBF-F9EA-317F2E143784}"/>
          </ac:spMkLst>
        </pc:spChg>
        <pc:spChg chg="mod">
          <ac:chgData name="LAMIAE BEZZAZ" userId="f9bc3cc0-8e1c-4944-afa8-b4b36bbf20e1" providerId="ADAL" clId="{B8B5E07F-21B9-405D-8A39-F3EB170DC5AF}" dt="2026-02-27T19:05:36.426" v="118" actId="20577"/>
          <ac:spMkLst>
            <pc:docMk/>
            <pc:sldMk cId="3945808364" sldId="1291"/>
            <ac:spMk id="13" creationId="{235C6F8F-3E82-E3BE-C722-F2587AD033BA}"/>
          </ac:spMkLst>
        </pc:spChg>
        <pc:spChg chg="mod">
          <ac:chgData name="LAMIAE BEZZAZ" userId="f9bc3cc0-8e1c-4944-afa8-b4b36bbf20e1" providerId="ADAL" clId="{B8B5E07F-21B9-405D-8A39-F3EB170DC5AF}" dt="2026-02-27T18:57:18.349" v="51" actId="20577"/>
          <ac:spMkLst>
            <pc:docMk/>
            <pc:sldMk cId="3945808364" sldId="1291"/>
            <ac:spMk id="14" creationId="{7EDB784F-CBCA-3A1F-5DCE-B3750AAA6064}"/>
          </ac:spMkLst>
        </pc:spChg>
        <pc:spChg chg="mod">
          <ac:chgData name="LAMIAE BEZZAZ" userId="f9bc3cc0-8e1c-4944-afa8-b4b36bbf20e1" providerId="ADAL" clId="{B8B5E07F-21B9-405D-8A39-F3EB170DC5AF}" dt="2026-02-27T19:05:41.355" v="119" actId="20577"/>
          <ac:spMkLst>
            <pc:docMk/>
            <pc:sldMk cId="3945808364" sldId="1291"/>
            <ac:spMk id="15" creationId="{54BD39E0-AE30-0D4C-8675-57BDFE68DC66}"/>
          </ac:spMkLst>
        </pc:spChg>
        <pc:spChg chg="mod">
          <ac:chgData name="LAMIAE BEZZAZ" userId="f9bc3cc0-8e1c-4944-afa8-b4b36bbf20e1" providerId="ADAL" clId="{B8B5E07F-21B9-405D-8A39-F3EB170DC5AF}" dt="2026-02-27T19:05:47.308" v="120" actId="20577"/>
          <ac:spMkLst>
            <pc:docMk/>
            <pc:sldMk cId="3945808364" sldId="1291"/>
            <ac:spMk id="16" creationId="{935F9005-2DC4-F317-E8F7-0D78A0C1F0FE}"/>
          </ac:spMkLst>
        </pc:spChg>
      </pc:sldChg>
      <pc:sldChg chg="modSp">
        <pc:chgData name="LAMIAE BEZZAZ" userId="f9bc3cc0-8e1c-4944-afa8-b4b36bbf20e1" providerId="ADAL" clId="{B8B5E07F-21B9-405D-8A39-F3EB170DC5AF}" dt="2026-02-27T19:06:09.264" v="122" actId="20577"/>
        <pc:sldMkLst>
          <pc:docMk/>
          <pc:sldMk cId="2852590621" sldId="1292"/>
        </pc:sldMkLst>
        <pc:spChg chg="mod">
          <ac:chgData name="LAMIAE BEZZAZ" userId="f9bc3cc0-8e1c-4944-afa8-b4b36bbf20e1" providerId="ADAL" clId="{B8B5E07F-21B9-405D-8A39-F3EB170DC5AF}" dt="2026-02-27T19:05:55.126" v="121" actId="20577"/>
          <ac:spMkLst>
            <pc:docMk/>
            <pc:sldMk cId="2852590621" sldId="1292"/>
            <ac:spMk id="5" creationId="{6A265BBE-D283-3353-5041-ECBB25E71128}"/>
          </ac:spMkLst>
        </pc:spChg>
        <pc:spChg chg="mod">
          <ac:chgData name="LAMIAE BEZZAZ" userId="f9bc3cc0-8e1c-4944-afa8-b4b36bbf20e1" providerId="ADAL" clId="{B8B5E07F-21B9-405D-8A39-F3EB170DC5AF}" dt="2026-02-27T19:06:09.264" v="122" actId="20577"/>
          <ac:spMkLst>
            <pc:docMk/>
            <pc:sldMk cId="2852590621" sldId="1292"/>
            <ac:spMk id="17" creationId="{9FD6094B-FCA9-59A7-C196-50F96057D8B0}"/>
          </ac:spMkLst>
        </pc:spChg>
        <pc:spChg chg="mod">
          <ac:chgData name="LAMIAE BEZZAZ" userId="f9bc3cc0-8e1c-4944-afa8-b4b36bbf20e1" providerId="ADAL" clId="{B8B5E07F-21B9-405D-8A39-F3EB170DC5AF}" dt="2026-02-27T18:57:43.917" v="54" actId="20577"/>
          <ac:spMkLst>
            <pc:docMk/>
            <pc:sldMk cId="2852590621" sldId="1292"/>
            <ac:spMk id="19" creationId="{20909713-287B-A96E-C8CC-35ED4DFE936D}"/>
          </ac:spMkLst>
        </pc:spChg>
      </pc:sldChg>
      <pc:sldChg chg="modSp ord">
        <pc:chgData name="LAMIAE BEZZAZ" userId="f9bc3cc0-8e1c-4944-afa8-b4b36bbf20e1" providerId="ADAL" clId="{B8B5E07F-21B9-405D-8A39-F3EB170DC5AF}" dt="2026-02-27T19:01:47.618" v="92"/>
        <pc:sldMkLst>
          <pc:docMk/>
          <pc:sldMk cId="589264108" sldId="1294"/>
        </pc:sldMkLst>
        <pc:spChg chg="mod">
          <ac:chgData name="LAMIAE BEZZAZ" userId="f9bc3cc0-8e1c-4944-afa8-b4b36bbf20e1" providerId="ADAL" clId="{B8B5E07F-21B9-405D-8A39-F3EB170DC5AF}" dt="2026-02-27T18:58:55.319" v="67" actId="20577"/>
          <ac:spMkLst>
            <pc:docMk/>
            <pc:sldMk cId="589264108" sldId="1294"/>
            <ac:spMk id="13" creationId="{2C7570A6-DACF-484E-B9DF-8A265DC54FA7}"/>
          </ac:spMkLst>
        </pc:spChg>
        <pc:spChg chg="mod">
          <ac:chgData name="LAMIAE BEZZAZ" userId="f9bc3cc0-8e1c-4944-afa8-b4b36bbf20e1" providerId="ADAL" clId="{B8B5E07F-21B9-405D-8A39-F3EB170DC5AF}" dt="2026-02-27T18:59:06.753" v="70" actId="20577"/>
          <ac:spMkLst>
            <pc:docMk/>
            <pc:sldMk cId="589264108" sldId="1294"/>
            <ac:spMk id="16" creationId="{D819AA1B-957D-4F50-8969-78B1BE3CBEAA}"/>
          </ac:spMkLst>
        </pc:spChg>
        <pc:spChg chg="mod">
          <ac:chgData name="LAMIAE BEZZAZ" userId="f9bc3cc0-8e1c-4944-afa8-b4b36bbf20e1" providerId="ADAL" clId="{B8B5E07F-21B9-405D-8A39-F3EB170DC5AF}" dt="2026-02-27T18:59:09.956" v="71" actId="20577"/>
          <ac:spMkLst>
            <pc:docMk/>
            <pc:sldMk cId="589264108" sldId="1294"/>
            <ac:spMk id="21" creationId="{F6C3F0AF-46D3-4E6A-A0C0-3C009EBDC451}"/>
          </ac:spMkLst>
        </pc:spChg>
        <pc:spChg chg="mod">
          <ac:chgData name="LAMIAE BEZZAZ" userId="f9bc3cc0-8e1c-4944-afa8-b4b36bbf20e1" providerId="ADAL" clId="{B8B5E07F-21B9-405D-8A39-F3EB170DC5AF}" dt="2026-02-27T18:59:00.267" v="68" actId="20577"/>
          <ac:spMkLst>
            <pc:docMk/>
            <pc:sldMk cId="589264108" sldId="1294"/>
            <ac:spMk id="22" creationId="{65C2C5D2-3632-4772-9B6A-DA1C9C9C8EBB}"/>
          </ac:spMkLst>
        </pc:spChg>
        <pc:spChg chg="mod">
          <ac:chgData name="LAMIAE BEZZAZ" userId="f9bc3cc0-8e1c-4944-afa8-b4b36bbf20e1" providerId="ADAL" clId="{B8B5E07F-21B9-405D-8A39-F3EB170DC5AF}" dt="2026-02-27T18:59:14.596" v="72" actId="20577"/>
          <ac:spMkLst>
            <pc:docMk/>
            <pc:sldMk cId="589264108" sldId="1294"/>
            <ac:spMk id="23" creationId="{37CBEF91-D491-41A3-8DE8-0A5F76273CF7}"/>
          </ac:spMkLst>
        </pc:spChg>
        <pc:spChg chg="mod">
          <ac:chgData name="LAMIAE BEZZAZ" userId="f9bc3cc0-8e1c-4944-afa8-b4b36bbf20e1" providerId="ADAL" clId="{B8B5E07F-21B9-405D-8A39-F3EB170DC5AF}" dt="2026-02-27T18:59:02.837" v="69" actId="20577"/>
          <ac:spMkLst>
            <pc:docMk/>
            <pc:sldMk cId="589264108" sldId="1294"/>
            <ac:spMk id="24" creationId="{60A0446E-8032-4256-B933-9F264CB5BA7F}"/>
          </ac:spMkLst>
        </pc:spChg>
      </pc:sldChg>
      <pc:sldChg chg="add">
        <pc:chgData name="LAMIAE BEZZAZ" userId="f9bc3cc0-8e1c-4944-afa8-b4b36bbf20e1" providerId="ADAL" clId="{B8B5E07F-21B9-405D-8A39-F3EB170DC5AF}" dt="2026-02-27T19:03:03.363" v="101"/>
        <pc:sldMkLst>
          <pc:docMk/>
          <pc:sldMk cId="145484673" sldId="1295"/>
        </pc:sldMkLst>
      </pc:sldChg>
      <pc:sldChg chg="modSp add">
        <pc:chgData name="LAMIAE BEZZAZ" userId="f9bc3cc0-8e1c-4944-afa8-b4b36bbf20e1" providerId="ADAL" clId="{B8B5E07F-21B9-405D-8A39-F3EB170DC5AF}" dt="2026-02-27T18:55:28.389" v="37" actId="20577"/>
        <pc:sldMkLst>
          <pc:docMk/>
          <pc:sldMk cId="60354703" sldId="1296"/>
        </pc:sldMkLst>
        <pc:spChg chg="mod">
          <ac:chgData name="LAMIAE BEZZAZ" userId="f9bc3cc0-8e1c-4944-afa8-b4b36bbf20e1" providerId="ADAL" clId="{B8B5E07F-21B9-405D-8A39-F3EB170DC5AF}" dt="2026-02-27T18:55:21.663" v="32" actId="20577"/>
          <ac:spMkLst>
            <pc:docMk/>
            <pc:sldMk cId="60354703" sldId="1296"/>
            <ac:spMk id="2" creationId="{65F7350E-918A-08FA-B97D-5470D98FC529}"/>
          </ac:spMkLst>
        </pc:spChg>
        <pc:spChg chg="mod">
          <ac:chgData name="LAMIAE BEZZAZ" userId="f9bc3cc0-8e1c-4944-afa8-b4b36bbf20e1" providerId="ADAL" clId="{B8B5E07F-21B9-405D-8A39-F3EB170DC5AF}" dt="2026-02-27T18:55:28.389" v="37" actId="20577"/>
          <ac:spMkLst>
            <pc:docMk/>
            <pc:sldMk cId="60354703" sldId="1296"/>
            <ac:spMk id="5" creationId="{B29E5E6D-2B30-FB29-54F1-C2EC465B2916}"/>
          </ac:spMkLst>
        </pc:spChg>
      </pc:sldChg>
      <pc:sldChg chg="modSp add">
        <pc:chgData name="LAMIAE BEZZAZ" userId="f9bc3cc0-8e1c-4944-afa8-b4b36bbf20e1" providerId="ADAL" clId="{B8B5E07F-21B9-405D-8A39-F3EB170DC5AF}" dt="2026-02-27T18:55:38.060" v="42" actId="20577"/>
        <pc:sldMkLst>
          <pc:docMk/>
          <pc:sldMk cId="3020913453" sldId="1297"/>
        </pc:sldMkLst>
        <pc:spChg chg="mod">
          <ac:chgData name="LAMIAE BEZZAZ" userId="f9bc3cc0-8e1c-4944-afa8-b4b36bbf20e1" providerId="ADAL" clId="{B8B5E07F-21B9-405D-8A39-F3EB170DC5AF}" dt="2026-02-27T18:55:33.884" v="38" actId="20577"/>
          <ac:spMkLst>
            <pc:docMk/>
            <pc:sldMk cId="3020913453" sldId="1297"/>
            <ac:spMk id="2" creationId="{65F7350E-918A-08FA-B97D-5470D98FC529}"/>
          </ac:spMkLst>
        </pc:spChg>
        <pc:spChg chg="mod">
          <ac:chgData name="LAMIAE BEZZAZ" userId="f9bc3cc0-8e1c-4944-afa8-b4b36bbf20e1" providerId="ADAL" clId="{B8B5E07F-21B9-405D-8A39-F3EB170DC5AF}" dt="2026-02-27T18:55:38.060" v="42" actId="20577"/>
          <ac:spMkLst>
            <pc:docMk/>
            <pc:sldMk cId="3020913453" sldId="1297"/>
            <ac:spMk id="5" creationId="{B29E5E6D-2B30-FB29-54F1-C2EC465B2916}"/>
          </ac:spMkLst>
        </pc:spChg>
      </pc:sldChg>
      <pc:sldChg chg="modSp add">
        <pc:chgData name="LAMIAE BEZZAZ" userId="f9bc3cc0-8e1c-4944-afa8-b4b36bbf20e1" providerId="ADAL" clId="{B8B5E07F-21B9-405D-8A39-F3EB170DC5AF}" dt="2026-02-27T18:55:49.953" v="50" actId="20577"/>
        <pc:sldMkLst>
          <pc:docMk/>
          <pc:sldMk cId="1391606186" sldId="1298"/>
        </pc:sldMkLst>
        <pc:spChg chg="mod">
          <ac:chgData name="LAMIAE BEZZAZ" userId="f9bc3cc0-8e1c-4944-afa8-b4b36bbf20e1" providerId="ADAL" clId="{B8B5E07F-21B9-405D-8A39-F3EB170DC5AF}" dt="2026-02-27T18:55:49.953" v="50" actId="20577"/>
          <ac:spMkLst>
            <pc:docMk/>
            <pc:sldMk cId="1391606186" sldId="1298"/>
            <ac:spMk id="2" creationId="{3212D5B1-C67F-1EC3-777E-39E850291915}"/>
          </ac:spMkLst>
        </pc:spChg>
        <pc:spChg chg="mod">
          <ac:chgData name="LAMIAE BEZZAZ" userId="f9bc3cc0-8e1c-4944-afa8-b4b36bbf20e1" providerId="ADAL" clId="{B8B5E07F-21B9-405D-8A39-F3EB170DC5AF}" dt="2026-02-27T18:55:44.775" v="49" actId="20577"/>
          <ac:spMkLst>
            <pc:docMk/>
            <pc:sldMk cId="1391606186" sldId="1298"/>
            <ac:spMk id="3" creationId="{14195AA6-A43D-44B3-9DF9-EEE9D60CBC02}"/>
          </ac:spMkLst>
        </pc:spChg>
      </pc:sldChg>
      <pc:sldChg chg="add">
        <pc:chgData name="LAMIAE BEZZAZ" userId="f9bc3cc0-8e1c-4944-afa8-b4b36bbf20e1" providerId="ADAL" clId="{B8B5E07F-21B9-405D-8A39-F3EB170DC5AF}" dt="2026-02-27T19:03:15.039" v="103"/>
        <pc:sldMkLst>
          <pc:docMk/>
          <pc:sldMk cId="785221414" sldId="1299"/>
        </pc:sldMkLst>
      </pc:sldChg>
      <pc:sldChg chg="add">
        <pc:chgData name="LAMIAE BEZZAZ" userId="f9bc3cc0-8e1c-4944-afa8-b4b36bbf20e1" providerId="ADAL" clId="{B8B5E07F-21B9-405D-8A39-F3EB170DC5AF}" dt="2026-02-27T19:03:15.039" v="103"/>
        <pc:sldMkLst>
          <pc:docMk/>
          <pc:sldMk cId="3633547106" sldId="1300"/>
        </pc:sldMkLst>
      </pc:sldChg>
      <pc:sldChg chg="addSp delSp add">
        <pc:chgData name="LAMIAE BEZZAZ" userId="f9bc3cc0-8e1c-4944-afa8-b4b36bbf20e1" providerId="ADAL" clId="{B8B5E07F-21B9-405D-8A39-F3EB170DC5AF}" dt="2026-02-27T19:01:56.020" v="94"/>
        <pc:sldMkLst>
          <pc:docMk/>
          <pc:sldMk cId="2250426581" sldId="1301"/>
        </pc:sldMkLst>
        <pc:grpChg chg="add">
          <ac:chgData name="LAMIAE BEZZAZ" userId="f9bc3cc0-8e1c-4944-afa8-b4b36bbf20e1" providerId="ADAL" clId="{B8B5E07F-21B9-405D-8A39-F3EB170DC5AF}" dt="2026-02-27T19:01:56.020" v="94"/>
          <ac:grpSpMkLst>
            <pc:docMk/>
            <pc:sldMk cId="2250426581" sldId="1301"/>
            <ac:grpSpMk id="13" creationId="{53EFA630-53E3-4B8F-8720-D6796E36C211}"/>
          </ac:grpSpMkLst>
        </pc:grpChg>
        <pc:grpChg chg="del">
          <ac:chgData name="LAMIAE BEZZAZ" userId="f9bc3cc0-8e1c-4944-afa8-b4b36bbf20e1" providerId="ADAL" clId="{B8B5E07F-21B9-405D-8A39-F3EB170DC5AF}" dt="2026-02-27T19:01:55.019" v="93" actId="478"/>
          <ac:grpSpMkLst>
            <pc:docMk/>
            <pc:sldMk cId="2250426581" sldId="1301"/>
            <ac:grpSpMk id="19" creationId="{A41A9D78-1A4A-41AD-9FA9-5ADB1E42CA04}"/>
          </ac:grpSpMkLst>
        </pc:grpChg>
      </pc:sldChg>
      <pc:sldChg chg="add">
        <pc:chgData name="LAMIAE BEZZAZ" userId="f9bc3cc0-8e1c-4944-afa8-b4b36bbf20e1" providerId="ADAL" clId="{B8B5E07F-21B9-405D-8A39-F3EB170DC5AF}" dt="2026-02-27T19:03:03.363" v="101"/>
        <pc:sldMkLst>
          <pc:docMk/>
          <pc:sldMk cId="376935240" sldId="1302"/>
        </pc:sldMkLst>
      </pc:sldChg>
      <pc:sldChg chg="modSp add">
        <pc:chgData name="LAMIAE BEZZAZ" userId="f9bc3cc0-8e1c-4944-afa8-b4b36bbf20e1" providerId="ADAL" clId="{B8B5E07F-21B9-405D-8A39-F3EB170DC5AF}" dt="2026-02-27T19:07:15.775" v="133" actId="20577"/>
        <pc:sldMkLst>
          <pc:docMk/>
          <pc:sldMk cId="2749837693" sldId="1303"/>
        </pc:sldMkLst>
        <pc:spChg chg="mod">
          <ac:chgData name="LAMIAE BEZZAZ" userId="f9bc3cc0-8e1c-4944-afa8-b4b36bbf20e1" providerId="ADAL" clId="{B8B5E07F-21B9-405D-8A39-F3EB170DC5AF}" dt="2026-02-27T19:07:15.775" v="133" actId="20577"/>
          <ac:spMkLst>
            <pc:docMk/>
            <pc:sldMk cId="2749837693" sldId="1303"/>
            <ac:spMk id="5" creationId="{6A265BBE-D283-3353-5041-ECBB25E71128}"/>
          </ac:spMkLst>
        </pc:spChg>
        <pc:spChg chg="mod">
          <ac:chgData name="LAMIAE BEZZAZ" userId="f9bc3cc0-8e1c-4944-afa8-b4b36bbf20e1" providerId="ADAL" clId="{B8B5E07F-21B9-405D-8A39-F3EB170DC5AF}" dt="2026-02-27T19:06:33.728" v="127" actId="20577"/>
          <ac:spMkLst>
            <pc:docMk/>
            <pc:sldMk cId="2749837693" sldId="1303"/>
            <ac:spMk id="6" creationId="{21832415-F1C5-E6D4-FBD3-A492AB3E8817}"/>
          </ac:spMkLst>
        </pc:spChg>
        <pc:spChg chg="mod">
          <ac:chgData name="LAMIAE BEZZAZ" userId="f9bc3cc0-8e1c-4944-afa8-b4b36bbf20e1" providerId="ADAL" clId="{B8B5E07F-21B9-405D-8A39-F3EB170DC5AF}" dt="2026-02-27T19:06:40.557" v="128" actId="20577"/>
          <ac:spMkLst>
            <pc:docMk/>
            <pc:sldMk cId="2749837693" sldId="1303"/>
            <ac:spMk id="18" creationId="{824B934C-F613-94C8-1A7D-486CC843B984}"/>
          </ac:spMkLst>
        </pc:spChg>
        <pc:spChg chg="mod">
          <ac:chgData name="LAMIAE BEZZAZ" userId="f9bc3cc0-8e1c-4944-afa8-b4b36bbf20e1" providerId="ADAL" clId="{B8B5E07F-21B9-405D-8A39-F3EB170DC5AF}" dt="2026-02-27T19:06:25.224" v="126" actId="20577"/>
          <ac:spMkLst>
            <pc:docMk/>
            <pc:sldMk cId="2749837693" sldId="1303"/>
            <ac:spMk id="19" creationId="{20909713-287B-A96E-C8CC-35ED4DFE936D}"/>
          </ac:spMkLst>
        </pc:spChg>
      </pc:sldChg>
      <pc:sldChg chg="modSp add ord">
        <pc:chgData name="LAMIAE BEZZAZ" userId="f9bc3cc0-8e1c-4944-afa8-b4b36bbf20e1" providerId="ADAL" clId="{B8B5E07F-21B9-405D-8A39-F3EB170DC5AF}" dt="2026-02-27T19:10:50.431" v="141"/>
        <pc:sldMkLst>
          <pc:docMk/>
          <pc:sldMk cId="1559626541" sldId="1304"/>
        </pc:sldMkLst>
        <pc:spChg chg="mod">
          <ac:chgData name="LAMIAE BEZZAZ" userId="f9bc3cc0-8e1c-4944-afa8-b4b36bbf20e1" providerId="ADAL" clId="{B8B5E07F-21B9-405D-8A39-F3EB170DC5AF}" dt="2026-02-27T19:10:50.431" v="141"/>
          <ac:spMkLst>
            <pc:docMk/>
            <pc:sldMk cId="1559626541" sldId="1304"/>
            <ac:spMk id="6" creationId="{36345E05-BB1F-4198-A083-2157E9106835}"/>
          </ac:spMkLst>
        </pc:spChg>
      </pc:sldChg>
      <pc:sldChg chg="modSp add ord">
        <pc:chgData name="LAMIAE BEZZAZ" userId="f9bc3cc0-8e1c-4944-afa8-b4b36bbf20e1" providerId="ADAL" clId="{B8B5E07F-21B9-405D-8A39-F3EB170DC5AF}" dt="2026-02-27T19:10:54.735" v="142"/>
        <pc:sldMkLst>
          <pc:docMk/>
          <pc:sldMk cId="107029134" sldId="1305"/>
        </pc:sldMkLst>
        <pc:spChg chg="mod">
          <ac:chgData name="LAMIAE BEZZAZ" userId="f9bc3cc0-8e1c-4944-afa8-b4b36bbf20e1" providerId="ADAL" clId="{B8B5E07F-21B9-405D-8A39-F3EB170DC5AF}" dt="2026-02-27T19:10:54.735" v="142"/>
          <ac:spMkLst>
            <pc:docMk/>
            <pc:sldMk cId="107029134" sldId="1305"/>
            <ac:spMk id="5" creationId="{47448482-896D-4368-A1C7-64E776BE83B7}"/>
          </ac:spMkLst>
        </pc:spChg>
      </pc:sldChg>
      <pc:sldChg chg="modSp add">
        <pc:chgData name="LAMIAE BEZZAZ" userId="f9bc3cc0-8e1c-4944-afa8-b4b36bbf20e1" providerId="ADAL" clId="{B8B5E07F-21B9-405D-8A39-F3EB170DC5AF}" dt="2026-02-27T19:12:39.313" v="176" actId="20577"/>
        <pc:sldMkLst>
          <pc:docMk/>
          <pc:sldMk cId="1965650725" sldId="1306"/>
        </pc:sldMkLst>
        <pc:spChg chg="mod">
          <ac:chgData name="LAMIAE BEZZAZ" userId="f9bc3cc0-8e1c-4944-afa8-b4b36bbf20e1" providerId="ADAL" clId="{B8B5E07F-21B9-405D-8A39-F3EB170DC5AF}" dt="2026-02-27T19:12:39.313" v="176" actId="20577"/>
          <ac:spMkLst>
            <pc:docMk/>
            <pc:sldMk cId="1965650725" sldId="1306"/>
            <ac:spMk id="6" creationId="{36345E05-BB1F-4198-A083-2157E9106835}"/>
          </ac:spMkLst>
        </pc:spChg>
      </pc:sldChg>
      <pc:sldChg chg="addSp delSp modSp add">
        <pc:chgData name="LAMIAE BEZZAZ" userId="f9bc3cc0-8e1c-4944-afa8-b4b36bbf20e1" providerId="ADAL" clId="{B8B5E07F-21B9-405D-8A39-F3EB170DC5AF}" dt="2026-02-27T19:13:06.070" v="180"/>
        <pc:sldMkLst>
          <pc:docMk/>
          <pc:sldMk cId="979595661" sldId="1307"/>
        </pc:sldMkLst>
        <pc:spChg chg="del mod">
          <ac:chgData name="LAMIAE BEZZAZ" userId="f9bc3cc0-8e1c-4944-afa8-b4b36bbf20e1" providerId="ADAL" clId="{B8B5E07F-21B9-405D-8A39-F3EB170DC5AF}" dt="2026-02-27T19:13:05.359" v="179" actId="478"/>
          <ac:spMkLst>
            <pc:docMk/>
            <pc:sldMk cId="979595661" sldId="1307"/>
            <ac:spMk id="5" creationId="{47448482-896D-4368-A1C7-64E776BE83B7}"/>
          </ac:spMkLst>
        </pc:spChg>
        <pc:spChg chg="add">
          <ac:chgData name="LAMIAE BEZZAZ" userId="f9bc3cc0-8e1c-4944-afa8-b4b36bbf20e1" providerId="ADAL" clId="{B8B5E07F-21B9-405D-8A39-F3EB170DC5AF}" dt="2026-02-27T19:13:06.070" v="180"/>
          <ac:spMkLst>
            <pc:docMk/>
            <pc:sldMk cId="979595661" sldId="1307"/>
            <ac:spMk id="6" creationId="{9AE340CE-85FF-427F-B597-292C28999E0A}"/>
          </ac:spMkLst>
        </pc:spChg>
      </pc:sldChg>
      <pc:sldChg chg="modSp add">
        <pc:chgData name="LAMIAE BEZZAZ" userId="f9bc3cc0-8e1c-4944-afa8-b4b36bbf20e1" providerId="ADAL" clId="{B8B5E07F-21B9-405D-8A39-F3EB170DC5AF}" dt="2026-02-27T19:14:22.705" v="193" actId="207"/>
        <pc:sldMkLst>
          <pc:docMk/>
          <pc:sldMk cId="1129481491" sldId="1308"/>
        </pc:sldMkLst>
        <pc:spChg chg="mod">
          <ac:chgData name="LAMIAE BEZZAZ" userId="f9bc3cc0-8e1c-4944-afa8-b4b36bbf20e1" providerId="ADAL" clId="{B8B5E07F-21B9-405D-8A39-F3EB170DC5AF}" dt="2026-02-27T19:14:22.705" v="193" actId="207"/>
          <ac:spMkLst>
            <pc:docMk/>
            <pc:sldMk cId="1129481491" sldId="1308"/>
            <ac:spMk id="6" creationId="{36345E05-BB1F-4198-A083-2157E9106835}"/>
          </ac:spMkLst>
        </pc:spChg>
      </pc:sldChg>
      <pc:sldChg chg="addSp delSp modSp add">
        <pc:chgData name="LAMIAE BEZZAZ" userId="f9bc3cc0-8e1c-4944-afa8-b4b36bbf20e1" providerId="ADAL" clId="{B8B5E07F-21B9-405D-8A39-F3EB170DC5AF}" dt="2026-02-27T19:14:08.870" v="191" actId="207"/>
        <pc:sldMkLst>
          <pc:docMk/>
          <pc:sldMk cId="2407866870" sldId="1309"/>
        </pc:sldMkLst>
        <pc:spChg chg="del">
          <ac:chgData name="LAMIAE BEZZAZ" userId="f9bc3cc0-8e1c-4944-afa8-b4b36bbf20e1" providerId="ADAL" clId="{B8B5E07F-21B9-405D-8A39-F3EB170DC5AF}" dt="2026-02-27T19:13:39.766" v="188" actId="478"/>
          <ac:spMkLst>
            <pc:docMk/>
            <pc:sldMk cId="2407866870" sldId="1309"/>
            <ac:spMk id="5" creationId="{47448482-896D-4368-A1C7-64E776BE83B7}"/>
          </ac:spMkLst>
        </pc:spChg>
        <pc:spChg chg="add mod">
          <ac:chgData name="LAMIAE BEZZAZ" userId="f9bc3cc0-8e1c-4944-afa8-b4b36bbf20e1" providerId="ADAL" clId="{B8B5E07F-21B9-405D-8A39-F3EB170DC5AF}" dt="2026-02-27T19:14:08.870" v="191" actId="207"/>
          <ac:spMkLst>
            <pc:docMk/>
            <pc:sldMk cId="2407866870" sldId="1309"/>
            <ac:spMk id="6" creationId="{F4B8464E-7A38-467B-8D1B-11DD618021AD}"/>
          </ac:spMkLst>
        </pc:spChg>
      </pc:sldChg>
      <pc:sldChg chg="modSp add">
        <pc:chgData name="LAMIAE BEZZAZ" userId="f9bc3cc0-8e1c-4944-afa8-b4b36bbf20e1" providerId="ADAL" clId="{B8B5E07F-21B9-405D-8A39-F3EB170DC5AF}" dt="2026-02-27T19:19:20.587" v="231" actId="14100"/>
        <pc:sldMkLst>
          <pc:docMk/>
          <pc:sldMk cId="1216727589" sldId="1310"/>
        </pc:sldMkLst>
        <pc:spChg chg="mod">
          <ac:chgData name="LAMIAE BEZZAZ" userId="f9bc3cc0-8e1c-4944-afa8-b4b36bbf20e1" providerId="ADAL" clId="{B8B5E07F-21B9-405D-8A39-F3EB170DC5AF}" dt="2026-02-27T19:18:52.179" v="224" actId="14100"/>
          <ac:spMkLst>
            <pc:docMk/>
            <pc:sldMk cId="1216727589" sldId="1310"/>
            <ac:spMk id="3" creationId="{E5EEB8EC-DD00-1126-2DA5-CDF4DB73DB60}"/>
          </ac:spMkLst>
        </pc:spChg>
        <pc:spChg chg="mod">
          <ac:chgData name="LAMIAE BEZZAZ" userId="f9bc3cc0-8e1c-4944-afa8-b4b36bbf20e1" providerId="ADAL" clId="{B8B5E07F-21B9-405D-8A39-F3EB170DC5AF}" dt="2026-02-27T19:18:58.566" v="226" actId="14100"/>
          <ac:spMkLst>
            <pc:docMk/>
            <pc:sldMk cId="1216727589" sldId="1310"/>
            <ac:spMk id="5" creationId="{81CD15DE-969C-B895-3CD8-C2F1556B7545}"/>
          </ac:spMkLst>
        </pc:spChg>
        <pc:spChg chg="mod">
          <ac:chgData name="LAMIAE BEZZAZ" userId="f9bc3cc0-8e1c-4944-afa8-b4b36bbf20e1" providerId="ADAL" clId="{B8B5E07F-21B9-405D-8A39-F3EB170DC5AF}" dt="2026-02-27T19:18:32.630" v="222" actId="20577"/>
          <ac:spMkLst>
            <pc:docMk/>
            <pc:sldMk cId="1216727589" sldId="1310"/>
            <ac:spMk id="6" creationId="{36345E05-BB1F-4198-A083-2157E9106835}"/>
          </ac:spMkLst>
        </pc:spChg>
        <pc:spChg chg="mod">
          <ac:chgData name="LAMIAE BEZZAZ" userId="f9bc3cc0-8e1c-4944-afa8-b4b36bbf20e1" providerId="ADAL" clId="{B8B5E07F-21B9-405D-8A39-F3EB170DC5AF}" dt="2026-02-27T19:19:02.682" v="227" actId="1076"/>
          <ac:spMkLst>
            <pc:docMk/>
            <pc:sldMk cId="1216727589" sldId="1310"/>
            <ac:spMk id="8" creationId="{765A9A91-A6D8-41E4-8BBF-8456ABF26E9D}"/>
          </ac:spMkLst>
        </pc:spChg>
        <pc:spChg chg="mod">
          <ac:chgData name="LAMIAE BEZZAZ" userId="f9bc3cc0-8e1c-4944-afa8-b4b36bbf20e1" providerId="ADAL" clId="{B8B5E07F-21B9-405D-8A39-F3EB170DC5AF}" dt="2026-02-27T19:19:08.360" v="228" actId="1076"/>
          <ac:spMkLst>
            <pc:docMk/>
            <pc:sldMk cId="1216727589" sldId="1310"/>
            <ac:spMk id="10" creationId="{82FC1167-696E-438F-9F9D-AD021596B8FC}"/>
          </ac:spMkLst>
        </pc:spChg>
        <pc:spChg chg="mod">
          <ac:chgData name="LAMIAE BEZZAZ" userId="f9bc3cc0-8e1c-4944-afa8-b4b36bbf20e1" providerId="ADAL" clId="{B8B5E07F-21B9-405D-8A39-F3EB170DC5AF}" dt="2026-02-27T19:19:13.475" v="229" actId="1076"/>
          <ac:spMkLst>
            <pc:docMk/>
            <pc:sldMk cId="1216727589" sldId="1310"/>
            <ac:spMk id="11" creationId="{AA7E44DD-83DC-4835-9635-B3303CA7A846}"/>
          </ac:spMkLst>
        </pc:spChg>
        <pc:spChg chg="mod">
          <ac:chgData name="LAMIAE BEZZAZ" userId="f9bc3cc0-8e1c-4944-afa8-b4b36bbf20e1" providerId="ADAL" clId="{B8B5E07F-21B9-405D-8A39-F3EB170DC5AF}" dt="2026-02-27T19:19:20.587" v="231" actId="14100"/>
          <ac:spMkLst>
            <pc:docMk/>
            <pc:sldMk cId="1216727589" sldId="1310"/>
            <ac:spMk id="12" creationId="{59CDF768-726D-4B2B-85AD-923CDF929FE2}"/>
          </ac:spMkLst>
        </pc:spChg>
      </pc:sldChg>
      <pc:sldChg chg="add">
        <pc:chgData name="LAMIAE BEZZAZ" userId="f9bc3cc0-8e1c-4944-afa8-b4b36bbf20e1" providerId="ADAL" clId="{B8B5E07F-21B9-405D-8A39-F3EB170DC5AF}" dt="2026-02-27T19:18:13.618" v="213"/>
        <pc:sldMkLst>
          <pc:docMk/>
          <pc:sldMk cId="1890043" sldId="1311"/>
        </pc:sldMkLst>
      </pc:sldChg>
      <pc:sldChg chg="add">
        <pc:chgData name="LAMIAE BEZZAZ" userId="f9bc3cc0-8e1c-4944-afa8-b4b36bbf20e1" providerId="ADAL" clId="{B8B5E07F-21B9-405D-8A39-F3EB170DC5AF}" dt="2026-02-27T19:18:13.618" v="213"/>
        <pc:sldMkLst>
          <pc:docMk/>
          <pc:sldMk cId="4223500916" sldId="1312"/>
        </pc:sldMkLst>
      </pc:sldChg>
      <pc:sldChg chg="addSp modSp add">
        <pc:chgData name="LAMIAE BEZZAZ" userId="f9bc3cc0-8e1c-4944-afa8-b4b36bbf20e1" providerId="ADAL" clId="{B8B5E07F-21B9-405D-8A39-F3EB170DC5AF}" dt="2026-02-27T19:21:48.916" v="284" actId="14100"/>
        <pc:sldMkLst>
          <pc:docMk/>
          <pc:sldMk cId="861524905" sldId="1313"/>
        </pc:sldMkLst>
        <pc:spChg chg="mod">
          <ac:chgData name="LAMIAE BEZZAZ" userId="f9bc3cc0-8e1c-4944-afa8-b4b36bbf20e1" providerId="ADAL" clId="{B8B5E07F-21B9-405D-8A39-F3EB170DC5AF}" dt="2026-02-27T19:20:42.662" v="265" actId="1076"/>
          <ac:spMkLst>
            <pc:docMk/>
            <pc:sldMk cId="861524905" sldId="1313"/>
            <ac:spMk id="3" creationId="{E5EEB8EC-DD00-1126-2DA5-CDF4DB73DB60}"/>
          </ac:spMkLst>
        </pc:spChg>
        <pc:spChg chg="mod">
          <ac:chgData name="LAMIAE BEZZAZ" userId="f9bc3cc0-8e1c-4944-afa8-b4b36bbf20e1" providerId="ADAL" clId="{B8B5E07F-21B9-405D-8A39-F3EB170DC5AF}" dt="2026-02-27T19:20:51.503" v="268" actId="1076"/>
          <ac:spMkLst>
            <pc:docMk/>
            <pc:sldMk cId="861524905" sldId="1313"/>
            <ac:spMk id="5" creationId="{81CD15DE-969C-B895-3CD8-C2F1556B7545}"/>
          </ac:spMkLst>
        </pc:spChg>
        <pc:spChg chg="mod">
          <ac:chgData name="LAMIAE BEZZAZ" userId="f9bc3cc0-8e1c-4944-afa8-b4b36bbf20e1" providerId="ADAL" clId="{B8B5E07F-21B9-405D-8A39-F3EB170DC5AF}" dt="2026-02-27T19:20:33.872" v="264" actId="404"/>
          <ac:spMkLst>
            <pc:docMk/>
            <pc:sldMk cId="861524905" sldId="1313"/>
            <ac:spMk id="6" creationId="{36345E05-BB1F-4198-A083-2157E9106835}"/>
          </ac:spMkLst>
        </pc:spChg>
        <pc:spChg chg="mod">
          <ac:chgData name="LAMIAE BEZZAZ" userId="f9bc3cc0-8e1c-4944-afa8-b4b36bbf20e1" providerId="ADAL" clId="{B8B5E07F-21B9-405D-8A39-F3EB170DC5AF}" dt="2026-02-27T19:21:00.438" v="270" actId="14100"/>
          <ac:spMkLst>
            <pc:docMk/>
            <pc:sldMk cId="861524905" sldId="1313"/>
            <ac:spMk id="8" creationId="{765A9A91-A6D8-41E4-8BBF-8456ABF26E9D}"/>
          </ac:spMkLst>
        </pc:spChg>
        <pc:spChg chg="mod">
          <ac:chgData name="LAMIAE BEZZAZ" userId="f9bc3cc0-8e1c-4944-afa8-b4b36bbf20e1" providerId="ADAL" clId="{B8B5E07F-21B9-405D-8A39-F3EB170DC5AF}" dt="2026-02-27T19:21:06.234" v="272" actId="14100"/>
          <ac:spMkLst>
            <pc:docMk/>
            <pc:sldMk cId="861524905" sldId="1313"/>
            <ac:spMk id="10" creationId="{82FC1167-696E-438F-9F9D-AD021596B8FC}"/>
          </ac:spMkLst>
        </pc:spChg>
        <pc:spChg chg="mod">
          <ac:chgData name="LAMIAE BEZZAZ" userId="f9bc3cc0-8e1c-4944-afa8-b4b36bbf20e1" providerId="ADAL" clId="{B8B5E07F-21B9-405D-8A39-F3EB170DC5AF}" dt="2026-02-27T19:21:20.106" v="275" actId="1076"/>
          <ac:spMkLst>
            <pc:docMk/>
            <pc:sldMk cId="861524905" sldId="1313"/>
            <ac:spMk id="11" creationId="{AA7E44DD-83DC-4835-9635-B3303CA7A846}"/>
          </ac:spMkLst>
        </pc:spChg>
        <pc:spChg chg="mod">
          <ac:chgData name="LAMIAE BEZZAZ" userId="f9bc3cc0-8e1c-4944-afa8-b4b36bbf20e1" providerId="ADAL" clId="{B8B5E07F-21B9-405D-8A39-F3EB170DC5AF}" dt="2026-02-27T19:21:17.103" v="274" actId="14100"/>
          <ac:spMkLst>
            <pc:docMk/>
            <pc:sldMk cId="861524905" sldId="1313"/>
            <ac:spMk id="12" creationId="{59CDF768-726D-4B2B-85AD-923CDF929FE2}"/>
          </ac:spMkLst>
        </pc:spChg>
        <pc:spChg chg="add mod">
          <ac:chgData name="LAMIAE BEZZAZ" userId="f9bc3cc0-8e1c-4944-afa8-b4b36bbf20e1" providerId="ADAL" clId="{B8B5E07F-21B9-405D-8A39-F3EB170DC5AF}" dt="2026-02-27T19:21:34.953" v="281" actId="14100"/>
          <ac:spMkLst>
            <pc:docMk/>
            <pc:sldMk cId="861524905" sldId="1313"/>
            <ac:spMk id="14" creationId="{C4DE164C-82AD-457A-AD4A-BAAE720C8C7C}"/>
          </ac:spMkLst>
        </pc:spChg>
        <pc:spChg chg="add mod">
          <ac:chgData name="LAMIAE BEZZAZ" userId="f9bc3cc0-8e1c-4944-afa8-b4b36bbf20e1" providerId="ADAL" clId="{B8B5E07F-21B9-405D-8A39-F3EB170DC5AF}" dt="2026-02-27T19:21:48.916" v="284" actId="14100"/>
          <ac:spMkLst>
            <pc:docMk/>
            <pc:sldMk cId="861524905" sldId="1313"/>
            <ac:spMk id="15" creationId="{B5B51E43-BDCD-4F79-ACAA-E14217F8E8DE}"/>
          </ac:spMkLst>
        </pc:spChg>
      </pc:sldChg>
      <pc:sldChg chg="modSp add">
        <pc:chgData name="LAMIAE BEZZAZ" userId="f9bc3cc0-8e1c-4944-afa8-b4b36bbf20e1" providerId="ADAL" clId="{B8B5E07F-21B9-405D-8A39-F3EB170DC5AF}" dt="2026-02-27T19:22:07.180" v="287" actId="404"/>
        <pc:sldMkLst>
          <pc:docMk/>
          <pc:sldMk cId="798326334" sldId="1314"/>
        </pc:sldMkLst>
        <pc:spChg chg="mod">
          <ac:chgData name="LAMIAE BEZZAZ" userId="f9bc3cc0-8e1c-4944-afa8-b4b36bbf20e1" providerId="ADAL" clId="{B8B5E07F-21B9-405D-8A39-F3EB170DC5AF}" dt="2026-02-27T19:22:07.180" v="287" actId="404"/>
          <ac:spMkLst>
            <pc:docMk/>
            <pc:sldMk cId="798326334" sldId="1314"/>
            <ac:spMk id="6" creationId="{36345E05-BB1F-4198-A083-2157E9106835}"/>
          </ac:spMkLst>
        </pc:spChg>
      </pc:sldChg>
      <pc:sldChg chg="addSp modSp add">
        <pc:chgData name="LAMIAE BEZZAZ" userId="f9bc3cc0-8e1c-4944-afa8-b4b36bbf20e1" providerId="ADAL" clId="{B8B5E07F-21B9-405D-8A39-F3EB170DC5AF}" dt="2026-03-02T12:11:59.948" v="467" actId="20577"/>
        <pc:sldMkLst>
          <pc:docMk/>
          <pc:sldMk cId="379146290" sldId="1315"/>
        </pc:sldMkLst>
        <pc:spChg chg="mod">
          <ac:chgData name="LAMIAE BEZZAZ" userId="f9bc3cc0-8e1c-4944-afa8-b4b36bbf20e1" providerId="ADAL" clId="{B8B5E07F-21B9-405D-8A39-F3EB170DC5AF}" dt="2026-03-02T12:11:34.133" v="462" actId="164"/>
          <ac:spMkLst>
            <pc:docMk/>
            <pc:sldMk cId="379146290" sldId="1315"/>
            <ac:spMk id="2" creationId="{397D6792-77EF-964B-8655-3B3059F55CA8}"/>
          </ac:spMkLst>
        </pc:spChg>
        <pc:spChg chg="mod">
          <ac:chgData name="LAMIAE BEZZAZ" userId="f9bc3cc0-8e1c-4944-afa8-b4b36bbf20e1" providerId="ADAL" clId="{B8B5E07F-21B9-405D-8A39-F3EB170DC5AF}" dt="2026-03-02T12:11:56.714" v="466" actId="20577"/>
          <ac:spMkLst>
            <pc:docMk/>
            <pc:sldMk cId="379146290" sldId="1315"/>
            <ac:spMk id="3" creationId="{5658D257-978F-A594-EEA1-56A5EF90062C}"/>
          </ac:spMkLst>
        </pc:spChg>
        <pc:spChg chg="mod">
          <ac:chgData name="LAMIAE BEZZAZ" userId="f9bc3cc0-8e1c-4944-afa8-b4b36bbf20e1" providerId="ADAL" clId="{B8B5E07F-21B9-405D-8A39-F3EB170DC5AF}" dt="2026-03-02T12:11:24.307" v="461" actId="164"/>
          <ac:spMkLst>
            <pc:docMk/>
            <pc:sldMk cId="379146290" sldId="1315"/>
            <ac:spMk id="9" creationId="{DB4DDBFF-D324-3E3C-39D9-A0E8D4DE4E9D}"/>
          </ac:spMkLst>
        </pc:spChg>
        <pc:spChg chg="mod">
          <ac:chgData name="LAMIAE BEZZAZ" userId="f9bc3cc0-8e1c-4944-afa8-b4b36bbf20e1" providerId="ADAL" clId="{B8B5E07F-21B9-405D-8A39-F3EB170DC5AF}" dt="2026-03-02T12:11:59.948" v="467" actId="20577"/>
          <ac:spMkLst>
            <pc:docMk/>
            <pc:sldMk cId="379146290" sldId="1315"/>
            <ac:spMk id="10" creationId="{62AFBE96-6D58-CF0A-14F1-9A0AB1FC361F}"/>
          </ac:spMkLst>
        </pc:spChg>
        <pc:spChg chg="mod">
          <ac:chgData name="LAMIAE BEZZAZ" userId="f9bc3cc0-8e1c-4944-afa8-b4b36bbf20e1" providerId="ADAL" clId="{B8B5E07F-21B9-405D-8A39-F3EB170DC5AF}" dt="2026-03-02T12:11:34.133" v="462" actId="164"/>
          <ac:spMkLst>
            <pc:docMk/>
            <pc:sldMk cId="379146290" sldId="1315"/>
            <ac:spMk id="42" creationId="{F17D042A-9C0B-3691-ABA9-FFC53DBA5F5E}"/>
          </ac:spMkLst>
        </pc:spChg>
        <pc:grpChg chg="add mod">
          <ac:chgData name="LAMIAE BEZZAZ" userId="f9bc3cc0-8e1c-4944-afa8-b4b36bbf20e1" providerId="ADAL" clId="{B8B5E07F-21B9-405D-8A39-F3EB170DC5AF}" dt="2026-03-02T12:11:45.619" v="464" actId="1076"/>
          <ac:grpSpMkLst>
            <pc:docMk/>
            <pc:sldMk cId="379146290" sldId="1315"/>
            <ac:grpSpMk id="19" creationId="{945883C2-924A-43F0-AF0A-1301ED5AE6BD}"/>
          </ac:grpSpMkLst>
        </pc:grpChg>
        <pc:grpChg chg="add mod">
          <ac:chgData name="LAMIAE BEZZAZ" userId="f9bc3cc0-8e1c-4944-afa8-b4b36bbf20e1" providerId="ADAL" clId="{B8B5E07F-21B9-405D-8A39-F3EB170DC5AF}" dt="2026-03-02T12:11:52.868" v="465" actId="1076"/>
          <ac:grpSpMkLst>
            <pc:docMk/>
            <pc:sldMk cId="379146290" sldId="1315"/>
            <ac:grpSpMk id="20" creationId="{3D69BE5D-CF27-480A-8CCD-0A827E67D580}"/>
          </ac:grpSpMkLst>
        </pc:grpChg>
        <pc:picChg chg="mod">
          <ac:chgData name="LAMIAE BEZZAZ" userId="f9bc3cc0-8e1c-4944-afa8-b4b36bbf20e1" providerId="ADAL" clId="{B8B5E07F-21B9-405D-8A39-F3EB170DC5AF}" dt="2026-03-02T12:11:24.307" v="461" actId="164"/>
          <ac:picMkLst>
            <pc:docMk/>
            <pc:sldMk cId="379146290" sldId="1315"/>
            <ac:picMk id="16" creationId="{2D821F4D-459F-10F8-037F-9FC307E61A4C}"/>
          </ac:picMkLst>
        </pc:picChg>
      </pc:sldChg>
      <pc:sldChg chg="add del">
        <pc:chgData name="LAMIAE BEZZAZ" userId="f9bc3cc0-8e1c-4944-afa8-b4b36bbf20e1" providerId="ADAL" clId="{B8B5E07F-21B9-405D-8A39-F3EB170DC5AF}" dt="2026-03-02T12:12:34.310" v="469"/>
        <pc:sldMkLst>
          <pc:docMk/>
          <pc:sldMk cId="2382207662" sldId="1316"/>
        </pc:sldMkLst>
      </pc:sldChg>
      <pc:sldChg chg="add del">
        <pc:chgData name="LAMIAE BEZZAZ" userId="f9bc3cc0-8e1c-4944-afa8-b4b36bbf20e1" providerId="ADAL" clId="{B8B5E07F-21B9-405D-8A39-F3EB170DC5AF}" dt="2026-03-02T12:12:34.310" v="469"/>
        <pc:sldMkLst>
          <pc:docMk/>
          <pc:sldMk cId="1350923796" sldId="1317"/>
        </pc:sldMkLst>
      </pc:sldChg>
      <pc:sldChg chg="add del">
        <pc:chgData name="LAMIAE BEZZAZ" userId="f9bc3cc0-8e1c-4944-afa8-b4b36bbf20e1" providerId="ADAL" clId="{B8B5E07F-21B9-405D-8A39-F3EB170DC5AF}" dt="2026-03-02T12:12:34.310" v="469"/>
        <pc:sldMkLst>
          <pc:docMk/>
          <pc:sldMk cId="941468883" sldId="1318"/>
        </pc:sldMkLst>
      </pc:sldChg>
      <pc:sldChg chg="addSp delSp modSp add del">
        <pc:chgData name="LAMIAE BEZZAZ" userId="f9bc3cc0-8e1c-4944-afa8-b4b36bbf20e1" providerId="ADAL" clId="{B8B5E07F-21B9-405D-8A39-F3EB170DC5AF}" dt="2026-03-02T12:13:32.713" v="488" actId="20577"/>
        <pc:sldMkLst>
          <pc:docMk/>
          <pc:sldMk cId="2978975811" sldId="1319"/>
        </pc:sldMkLst>
        <pc:spChg chg="mod">
          <ac:chgData name="LAMIAE BEZZAZ" userId="f9bc3cc0-8e1c-4944-afa8-b4b36bbf20e1" providerId="ADAL" clId="{B8B5E07F-21B9-405D-8A39-F3EB170DC5AF}" dt="2026-03-02T12:13:32.713" v="488" actId="20577"/>
          <ac:spMkLst>
            <pc:docMk/>
            <pc:sldMk cId="2978975811" sldId="1319"/>
            <ac:spMk id="7" creationId="{926954AF-F1E1-39EA-0347-22DD6224C885}"/>
          </ac:spMkLst>
        </pc:spChg>
        <pc:picChg chg="add mod">
          <ac:chgData name="LAMIAE BEZZAZ" userId="f9bc3cc0-8e1c-4944-afa8-b4b36bbf20e1" providerId="ADAL" clId="{B8B5E07F-21B9-405D-8A39-F3EB170DC5AF}" dt="2026-03-02T12:13:23.587" v="477" actId="14100"/>
          <ac:picMkLst>
            <pc:docMk/>
            <pc:sldMk cId="2978975811" sldId="1319"/>
            <ac:picMk id="6" creationId="{3070DE56-B660-494C-AB94-E0458C7B8B92}"/>
          </ac:picMkLst>
        </pc:picChg>
        <pc:picChg chg="del">
          <ac:chgData name="LAMIAE BEZZAZ" userId="f9bc3cc0-8e1c-4944-afa8-b4b36bbf20e1" providerId="ADAL" clId="{B8B5E07F-21B9-405D-8A39-F3EB170DC5AF}" dt="2026-03-02T12:13:15.059" v="474" actId="478"/>
          <ac:picMkLst>
            <pc:docMk/>
            <pc:sldMk cId="2978975811" sldId="1319"/>
            <ac:picMk id="9" creationId="{82E760B7-07F6-4E70-8215-75D9B5DD38DD}"/>
          </ac:picMkLst>
        </pc:picChg>
      </pc:sldChg>
      <pc:sldChg chg="add del">
        <pc:chgData name="LAMIAE BEZZAZ" userId="f9bc3cc0-8e1c-4944-afa8-b4b36bbf20e1" providerId="ADAL" clId="{B8B5E07F-21B9-405D-8A39-F3EB170DC5AF}" dt="2026-03-02T12:12:34.310" v="469"/>
        <pc:sldMkLst>
          <pc:docMk/>
          <pc:sldMk cId="1433455725" sldId="1320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08/03/2026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7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7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7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/Relationships>
</file>

<file path=ppt/slideLayouts/_rels/slideLayout9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0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6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0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6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6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6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7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7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7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0907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bg>
      <p:bgPr>
        <a:blipFill dpi="0" rotWithShape="1">
          <a:blip r:embed="rId2">
            <a:lum/>
          </a:blip>
          <a:srcRect/>
          <a:stretch>
            <a:fillRect t="-1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7496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608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7232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46128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916054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9914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82914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3838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406341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409213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151983" y="4063411"/>
            <a:ext cx="17203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 offerte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43370" y="444826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49369" y="389341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255902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266715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175651" y="2576914"/>
            <a:ext cx="10951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Révision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151983" y="294223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31723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23663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7776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18715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14577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67822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22198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34660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2466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01169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18165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5949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71656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57132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4645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94965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1EA51F4-23A9-D1C1-61DC-1D22FA1DCC4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7982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68823" y="2126456"/>
            <a:ext cx="4758431" cy="4140064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CAC8A52-8834-EAD6-DDBF-B1ECE991E4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9270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C1B7982-2B02-A943-BB32-6FBF8BFA1F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38360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DB50C6C-2F4F-9634-9BF6-3A80775E2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44410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17B4DBB-B7C0-9F57-196F-945366228C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1666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9185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01190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23707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16638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1895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91695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8118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6374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23241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39340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0300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34593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98963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31973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07011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48434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487071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7732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56381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7449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483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3179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72692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30723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8038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0171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2634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56305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56831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17821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85375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00365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52240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62707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Présentation du vocabulaire 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Exploitation du vocabulaire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Activités de vocabulaire sur livret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22930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Présentation du vocabulaire </a:t>
            </a:r>
          </a:p>
          <a:p>
            <a:pPr lvl="0"/>
            <a:r>
              <a:rPr lang="fr-FR" dirty="0"/>
              <a:t>Exploitation du vocabulaire</a:t>
            </a:r>
          </a:p>
          <a:p>
            <a:pPr lvl="0"/>
            <a:r>
              <a:rPr lang="fr-FR" dirty="0"/>
              <a:t>Activités de vocabulaire sur livret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582426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448852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55698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466745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953242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981961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953242"/>
            <a:ext cx="11849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Activité 2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338096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2248818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783246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36436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1817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 1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35402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68498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4139226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4167945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4139226"/>
            <a:ext cx="12266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Activité 2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52408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969230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634836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742973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652729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301805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419304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46500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2270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52497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25841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47913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20354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30428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13426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10405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48117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5391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37966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540321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4242527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63266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36619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70201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406341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409213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151983" y="4063411"/>
            <a:ext cx="17203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 offerte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43370" y="444826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49369" y="389341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255902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266715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175651" y="2576914"/>
            <a:ext cx="10951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Révision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151983" y="294223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31723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74174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1056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22386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08/03/2026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50243620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80293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Présentation du vocabulaire 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Exploitation du vocabulaire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Activités de vocabulaire sur livret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33199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Présentation du vocabulaire </a:t>
            </a:r>
          </a:p>
          <a:p>
            <a:pPr lvl="0"/>
            <a:r>
              <a:rPr lang="fr-FR" dirty="0"/>
              <a:t>Exploitation du vocabulaire</a:t>
            </a:r>
          </a:p>
          <a:p>
            <a:pPr lvl="0"/>
            <a:r>
              <a:rPr lang="fr-FR" dirty="0"/>
              <a:t>Activités de vocabulaire sur livret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73092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7815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1849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Activité 2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35867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03483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1817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 1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35402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24258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2266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Activité 2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35712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25141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22074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58822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81695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0346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82171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88422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84952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52913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17820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39965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0157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6813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66239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96232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8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6" Type="http://schemas.openxmlformats.org/officeDocument/2006/relationships/image" Target="../media/image11.png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10.pn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9.jp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slideLayout" Target="../slideLayouts/slideLayout27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9.xml"/><Relationship Id="rId10" Type="http://schemas.openxmlformats.org/officeDocument/2006/relationships/image" Target="../media/image11.png"/><Relationship Id="rId4" Type="http://schemas.openxmlformats.org/officeDocument/2006/relationships/slideLayout" Target="../slideLayouts/slideLayout28.xml"/><Relationship Id="rId9" Type="http://schemas.openxmlformats.org/officeDocument/2006/relationships/image" Target="../media/image10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Layout" Target="../slideLayouts/slideLayout33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9.jpg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34.xml"/><Relationship Id="rId9" Type="http://schemas.openxmlformats.org/officeDocument/2006/relationships/image" Target="../media/image11.pn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13.jp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image" Target="../media/image15.png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image" Target="../media/image14.jpg"/><Relationship Id="rId2" Type="http://schemas.openxmlformats.org/officeDocument/2006/relationships/slideLayout" Target="../slideLayouts/slideLayout38.xml"/><Relationship Id="rId16" Type="http://schemas.openxmlformats.org/officeDocument/2006/relationships/image" Target="../media/image18.png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theme" Target="../theme/theme7.xml"/><Relationship Id="rId5" Type="http://schemas.openxmlformats.org/officeDocument/2006/relationships/slideLayout" Target="../slideLayouts/slideLayout41.xml"/><Relationship Id="rId15" Type="http://schemas.openxmlformats.org/officeDocument/2006/relationships/image" Target="../media/image17.png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image" Target="../media/image16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49.xml"/><Relationship Id="rId7" Type="http://schemas.openxmlformats.org/officeDocument/2006/relationships/slideLayout" Target="../slideLayouts/slideLayout53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48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51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50.xml"/><Relationship Id="rId9" Type="http://schemas.openxmlformats.org/officeDocument/2006/relationships/theme" Target="../theme/theme8.xml"/><Relationship Id="rId14" Type="http://schemas.openxmlformats.org/officeDocument/2006/relationships/image" Target="../media/image18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2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57.xml"/><Relationship Id="rId7" Type="http://schemas.openxmlformats.org/officeDocument/2006/relationships/slideLayout" Target="../slideLayouts/slideLayout61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56.xml"/><Relationship Id="rId1" Type="http://schemas.openxmlformats.org/officeDocument/2006/relationships/slideLayout" Target="../slideLayouts/slideLayout55.xml"/><Relationship Id="rId6" Type="http://schemas.openxmlformats.org/officeDocument/2006/relationships/slideLayout" Target="../slideLayouts/slideLayout60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59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58.xml"/><Relationship Id="rId9" Type="http://schemas.openxmlformats.org/officeDocument/2006/relationships/theme" Target="../theme/theme9.xml"/><Relationship Id="rId14" Type="http://schemas.openxmlformats.org/officeDocument/2006/relationships/image" Target="../media/image18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0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65.xml"/><Relationship Id="rId7" Type="http://schemas.openxmlformats.org/officeDocument/2006/relationships/slideLayout" Target="../slideLayouts/slideLayout69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64.xml"/><Relationship Id="rId1" Type="http://schemas.openxmlformats.org/officeDocument/2006/relationships/slideLayout" Target="../slideLayouts/slideLayout63.xml"/><Relationship Id="rId6" Type="http://schemas.openxmlformats.org/officeDocument/2006/relationships/slideLayout" Target="../slideLayouts/slideLayout68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67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66.xml"/><Relationship Id="rId9" Type="http://schemas.openxmlformats.org/officeDocument/2006/relationships/theme" Target="../theme/theme10.xml"/><Relationship Id="rId14" Type="http://schemas.openxmlformats.org/officeDocument/2006/relationships/image" Target="../media/image18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8.xml"/><Relationship Id="rId3" Type="http://schemas.openxmlformats.org/officeDocument/2006/relationships/slideLayout" Target="../slideLayouts/slideLayout73.xml"/><Relationship Id="rId7" Type="http://schemas.openxmlformats.org/officeDocument/2006/relationships/slideLayout" Target="../slideLayouts/slideLayout77.xml"/><Relationship Id="rId2" Type="http://schemas.openxmlformats.org/officeDocument/2006/relationships/slideLayout" Target="../slideLayouts/slideLayout72.xml"/><Relationship Id="rId1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6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75.xml"/><Relationship Id="rId10" Type="http://schemas.openxmlformats.org/officeDocument/2006/relationships/theme" Target="../theme/theme11.xml"/><Relationship Id="rId4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7.xml"/><Relationship Id="rId13" Type="http://schemas.openxmlformats.org/officeDocument/2006/relationships/image" Target="../media/image11.png"/><Relationship Id="rId3" Type="http://schemas.openxmlformats.org/officeDocument/2006/relationships/slideLayout" Target="../slideLayouts/slideLayout82.xml"/><Relationship Id="rId7" Type="http://schemas.openxmlformats.org/officeDocument/2006/relationships/slideLayout" Target="../slideLayouts/slideLayout86.xml"/><Relationship Id="rId12" Type="http://schemas.openxmlformats.org/officeDocument/2006/relationships/image" Target="../media/image10.png"/><Relationship Id="rId2" Type="http://schemas.openxmlformats.org/officeDocument/2006/relationships/slideLayout" Target="../slideLayouts/slideLayout81.xml"/><Relationship Id="rId1" Type="http://schemas.openxmlformats.org/officeDocument/2006/relationships/slideLayout" Target="../slideLayouts/slideLayout80.xml"/><Relationship Id="rId6" Type="http://schemas.openxmlformats.org/officeDocument/2006/relationships/slideLayout" Target="../slideLayouts/slideLayout85.xml"/><Relationship Id="rId11" Type="http://schemas.openxmlformats.org/officeDocument/2006/relationships/image" Target="../media/image9.jpg"/><Relationship Id="rId5" Type="http://schemas.openxmlformats.org/officeDocument/2006/relationships/slideLayout" Target="../slideLayouts/slideLayout84.xml"/><Relationship Id="rId10" Type="http://schemas.openxmlformats.org/officeDocument/2006/relationships/theme" Target="../theme/theme12.xml"/><Relationship Id="rId4" Type="http://schemas.openxmlformats.org/officeDocument/2006/relationships/slideLayout" Target="../slideLayouts/slideLayout83.xml"/><Relationship Id="rId9" Type="http://schemas.openxmlformats.org/officeDocument/2006/relationships/slideLayout" Target="../slideLayouts/slideLayout88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theme" Target="../theme/theme13.x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5" Type="http://schemas.openxmlformats.org/officeDocument/2006/relationships/slideLayout" Target="../slideLayouts/slideLayout93.xml"/><Relationship Id="rId4" Type="http://schemas.openxmlformats.org/officeDocument/2006/relationships/slideLayout" Target="../slideLayouts/slideLayout92.xml"/><Relationship Id="rId9" Type="http://schemas.openxmlformats.org/officeDocument/2006/relationships/image" Target="../media/image4.jpg"/></Relationships>
</file>

<file path=ppt/slideMasters/_rels/slideMaster14.xml.rels><?xml version="1.0" encoding="UTF-8" standalone="yes"?>
<Relationships xmlns="http://schemas.openxmlformats.org/package/2006/relationships"><Relationship Id="rId3" Type="http://schemas.openxmlformats.org/officeDocument/2006/relationships/theme" Target="../theme/theme14.xml"/><Relationship Id="rId2" Type="http://schemas.openxmlformats.org/officeDocument/2006/relationships/slideLayout" Target="../slideLayouts/slideLayout97.xml"/><Relationship Id="rId1" Type="http://schemas.openxmlformats.org/officeDocument/2006/relationships/slideLayout" Target="../slideLayouts/slideLayout96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jpg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theme" Target="../theme/theme15.xml"/><Relationship Id="rId3" Type="http://schemas.openxmlformats.org/officeDocument/2006/relationships/slideLayout" Target="../slideLayouts/slideLayout100.xml"/><Relationship Id="rId7" Type="http://schemas.openxmlformats.org/officeDocument/2006/relationships/slideLayout" Target="../slideLayouts/slideLayout104.xml"/><Relationship Id="rId2" Type="http://schemas.openxmlformats.org/officeDocument/2006/relationships/slideLayout" Target="../slideLayouts/slideLayout99.xml"/><Relationship Id="rId1" Type="http://schemas.openxmlformats.org/officeDocument/2006/relationships/slideLayout" Target="../slideLayouts/slideLayout98.xml"/><Relationship Id="rId6" Type="http://schemas.openxmlformats.org/officeDocument/2006/relationships/slideLayout" Target="../slideLayouts/slideLayout103.xml"/><Relationship Id="rId11" Type="http://schemas.openxmlformats.org/officeDocument/2006/relationships/image" Target="../media/image11.png"/><Relationship Id="rId5" Type="http://schemas.openxmlformats.org/officeDocument/2006/relationships/slideLayout" Target="../slideLayouts/slideLayout102.xml"/><Relationship Id="rId10" Type="http://schemas.openxmlformats.org/officeDocument/2006/relationships/image" Target="../media/image10.png"/><Relationship Id="rId4" Type="http://schemas.openxmlformats.org/officeDocument/2006/relationships/slideLayout" Target="../slideLayouts/slideLayout101.xml"/><Relationship Id="rId9" Type="http://schemas.openxmlformats.org/officeDocument/2006/relationships/image" Target="../media/image9.jpg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2.xml"/><Relationship Id="rId3" Type="http://schemas.openxmlformats.org/officeDocument/2006/relationships/slideLayout" Target="../slideLayouts/slideLayout107.xml"/><Relationship Id="rId7" Type="http://schemas.openxmlformats.org/officeDocument/2006/relationships/slideLayout" Target="../slideLayouts/slideLayout111.xml"/><Relationship Id="rId12" Type="http://schemas.openxmlformats.org/officeDocument/2006/relationships/image" Target="../media/image4.jpg"/><Relationship Id="rId2" Type="http://schemas.openxmlformats.org/officeDocument/2006/relationships/slideLayout" Target="../slideLayouts/slideLayout106.xml"/><Relationship Id="rId1" Type="http://schemas.openxmlformats.org/officeDocument/2006/relationships/slideLayout" Target="../slideLayouts/slideLayout105.xml"/><Relationship Id="rId6" Type="http://schemas.openxmlformats.org/officeDocument/2006/relationships/slideLayout" Target="../slideLayouts/slideLayout110.xml"/><Relationship Id="rId11" Type="http://schemas.openxmlformats.org/officeDocument/2006/relationships/theme" Target="../theme/theme16.xml"/><Relationship Id="rId5" Type="http://schemas.openxmlformats.org/officeDocument/2006/relationships/slideLayout" Target="../slideLayouts/slideLayout109.xml"/><Relationship Id="rId10" Type="http://schemas.openxmlformats.org/officeDocument/2006/relationships/slideLayout" Target="../slideLayouts/slideLayout114.xml"/><Relationship Id="rId4" Type="http://schemas.openxmlformats.org/officeDocument/2006/relationships/slideLayout" Target="../slideLayouts/slideLayout108.xml"/><Relationship Id="rId9" Type="http://schemas.openxmlformats.org/officeDocument/2006/relationships/slideLayout" Target="../slideLayouts/slideLayout113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theme" Target="../theme/theme17.xml"/><Relationship Id="rId3" Type="http://schemas.openxmlformats.org/officeDocument/2006/relationships/slideLayout" Target="../slideLayouts/slideLayout117.xml"/><Relationship Id="rId7" Type="http://schemas.openxmlformats.org/officeDocument/2006/relationships/slideLayout" Target="../slideLayouts/slideLayout121.xml"/><Relationship Id="rId2" Type="http://schemas.openxmlformats.org/officeDocument/2006/relationships/slideLayout" Target="../slideLayouts/slideLayout116.xml"/><Relationship Id="rId1" Type="http://schemas.openxmlformats.org/officeDocument/2006/relationships/slideLayout" Target="../slideLayouts/slideLayout115.xml"/><Relationship Id="rId6" Type="http://schemas.openxmlformats.org/officeDocument/2006/relationships/slideLayout" Target="../slideLayouts/slideLayout120.xml"/><Relationship Id="rId5" Type="http://schemas.openxmlformats.org/officeDocument/2006/relationships/slideLayout" Target="../slideLayouts/slideLayout119.xml"/><Relationship Id="rId4" Type="http://schemas.openxmlformats.org/officeDocument/2006/relationships/slideLayout" Target="../slideLayouts/slideLayout118.xml"/><Relationship Id="rId9" Type="http://schemas.openxmlformats.org/officeDocument/2006/relationships/image" Target="../media/image4.jpg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slideLayout" Target="../slideLayouts/slideLayout134.xml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slideLayout" Target="../slideLayouts/slideLayout133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5" Type="http://schemas.openxmlformats.org/officeDocument/2006/relationships/image" Target="../media/image9.jpg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Relationship Id="rId14" Type="http://schemas.openxmlformats.org/officeDocument/2006/relationships/theme" Target="../theme/theme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6846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2036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81" r:id="rId7"/>
    <p:sldLayoutId id="2147483753" r:id="rId8"/>
    <p:sldLayoutId id="2147483782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710B104-D619-7057-0BD4-C359B53F092E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12863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3047919-77D6-B122-AB64-C8589FBCCE84}"/>
              </a:ext>
            </a:extLst>
          </p:cNvPr>
          <p:cNvSpPr txBox="1"/>
          <p:nvPr userDrawn="1"/>
        </p:nvSpPr>
        <p:spPr>
          <a:xfrm>
            <a:off x="3100863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71EBB01-E104-1EC2-D8AC-885F9080B720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75263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6B62E65-0C4D-AFDC-3705-E1D7BEB779CA}"/>
              </a:ext>
            </a:extLst>
          </p:cNvPr>
          <p:cNvSpPr txBox="1"/>
          <p:nvPr userDrawn="1"/>
        </p:nvSpPr>
        <p:spPr>
          <a:xfrm>
            <a:off x="5473707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1961823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02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84" r:id="rId1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FF78058-0E72-5849-9D36-A9B272F73A5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9EA29A3-0D9D-292C-3F41-8A2F8CBFA1A4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5DD6D9EB-2A05-8B24-25EF-3CE5176D6E40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FEDB7032-2BAF-B5E6-47FD-53CEB5B1CAA8}"/>
              </a:ext>
            </a:extLst>
          </p:cNvPr>
          <p:cNvSpPr txBox="1"/>
          <p:nvPr userDrawn="1"/>
        </p:nvSpPr>
        <p:spPr>
          <a:xfrm>
            <a:off x="529139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Lecture offerte</a:t>
            </a:r>
          </a:p>
        </p:txBody>
      </p:sp>
    </p:spTree>
    <p:extLst>
      <p:ext uri="{BB962C8B-B14F-4D97-AF65-F5344CB8AC3E}">
        <p14:creationId xmlns:p14="http://schemas.microsoft.com/office/powerpoint/2010/main" val="1653220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DEF7DF3-E213-111D-C3FD-A2E9C94F85E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BC67EEA-2455-E7A1-105F-C69486AC6D46}"/>
              </a:ext>
            </a:extLst>
          </p:cNvPr>
          <p:cNvSpPr txBox="1"/>
          <p:nvPr userDrawn="1"/>
        </p:nvSpPr>
        <p:spPr>
          <a:xfrm>
            <a:off x="1520040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CE18EC-D9F5-EDC7-0118-1018231BDE39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Travail sur livret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CAA2B2E-11CB-3C0E-66EF-839B1B82D91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E5B9375-7DDC-2D7F-CE56-DE28B992549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E0ED43A-C7DF-65BD-CCBD-5DE25129238E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3588268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412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38" r:id="rId2"/>
    <p:sldLayoutId id="2147483701" r:id="rId3"/>
    <p:sldLayoutId id="2147483700" r:id="rId4"/>
    <p:sldLayoutId id="2147483739" r:id="rId5"/>
    <p:sldLayoutId id="2147483699" r:id="rId6"/>
    <p:sldLayoutId id="2147483705" r:id="rId7"/>
    <p:sldLayoutId id="2147483706" r:id="rId8"/>
    <p:sldLayoutId id="2147483704" r:id="rId9"/>
    <p:sldLayoutId id="2147483741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682847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32722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9" r:id="rId1"/>
    <p:sldLayoutId id="2147483800" r:id="rId2"/>
    <p:sldLayoutId id="2147483801" r:id="rId3"/>
    <p:sldLayoutId id="2147483802" r:id="rId4"/>
    <p:sldLayoutId id="2147483803" r:id="rId5"/>
    <p:sldLayoutId id="2147483804" r:id="rId6"/>
    <p:sldLayoutId id="2147483805" r:id="rId7"/>
    <p:sldLayoutId id="2147483806" r:id="rId8"/>
    <p:sldLayoutId id="2147483807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55979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2805812" y="209734"/>
            <a:ext cx="139782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Prise de parole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24273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5088222" y="209734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</a:t>
            </a:r>
          </a:p>
        </p:txBody>
      </p:sp>
    </p:spTree>
    <p:extLst>
      <p:ext uri="{BB962C8B-B14F-4D97-AF65-F5344CB8AC3E}">
        <p14:creationId xmlns:p14="http://schemas.microsoft.com/office/powerpoint/2010/main" val="2281050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9863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9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578E490-3587-6C7C-1E16-D6291F5BDA80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A694861-BBC5-3AF3-0971-805BFC4CF072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015E418-CE1E-BD06-9772-937776599679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AF1103E8-F8BB-BA34-32F0-91E45212B9FB}"/>
              </a:ext>
            </a:extLst>
          </p:cNvPr>
          <p:cNvSpPr txBox="1"/>
          <p:nvPr userDrawn="1"/>
        </p:nvSpPr>
        <p:spPr>
          <a:xfrm>
            <a:off x="5280951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1" i="0" u="none" strike="noStrike" cap="none" spc="0" normalizeH="0" baseline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</a:defRPr>
            </a:lvl1pPr>
          </a:lstStyle>
          <a:p>
            <a:pPr lvl="0"/>
            <a:r>
              <a:rPr lang="fr-MA" noProof="0" dirty="0"/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702979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8" r:id="rId1"/>
    <p:sldLayoutId id="2147483830" r:id="rId2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578E490-3587-6C7C-1E16-D6291F5BDA80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A694861-BBC5-3AF3-0971-805BFC4CF072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1" i="0" u="none" strike="noStrike" cap="none" spc="0" normalizeH="0" baseline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</a:defRPr>
            </a:lvl1pPr>
          </a:lstStyle>
          <a:p>
            <a:pPr lvl="0"/>
            <a:r>
              <a:rPr lang="fr-MA" noProof="0" dirty="0"/>
              <a:t>Activité 1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015E418-CE1E-BD06-9772-937776599679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AF1103E8-F8BB-BA34-32F0-91E45212B9FB}"/>
              </a:ext>
            </a:extLst>
          </p:cNvPr>
          <p:cNvSpPr txBox="1"/>
          <p:nvPr userDrawn="1"/>
        </p:nvSpPr>
        <p:spPr>
          <a:xfrm>
            <a:off x="5280951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1" i="0" u="none" strike="noStrike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</a:defRPr>
            </a:lvl1pPr>
          </a:lstStyle>
          <a:p>
            <a:pPr lvl="0"/>
            <a:r>
              <a:rPr lang="fr-MA" noProof="0" dirty="0"/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8158985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827" r:id="rId2"/>
    <p:sldLayoutId id="2147483832" r:id="rId3"/>
    <p:sldLayoutId id="2147483833" r:id="rId4"/>
    <p:sldLayoutId id="2147483834" r:id="rId5"/>
    <p:sldLayoutId id="2147483835" r:id="rId6"/>
    <p:sldLayoutId id="2147483836" r:id="rId7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006872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8" r:id="rId1"/>
    <p:sldLayoutId id="2147483839" r:id="rId2"/>
    <p:sldLayoutId id="2147483840" r:id="rId3"/>
    <p:sldLayoutId id="2147483841" r:id="rId4"/>
    <p:sldLayoutId id="2147483842" r:id="rId5"/>
    <p:sldLayoutId id="2147483843" r:id="rId6"/>
    <p:sldLayoutId id="2147483844" r:id="rId7"/>
    <p:sldLayoutId id="2147483845" r:id="rId8"/>
    <p:sldLayoutId id="2147483846" r:id="rId9"/>
    <p:sldLayoutId id="2147483847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770718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9" r:id="rId1"/>
    <p:sldLayoutId id="2147483850" r:id="rId2"/>
    <p:sldLayoutId id="2147483851" r:id="rId3"/>
    <p:sldLayoutId id="2147483852" r:id="rId4"/>
    <p:sldLayoutId id="2147483853" r:id="rId5"/>
    <p:sldLayoutId id="2147483854" r:id="rId6"/>
    <p:sldLayoutId id="2147483855" r:id="rId7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722730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0" r:id="rId1"/>
    <p:sldLayoutId id="2147483861" r:id="rId2"/>
    <p:sldLayoutId id="2147483862" r:id="rId3"/>
    <p:sldLayoutId id="2147483863" r:id="rId4"/>
    <p:sldLayoutId id="2147483864" r:id="rId5"/>
    <p:sldLayoutId id="2147483865" r:id="rId6"/>
    <p:sldLayoutId id="2147483866" r:id="rId7"/>
    <p:sldLayoutId id="2147483867" r:id="rId8"/>
    <p:sldLayoutId id="2147483868" r:id="rId9"/>
    <p:sldLayoutId id="2147483869" r:id="rId10"/>
    <p:sldLayoutId id="2147483870" r:id="rId11"/>
    <p:sldLayoutId id="2147483871" r:id="rId12"/>
    <p:sldLayoutId id="2147483872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1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22.xml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5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slideLayout" Target="../slideLayouts/slideLayout133.xml"/><Relationship Id="rId1" Type="http://schemas.openxmlformats.org/officeDocument/2006/relationships/tags" Target="../tags/tag6.xml"/><Relationship Id="rId6" Type="http://schemas.openxmlformats.org/officeDocument/2006/relationships/image" Target="../media/image28.png"/><Relationship Id="rId5" Type="http://schemas.openxmlformats.org/officeDocument/2006/relationships/image" Target="../media/image27.jpg"/><Relationship Id="rId4" Type="http://schemas.openxmlformats.org/officeDocument/2006/relationships/image" Target="../media/image26.png"/><Relationship Id="rId9" Type="http://schemas.openxmlformats.org/officeDocument/2006/relationships/image" Target="../media/image3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slideLayout" Target="../slideLayouts/slideLayout133.xml"/><Relationship Id="rId1" Type="http://schemas.openxmlformats.org/officeDocument/2006/relationships/tags" Target="../tags/tag8.xml"/><Relationship Id="rId5" Type="http://schemas.openxmlformats.org/officeDocument/2006/relationships/image" Target="../media/image32.jpg"/><Relationship Id="rId4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9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25.png"/><Relationship Id="rId7" Type="http://schemas.openxmlformats.org/officeDocument/2006/relationships/image" Target="../media/image35.jpg"/><Relationship Id="rId2" Type="http://schemas.openxmlformats.org/officeDocument/2006/relationships/slideLayout" Target="../slideLayouts/slideLayout133.xml"/><Relationship Id="rId1" Type="http://schemas.openxmlformats.org/officeDocument/2006/relationships/tags" Target="../tags/tag10.xml"/><Relationship Id="rId6" Type="http://schemas.openxmlformats.org/officeDocument/2006/relationships/image" Target="../media/image34.jpg"/><Relationship Id="rId5" Type="http://schemas.openxmlformats.org/officeDocument/2006/relationships/image" Target="../media/image33.jpg"/><Relationship Id="rId4" Type="http://schemas.openxmlformats.org/officeDocument/2006/relationships/image" Target="../media/image26.png"/><Relationship Id="rId9" Type="http://schemas.openxmlformats.org/officeDocument/2006/relationships/image" Target="../media/image37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slideLayout" Target="../slideLayouts/slideLayout133.xml"/><Relationship Id="rId1" Type="http://schemas.openxmlformats.org/officeDocument/2006/relationships/tags" Target="../tags/tag12.xml"/><Relationship Id="rId4" Type="http://schemas.openxmlformats.org/officeDocument/2006/relationships/image" Target="../media/image26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0.jpg"/><Relationship Id="rId2" Type="http://schemas.openxmlformats.org/officeDocument/2006/relationships/slideLayout" Target="../slideLayouts/slideLayout133.xml"/><Relationship Id="rId1" Type="http://schemas.openxmlformats.org/officeDocument/2006/relationships/tags" Target="../tags/tag14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39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slideLayout" Target="../slideLayouts/slideLayout13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slideLayout" Target="../slideLayouts/slideLayout133.xml"/><Relationship Id="rId1" Type="http://schemas.openxmlformats.org/officeDocument/2006/relationships/tags" Target="../tags/tag20.xml"/><Relationship Id="rId4" Type="http://schemas.openxmlformats.org/officeDocument/2006/relationships/image" Target="../media/image26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microsoft.com/office/2007/relationships/media" Target="../media/media2.mp4"/><Relationship Id="rId7" Type="http://schemas.openxmlformats.org/officeDocument/2006/relationships/image" Target="../media/image42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1.png"/><Relationship Id="rId5" Type="http://schemas.openxmlformats.org/officeDocument/2006/relationships/slideLayout" Target="../slideLayouts/slideLayout134.xml"/><Relationship Id="rId4" Type="http://schemas.openxmlformats.org/officeDocument/2006/relationships/video" Target="../media/media2.mp4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 2">
            <a:extLst>
              <a:ext uri="{FF2B5EF4-FFF2-40B4-BE49-F238E27FC236}">
                <a16:creationId xmlns:a16="http://schemas.microsoft.com/office/drawing/2014/main" id="{C24EF860-B730-B1DF-EAD5-F82B9B5E02C3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660226B1-B687-4439-AC5C-30504A1A1FE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pic>
          <p:nvPicPr>
            <p:cNvPr id="2" name="Image 1">
              <a:extLst>
                <a:ext uri="{FF2B5EF4-FFF2-40B4-BE49-F238E27FC236}">
                  <a16:creationId xmlns:a16="http://schemas.microsoft.com/office/drawing/2014/main" id="{D7F5DCB2-C261-DBD5-355F-3F7537C3C7B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1F1F1"/>
                </a:clrFrom>
                <a:clrTo>
                  <a:srgbClr val="F1F1F1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884792" y="4770303"/>
              <a:ext cx="849109" cy="56607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392600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55" name="TextBox 10">
            <a:extLst>
              <a:ext uri="{FF2B5EF4-FFF2-40B4-BE49-F238E27FC236}">
                <a16:creationId xmlns:a16="http://schemas.microsoft.com/office/drawing/2014/main" id="{B761553D-2FE4-9121-D8B8-6D3E8CDA1A53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671437" y="2473789"/>
            <a:ext cx="7766412" cy="1809006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904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</a:t>
            </a: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 SemiBold" pitchFamily="2" charset="0"/>
              </a:rPr>
              <a:t>d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es acquis </a:t>
            </a:r>
          </a:p>
          <a:p>
            <a:pPr marL="0" marR="0" lvl="0" indent="0" algn="ctr" defTabSz="685904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de 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 période 3</a:t>
            </a:r>
          </a:p>
        </p:txBody>
      </p:sp>
    </p:spTree>
    <p:extLst>
      <p:ext uri="{BB962C8B-B14F-4D97-AF65-F5344CB8AC3E}">
        <p14:creationId xmlns:p14="http://schemas.microsoft.com/office/powerpoint/2010/main" val="2382207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839143" y="3473069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5055143" y="3221069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89520A0F-6357-5518-6C05-8C7A31290014}"/>
              </a:ext>
            </a:extLst>
          </p:cNvPr>
          <p:cNvSpPr/>
          <p:nvPr/>
        </p:nvSpPr>
        <p:spPr>
          <a:xfrm>
            <a:off x="473267" y="2005165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Organigramme : Terminateur 38">
            <a:extLst>
              <a:ext uri="{FF2B5EF4-FFF2-40B4-BE49-F238E27FC236}">
                <a16:creationId xmlns:a16="http://schemas.microsoft.com/office/drawing/2014/main" id="{6841D22E-7F63-0123-DE78-6B7D3949BFF3}"/>
              </a:ext>
            </a:extLst>
          </p:cNvPr>
          <p:cNvSpPr/>
          <p:nvPr/>
        </p:nvSpPr>
        <p:spPr>
          <a:xfrm>
            <a:off x="689267" y="175316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38A13D4-E9E5-6277-73ED-BAC95D25BA9D}"/>
              </a:ext>
            </a:extLst>
          </p:cNvPr>
          <p:cNvSpPr txBox="1">
            <a:spLocks/>
          </p:cNvSpPr>
          <p:nvPr/>
        </p:nvSpPr>
        <p:spPr>
          <a:xfrm>
            <a:off x="653267" y="223397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individuelle </a:t>
            </a:r>
          </a:p>
        </p:txBody>
      </p:sp>
      <p:sp>
        <p:nvSpPr>
          <p:cNvPr id="8" name="Titre 30">
            <a:extLst>
              <a:ext uri="{FF2B5EF4-FFF2-40B4-BE49-F238E27FC236}">
                <a16:creationId xmlns:a16="http://schemas.microsoft.com/office/drawing/2014/main" id="{E7505BF1-9FB3-A3D9-F1AE-40542186D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443" y="875187"/>
            <a:ext cx="7886700" cy="720000"/>
          </a:xfrm>
        </p:spPr>
        <p:txBody>
          <a:bodyPr/>
          <a:lstStyle/>
          <a:p>
            <a:r>
              <a:rPr lang="fr-MA" sz="2400" dirty="0"/>
              <a:t>Organisation de la semaine 6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397D6792-77EF-964B-8655-3B3059F55CA8}"/>
              </a:ext>
            </a:extLst>
          </p:cNvPr>
          <p:cNvSpPr/>
          <p:nvPr/>
        </p:nvSpPr>
        <p:spPr>
          <a:xfrm>
            <a:off x="4839143" y="2000011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Organigramme : Terminateur 2">
            <a:extLst>
              <a:ext uri="{FF2B5EF4-FFF2-40B4-BE49-F238E27FC236}">
                <a16:creationId xmlns:a16="http://schemas.microsoft.com/office/drawing/2014/main" id="{5658D257-978F-A594-EEA1-56A5EF90062C}"/>
              </a:ext>
            </a:extLst>
          </p:cNvPr>
          <p:cNvSpPr/>
          <p:nvPr/>
        </p:nvSpPr>
        <p:spPr>
          <a:xfrm>
            <a:off x="5055143" y="1748011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42" name="Espace réservé du texte 5">
            <a:extLst>
              <a:ext uri="{FF2B5EF4-FFF2-40B4-BE49-F238E27FC236}">
                <a16:creationId xmlns:a16="http://schemas.microsoft.com/office/drawing/2014/main" id="{F17D042A-9C0B-3691-ABA9-FFC53DBA5F5E}"/>
              </a:ext>
            </a:extLst>
          </p:cNvPr>
          <p:cNvSpPr txBox="1">
            <a:spLocks/>
          </p:cNvSpPr>
          <p:nvPr/>
        </p:nvSpPr>
        <p:spPr>
          <a:xfrm>
            <a:off x="5019143" y="219929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collective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A5E18E04-36C4-DDBA-D36A-2F6CAF012C20}"/>
              </a:ext>
            </a:extLst>
          </p:cNvPr>
          <p:cNvSpPr txBox="1">
            <a:spLocks/>
          </p:cNvSpPr>
          <p:nvPr/>
        </p:nvSpPr>
        <p:spPr>
          <a:xfrm>
            <a:off x="5086338" y="3666180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Correction 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2D821F4D-459F-10F8-037F-9FC307E61A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732" y="4694672"/>
            <a:ext cx="3828620" cy="1365622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B4DDBFF-D324-3E3C-39D9-A0E8D4DE4E9D}"/>
              </a:ext>
            </a:extLst>
          </p:cNvPr>
          <p:cNvSpPr txBox="1"/>
          <p:nvPr/>
        </p:nvSpPr>
        <p:spPr>
          <a:xfrm>
            <a:off x="813092" y="5365125"/>
            <a:ext cx="383142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individuelle 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2A74291-E7E7-13E4-B65A-C8356CD292FE}"/>
              </a:ext>
            </a:extLst>
          </p:cNvPr>
          <p:cNvSpPr/>
          <p:nvPr/>
        </p:nvSpPr>
        <p:spPr>
          <a:xfrm>
            <a:off x="4839143" y="4950756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Organigramme : Terminateur 10">
            <a:extLst>
              <a:ext uri="{FF2B5EF4-FFF2-40B4-BE49-F238E27FC236}">
                <a16:creationId xmlns:a16="http://schemas.microsoft.com/office/drawing/2014/main" id="{CFC503CC-4FA1-9F10-684E-6C928131AD4B}"/>
              </a:ext>
            </a:extLst>
          </p:cNvPr>
          <p:cNvSpPr/>
          <p:nvPr/>
        </p:nvSpPr>
        <p:spPr>
          <a:xfrm>
            <a:off x="5055143" y="4698756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E2007DED-A7A4-1496-C6CA-3C0B3D55903F}"/>
              </a:ext>
            </a:extLst>
          </p:cNvPr>
          <p:cNvSpPr/>
          <p:nvPr/>
        </p:nvSpPr>
        <p:spPr>
          <a:xfrm>
            <a:off x="524857" y="347422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Organigramme : Terminateur 12">
            <a:extLst>
              <a:ext uri="{FF2B5EF4-FFF2-40B4-BE49-F238E27FC236}">
                <a16:creationId xmlns:a16="http://schemas.microsoft.com/office/drawing/2014/main" id="{2CC04B81-2F68-9145-2BD8-E6E9F41E90B1}"/>
              </a:ext>
            </a:extLst>
          </p:cNvPr>
          <p:cNvSpPr/>
          <p:nvPr/>
        </p:nvSpPr>
        <p:spPr>
          <a:xfrm>
            <a:off x="740857" y="322222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AF0CA50C-2275-E5C0-2D7C-487CAD1753CB}"/>
              </a:ext>
            </a:extLst>
          </p:cNvPr>
          <p:cNvSpPr txBox="1">
            <a:spLocks/>
          </p:cNvSpPr>
          <p:nvPr/>
        </p:nvSpPr>
        <p:spPr>
          <a:xfrm>
            <a:off x="704857" y="370303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individuelle   </a:t>
            </a:r>
          </a:p>
        </p:txBody>
      </p:sp>
      <p:sp>
        <p:nvSpPr>
          <p:cNvPr id="18" name="Espace réservé du texte 5">
            <a:extLst>
              <a:ext uri="{FF2B5EF4-FFF2-40B4-BE49-F238E27FC236}">
                <a16:creationId xmlns:a16="http://schemas.microsoft.com/office/drawing/2014/main" id="{ECE942AC-D1E4-7C1A-AB4A-F1F11950B0CE}"/>
              </a:ext>
            </a:extLst>
          </p:cNvPr>
          <p:cNvSpPr txBox="1">
            <a:spLocks/>
          </p:cNvSpPr>
          <p:nvPr/>
        </p:nvSpPr>
        <p:spPr>
          <a:xfrm>
            <a:off x="5086338" y="5143867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Compilation et renseignement des livrets de compétences </a:t>
            </a:r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62AFBE96-6D58-CF0A-14F1-9A0AB1FC361F}"/>
              </a:ext>
            </a:extLst>
          </p:cNvPr>
          <p:cNvSpPr/>
          <p:nvPr/>
        </p:nvSpPr>
        <p:spPr>
          <a:xfrm>
            <a:off x="768935" y="4704259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</p:spTree>
    <p:extLst>
      <p:ext uri="{BB962C8B-B14F-4D97-AF65-F5344CB8AC3E}">
        <p14:creationId xmlns:p14="http://schemas.microsoft.com/office/powerpoint/2010/main" val="379146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649E62-5D54-DEB1-59B4-B137DB6394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F984329C-9080-CCA8-8A31-B0D53E4130A1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295B853A-E9BC-33AE-1774-4B1AE38649B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A7D1827-0DD5-22F7-C028-D10A701CBBB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F92A7BD9-9E88-218E-B1C9-6A2F1CF6CA0C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2" name="TextBox 10">
            <a:extLst>
              <a:ext uri="{FF2B5EF4-FFF2-40B4-BE49-F238E27FC236}">
                <a16:creationId xmlns:a16="http://schemas.microsoft.com/office/drawing/2014/main" id="{CC832EE0-6DF7-A0E0-F06E-7C9F081354B1}"/>
              </a:ext>
            </a:extLst>
          </p:cNvPr>
          <p:cNvSpPr txBox="1"/>
          <p:nvPr/>
        </p:nvSpPr>
        <p:spPr>
          <a:xfrm>
            <a:off x="901599" y="1191108"/>
            <a:ext cx="7001441" cy="395853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904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Les compétences évaluées</a:t>
            </a: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A48854FD-AAD0-BC61-5DB6-723DDF2B8418}"/>
              </a:ext>
            </a:extLst>
          </p:cNvPr>
          <p:cNvSpPr txBox="1"/>
          <p:nvPr/>
        </p:nvSpPr>
        <p:spPr>
          <a:xfrm>
            <a:off x="592988" y="1822805"/>
            <a:ext cx="7815905" cy="437042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CO1 :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 à l’oral des mots de vocabulaire.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CO2 :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 à l’oral des phrases et des textes.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PO1 :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Produire, à l’oral, des mots de vocabulaire.</a:t>
            </a:r>
          </a:p>
          <a:p>
            <a:pPr marL="1165225" marR="0" lvl="0" indent="-116522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PO2 :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Participer à un dialogue en mobilisant les actes de paroles étudiés.</a:t>
            </a:r>
          </a:p>
          <a:p>
            <a:pPr marL="1165225" marR="0" lvl="0" indent="-116522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PO3 :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Prendre la parole pour parler de ma classe.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LF1 :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Identifier et lire les lettres étudiées et les syllabes formées à partir de ces lettres.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LF2 :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Lire des mots contenant les lettres étudiées.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PE1 :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Écrire correctement les lettres étudiées.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PE2 :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Écrire correctement des syllabes et des mots contenant les lettres étudiées.</a:t>
            </a:r>
          </a:p>
        </p:txBody>
      </p:sp>
    </p:spTree>
    <p:extLst>
      <p:ext uri="{BB962C8B-B14F-4D97-AF65-F5344CB8AC3E}">
        <p14:creationId xmlns:p14="http://schemas.microsoft.com/office/powerpoint/2010/main" val="1276779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50B710-8693-6626-47B9-5AF0530F37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432F1CFE-E3AC-6F75-1987-E1F4A7B5C13E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C378E7BD-4095-31C6-AA06-A2C2C542E6B4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A1367DD-BD09-B726-FA8B-50C67B47FACF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8276346E-44C5-6BF7-0930-0969AB426842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616E3DE1-2996-B97A-6A3F-40D60F3E4588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303990" y="1710825"/>
            <a:ext cx="5941375" cy="4308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ED7D31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fr-FR" sz="1600" b="1" dirty="0">
                <a:solidFill>
                  <a:srgbClr val="424D7B"/>
                </a:solidFill>
                <a:latin typeface="Dosis" pitchFamily="2" charset="0"/>
                <a:cs typeface="Arial" panose="020B0604020202020204" pitchFamily="34" charset="0"/>
              </a:rPr>
              <a:t>Les séances 1, 2 et 3 sont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consacrées à l’évaluation des compétences suivantes  : </a:t>
            </a:r>
            <a:r>
              <a:rPr kumimoji="0" lang="fr-FR" sz="1600" b="1" i="0" u="sng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CO1 – C02 – PO1 – PO2 – PO3 - LF1 – LF2 .</a:t>
            </a: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La passation se fait de manière </a:t>
            </a:r>
            <a:r>
              <a:rPr kumimoji="0" lang="fr-FR" sz="1600" b="1" i="0" u="sng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individuelle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: l’enseignant évalue chaque élève en l’ invitant à son bureau.</a:t>
            </a:r>
          </a:p>
          <a:p>
            <a:pPr marL="457247" marR="0" lvl="1" indent="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L’enseignant est guidé par le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ppt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affiché sur son ordinateur qui ne doit pas être projeté sur l’écran de la classe  (l’ordinateur doit être débranché du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Datashow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).</a:t>
            </a:r>
          </a:p>
          <a:p>
            <a:pPr marL="885872" marR="0" lvl="1" indent="-428625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Pendant que l’enseignant évalue de manière individuelle les élèves, le reste de la classe réalise des activités pour assurer le calme : lecture, coloriage, copie, dessin.</a:t>
            </a:r>
          </a:p>
          <a:p>
            <a:pPr marL="885872" marR="0" lvl="1" indent="-428625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L’enseignant note immédiatement chaque compétence évaluée et renseigne la grille de compilation (0 -10 ) en s’appuyant sur les indications de compilation en dessous de chaque slide d’item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1898AD3F-CCD0-0B01-51CF-ADECC9DFE93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063"/>
          <a:stretch>
            <a:fillRect/>
          </a:stretch>
        </p:blipFill>
        <p:spPr>
          <a:xfrm>
            <a:off x="472249" y="2831015"/>
            <a:ext cx="1831741" cy="1195970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941468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AA7764-08FC-69EE-EEE6-D97AFAB617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2B8B0A13-9A13-F51E-DEB1-123E69C1D82C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744AFA64-CD37-ABC3-0DC7-9CD206D254EF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69D769C-2C66-2685-49C5-F24D42E0BC5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03A084-5A78-80D2-4631-6850D4EEDB81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extBox 6">
            <a:extLst>
              <a:ext uri="{FF2B5EF4-FFF2-40B4-BE49-F238E27FC236}">
                <a16:creationId xmlns:a16="http://schemas.microsoft.com/office/drawing/2014/main" id="{84957AE1-DE25-9011-99A9-624716E700F6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538400" y="2479102"/>
            <a:ext cx="7951694" cy="16312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Avant de commencer les évaluations individuelles</a:t>
            </a:r>
          </a:p>
          <a:p>
            <a:pPr marL="442913" marR="0" lvl="0" indent="-442913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1 -  Garder à portée de main la grille de compilation </a:t>
            </a:r>
          </a:p>
          <a:p>
            <a:pPr marL="442913" marR="0" lvl="0" indent="-442913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2- Donner une activité à réaliser au reste de la classe</a:t>
            </a:r>
          </a:p>
        </p:txBody>
      </p:sp>
    </p:spTree>
    <p:extLst>
      <p:ext uri="{BB962C8B-B14F-4D97-AF65-F5344CB8AC3E}">
        <p14:creationId xmlns:p14="http://schemas.microsoft.com/office/powerpoint/2010/main" val="902392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EE2D82-588D-EFD8-8EE8-66880EFE8E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2DF388C9-95D7-6E35-500D-4E391D2B7C63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ED7A6F9-8F6D-E92A-9FFB-BD3564C1E0E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F99254B4-1179-09E2-3963-E2197E18697C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2AAA314B-76E1-DBFF-E27F-D8C13E1CF6EF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926954AF-F1E1-39EA-0347-22DD6224C885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80714" y="2821848"/>
            <a:ext cx="3670515" cy="1477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L’enseignant demande aux élèves de prendre le livret à la page 78 et faites les activités </a:t>
            </a:r>
            <a:r>
              <a:rPr lang="fr-FR" sz="2400" b="1" dirty="0">
                <a:solidFill>
                  <a:srgbClr val="C00000"/>
                </a:solidFill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ludiques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Dosis SemiBold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3070DE56-B660-494C-AB94-E0458C7B8B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4643" y="1096802"/>
            <a:ext cx="3739856" cy="5197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8975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/>
              <a:t>Bonjour cher élève. Nous allons faire quelques activités d’évaluation.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6B75884-FDA7-3C30-D664-B0E9FFEE8DE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A0C3709-4680-5424-D4BD-97BFC2F1480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51DB144-9999-2761-71C6-6FD60EF25E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E4E50BF3-91A0-9251-A61F-775418AE5C4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063"/>
          <a:stretch>
            <a:fillRect/>
          </a:stretch>
        </p:blipFill>
        <p:spPr>
          <a:xfrm>
            <a:off x="2687662" y="2198689"/>
            <a:ext cx="3768675" cy="2460622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433455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6B990-9E96-4265-EAEA-24139A257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36D694B-0251-B019-3D0F-1D60E57EAB0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578C0E4-6FBC-E5CE-2306-50551BBDE0F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36FC6D0-C015-09B3-6913-FE94842F8B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120C2F-F77C-9E38-2CB7-6D74C8195DCC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DB04E4D8-CED8-1B25-158A-7E9BCB967BD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-191760" y="3069811"/>
            <a:ext cx="94120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CO1.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Comprendre, à l’oral, des mots de vocabulaire.</a:t>
            </a:r>
            <a:endParaRPr kumimoji="0" lang="fr-MA" sz="2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46148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Regarde les images. Je vais te dire des mots et tu vas me montrer les images qui correspondent : une jambe – un frère – un sirop – une famille – une tartine.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4F9DF2C-BC35-41B0-A89F-20435BD89CE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DA8F569-70ED-4E8A-B976-7309007BF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1B2F4C-A6F1-4748-BBFE-85EB4F1430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BE9F4498-9E4F-4D73-B435-009301C9E0E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864350" y="6177315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368615EC-9C27-4405-8F21-9C0E4FB2E57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2062" y="3865846"/>
            <a:ext cx="1744047" cy="1908000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E5230A1B-A0E2-47C0-9198-560DFEF725F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6294" y="3865846"/>
            <a:ext cx="1744230" cy="1908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70A83BBF-CE28-4610-8EA7-CEF0F33FE6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0352" y="1767887"/>
            <a:ext cx="1744210" cy="1908000"/>
          </a:xfrm>
          <a:prstGeom prst="rect">
            <a:avLst/>
          </a:prstGeom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8E87F11E-A6F5-42B0-AB7E-4F8CC81A605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7835" y="1767887"/>
            <a:ext cx="1744214" cy="1908000"/>
          </a:xfrm>
          <a:prstGeom prst="rect">
            <a:avLst/>
          </a:prstGeom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3271B561-CEB4-419A-8EFB-C2DEECA4A22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5322" y="1767887"/>
            <a:ext cx="1744210" cy="19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8685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6B990-9E96-4265-EAEA-24139A257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36D694B-0251-B019-3D0F-1D60E57EAB0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578C0E4-6FBC-E5CE-2306-50551BBDE0F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36FC6D0-C015-09B3-6913-FE94842F8B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120C2F-F77C-9E38-2CB7-6D74C8195DCC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DB04E4D8-CED8-1B25-158A-7E9BCB967BD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-191760" y="3069811"/>
            <a:ext cx="94120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CO2.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 à l’oral des phrases et des textes.</a:t>
            </a:r>
          </a:p>
        </p:txBody>
      </p:sp>
    </p:spTree>
    <p:extLst>
      <p:ext uri="{BB962C8B-B14F-4D97-AF65-F5344CB8AC3E}">
        <p14:creationId xmlns:p14="http://schemas.microsoft.com/office/powerpoint/2010/main" val="1013298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2967" y="755999"/>
            <a:ext cx="7145206" cy="612000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Regarde la scène. Je vais te dire des phrases et tu vas me montrer les images qui correspondent : Voici la chambre de Kamal. 1) Kamal a un frère. 2) Dans la chambre, il y a un lit. 3) Sur le lit, il y a des jouets. 4 ) Sur le bureau, il y a des fleurs. 5) Sous le lit, il y a un robot.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4F9DF2C-BC35-41B0-A89F-20435BD89CE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DA8F569-70ED-4E8A-B976-7309007BF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1B2F4C-A6F1-4748-BBFE-85EB4F1430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BE9F4498-9E4F-4D73-B435-009301C9E0E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864350" y="6177315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7725DE7-27D6-4DB2-B950-541FBE002EE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0025" y="1946005"/>
            <a:ext cx="6563949" cy="3922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2069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6B990-9E96-4265-EAEA-24139A257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36D694B-0251-B019-3D0F-1D60E57EAB0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578C0E4-6FBC-E5CE-2306-50551BBDE0F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36FC6D0-C015-09B3-6913-FE94842F8B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120C2F-F77C-9E38-2CB7-6D74C8195DCC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DB04E4D8-CED8-1B25-158A-7E9BCB967BD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-191760" y="3069811"/>
            <a:ext cx="94120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PO1.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Produire, à l’oral, des mots de vocabulaire.</a:t>
            </a:r>
          </a:p>
        </p:txBody>
      </p:sp>
    </p:spTree>
    <p:extLst>
      <p:ext uri="{BB962C8B-B14F-4D97-AF65-F5344CB8AC3E}">
        <p14:creationId xmlns:p14="http://schemas.microsoft.com/office/powerpoint/2010/main" val="1160430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Mets ton doigt sur chaque image et dis-moi le mot en français.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2FBD7F59-4D4F-2F9C-2373-E248555710C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0341E3D9-CA0F-6388-C0CB-C762B47551E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45DB04F-1BEF-EA61-36BC-6F6BCBE1262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4" name="TextBox 6">
            <a:extLst>
              <a:ext uri="{FF2B5EF4-FFF2-40B4-BE49-F238E27FC236}">
                <a16:creationId xmlns:a16="http://schemas.microsoft.com/office/drawing/2014/main" id="{51413284-CB60-3C56-DCD4-C2B0096F478E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864350" y="6177315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D7D05FF8-3D1E-4AE0-A8CA-88E140850BD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0583" y="3980223"/>
            <a:ext cx="1744071" cy="190800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6DC87C54-1014-4912-9314-5EDC1EE1858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6552" y="3980223"/>
            <a:ext cx="1744047" cy="190800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F4DACDD8-1998-4FA8-B888-E70A6C00C6F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334" y="1762637"/>
            <a:ext cx="1744048" cy="1908000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5FE7BC06-3E86-4A31-AF42-8280F37D8EE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7064" y="1762091"/>
            <a:ext cx="1744210" cy="1908000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43509198-D097-4BF7-B4FB-06079163E02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6199" y="1762091"/>
            <a:ext cx="1744210" cy="19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981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B4BD0F-C1DA-EE8C-886B-6236F428BE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9C84C5C0-8A85-F16C-49FF-E1171A806C73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F566EF3-30CC-D22E-6483-0BBF49616AA4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B6415DF-0DA2-EDA0-CBE7-05EBE35CC0D1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AA780E1C-80E8-3A56-F3EA-3232764F7305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5EA2CF0B-6D87-6921-5C20-DF525D6F168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653358"/>
            <a:ext cx="7788166" cy="10926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PO2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Participer à un dialogue en mobilisant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les actes de parole étudiés.</a:t>
            </a:r>
          </a:p>
        </p:txBody>
      </p:sp>
    </p:spTree>
    <p:extLst>
      <p:ext uri="{BB962C8B-B14F-4D97-AF65-F5344CB8AC3E}">
        <p14:creationId xmlns:p14="http://schemas.microsoft.com/office/powerpoint/2010/main" val="568285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2FBD7F59-4D4F-2F9C-2373-E248555710C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0341E3D9-CA0F-6388-C0CB-C762B47551E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45DB04F-1BEF-EA61-36BC-6F6BCBE1262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4" name="TextBox 6">
            <a:extLst>
              <a:ext uri="{FF2B5EF4-FFF2-40B4-BE49-F238E27FC236}">
                <a16:creationId xmlns:a16="http://schemas.microsoft.com/office/drawing/2014/main" id="{51413284-CB60-3C56-DCD4-C2B0096F478E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864350" y="6177315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2 points</a:t>
            </a:r>
          </a:p>
        </p:txBody>
      </p:sp>
      <p:sp>
        <p:nvSpPr>
          <p:cNvPr id="19" name="Titre 1">
            <a:extLst>
              <a:ext uri="{FF2B5EF4-FFF2-40B4-BE49-F238E27FC236}">
                <a16:creationId xmlns:a16="http://schemas.microsoft.com/office/drawing/2014/main" id="{9F166FCF-DD94-85AD-98E1-52C417BBBB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Je vais te poser des questions et tu dois répondre correctement. </a:t>
            </a:r>
            <a:endParaRPr lang="fr-FR" i="1" dirty="0">
              <a:solidFill>
                <a:schemeClr val="bg1">
                  <a:lumMod val="65000"/>
                </a:schemeClr>
              </a:solidFill>
            </a:endParaRP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1ACD7BA4-C95F-BDDA-DD17-FE6B4A36127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95B8AEFB-80DB-1152-92A6-450ACFE44E1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0C168F7-A80B-F3A1-F28F-7E849DF8B58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3" name="Titre 1">
            <a:extLst>
              <a:ext uri="{FF2B5EF4-FFF2-40B4-BE49-F238E27FC236}">
                <a16:creationId xmlns:a16="http://schemas.microsoft.com/office/drawing/2014/main" id="{8ED6E5E3-C4F1-19B3-0CA3-D422FF67D944}"/>
              </a:ext>
            </a:extLst>
          </p:cNvPr>
          <p:cNvSpPr txBox="1">
            <a:spLocks/>
          </p:cNvSpPr>
          <p:nvPr/>
        </p:nvSpPr>
        <p:spPr>
          <a:xfrm>
            <a:off x="1496223" y="1873525"/>
            <a:ext cx="6598905" cy="31109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Qui est sur la photo ?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Est-ce que tu as une sœur ?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Est-ce que tu as un frère ?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Il y a combien de chambres dans ta maison ?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Où est </a:t>
            </a:r>
            <a:r>
              <a:rPr kumimoji="0" lang="fr-FR" sz="2400" b="1" i="0" u="none" strike="noStrike" kern="1200" cap="none" spc="0" normalizeH="0" baseline="0" noProof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ton robot 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051769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8599E5-2E76-1A99-F177-3A17D329E3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40A6E950-5B09-DCE6-73CC-1FD7B7F465E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4E136519-9BE8-F951-0EE8-8B540CDDCFD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E1D604E-E9BC-57CC-154E-853656901840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A63E33C0-2372-342F-3301-0395E3948414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0E5055A1-EBA9-EF76-516E-5BDFBAFBC6C7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998113"/>
            <a:ext cx="7788166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PO3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Prendre la parole pour parler de ma classe.</a:t>
            </a:r>
          </a:p>
        </p:txBody>
      </p:sp>
    </p:spTree>
    <p:extLst>
      <p:ext uri="{BB962C8B-B14F-4D97-AF65-F5344CB8AC3E}">
        <p14:creationId xmlns:p14="http://schemas.microsoft.com/office/powerpoint/2010/main" val="3899481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85000"/>
                    <a:lumOff val="15000"/>
                  </a:schemeClr>
                </a:solidFill>
              </a:rPr>
              <a:t>Présente-toi et parle de ta maison et de ta famille. </a:t>
            </a:r>
            <a:br>
              <a:rPr lang="fr-FR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85000"/>
                    <a:lumOff val="15000"/>
                  </a:schemeClr>
                </a:solidFill>
              </a:rPr>
              <a:t>Tu dois dire 5 phrases.   </a:t>
            </a:r>
            <a:r>
              <a:rPr lang="fr-FR" sz="14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L’enseignant explique la consigne dans la langue de l’apprenant.  </a:t>
            </a:r>
            <a:endParaRPr lang="fr-MA" i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5F76A08-A932-AEFE-503F-9A994D31FC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500" y="2398539"/>
            <a:ext cx="1865935" cy="2798902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CE84284-4EA4-6D37-4CF3-54E84DAC6000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58194" y="1656183"/>
            <a:ext cx="1219370" cy="1362265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190EB5EC-33CF-4C7D-B2C9-9648C60380B8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942BCEB7-516A-4AEC-AE16-46F4E94D250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0C6666B-7B8E-4578-B4CE-7E1A0CB3E8D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0" name="TextBox 6">
            <a:extLst>
              <a:ext uri="{FF2B5EF4-FFF2-40B4-BE49-F238E27FC236}">
                <a16:creationId xmlns:a16="http://schemas.microsoft.com/office/drawing/2014/main" id="{B4114D76-E8CB-4AEA-8A03-F4969FC49705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316386" y="6130876"/>
            <a:ext cx="8511226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AF4DEA7-CD79-44C9-9D9C-E9CFD8A5ECC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1435" y="1763415"/>
            <a:ext cx="5700851" cy="3800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6974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FACF15-EC87-ECA5-C5A2-139223BE33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A6B506F7-29E3-66D0-EF6D-14F13D5E960D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BD69A319-C191-E72A-A3A9-B057CE8A551C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6295976E-7B56-3FFF-FF8F-559448C4A371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F5B20F50-F7A1-6B82-68A6-5CEAD326ED43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877E1BA6-C696-F4C6-EF56-C4461C09651E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998113"/>
            <a:ext cx="7788166" cy="152349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LF1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Identifier et lire des lettres, des syllabes et des mots contenant les lettres étudiées.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4BACC6">
                  <a:lumMod val="50000"/>
                </a:srgbClr>
              </a:solidFill>
              <a:effectLst/>
              <a:uLnTx/>
              <a:uFillTx/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2386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748D5D-B49A-9C62-DF72-BFE0D35283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656CA4A-9F26-CDC0-40B5-A7DFF0D791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Je vais te montrer des lettres, des syllabes et des mots que  tu dois lire.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L’enseignant guide l’élève dans sa lecture.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E8506C9-7DE4-5B26-01EB-FDD6121FC0A7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96835" y="1624017"/>
            <a:ext cx="8134466" cy="1506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5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Arial" panose="020B0604020202020204" pitchFamily="34" charset="0"/>
              </a:rPr>
              <a:t>B  </a:t>
            </a:r>
            <a:r>
              <a:rPr kumimoji="0" lang="ar-MA" sz="5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Arial" panose="020B0604020202020204" pitchFamily="34" charset="0"/>
              </a:rPr>
              <a:t>   </a:t>
            </a:r>
            <a:r>
              <a:rPr kumimoji="0" lang="pt-BR" sz="5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Arial" panose="020B0604020202020204" pitchFamily="34" charset="0"/>
              </a:rPr>
              <a:t>     </a:t>
            </a:r>
            <a:r>
              <a:rPr kumimoji="0" lang="pt-BR" sz="5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Bold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t   </a:t>
            </a:r>
            <a:r>
              <a:rPr kumimoji="0" lang="pt-BR" sz="5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ar-MA" sz="5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Arial" panose="020B0604020202020204" pitchFamily="34" charset="0"/>
              </a:rPr>
              <a:t>  </a:t>
            </a:r>
            <a:r>
              <a:rPr kumimoji="0" lang="pt-BR" sz="5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Arial" panose="020B0604020202020204" pitchFamily="34" charset="0"/>
              </a:rPr>
              <a:t>  </a:t>
            </a:r>
            <a:r>
              <a:rPr kumimoji="0" lang="pt-BR" sz="5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         S</a:t>
            </a:r>
            <a:endParaRPr kumimoji="0" lang="it-IT" sz="5400" b="1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6">
            <a:extLst>
              <a:ext uri="{FF2B5EF4-FFF2-40B4-BE49-F238E27FC236}">
                <a16:creationId xmlns:a16="http://schemas.microsoft.com/office/drawing/2014/main" id="{8ACE7F27-B8F6-1DF0-A182-A6B9DD8C3E3C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96835" y="5822719"/>
            <a:ext cx="8511226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lettre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0,5 point (2 pts)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/ syllabe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1 point (4 pts)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899A5752-C111-4CC4-9602-DAC414FC8EC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FACED1A1-267D-483A-B76E-BB942A2D302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928A60-161E-4CD3-8A9B-ACC4ED52E98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B628AFF1-13C3-4B54-6AA2-044254D662E1}"/>
              </a:ext>
            </a:extLst>
          </p:cNvPr>
          <p:cNvGraphicFramePr>
            <a:graphicFrameLocks noGrp="1"/>
          </p:cNvGraphicFramePr>
          <p:nvPr/>
        </p:nvGraphicFramePr>
        <p:xfrm>
          <a:off x="1173007" y="3326524"/>
          <a:ext cx="1898277" cy="13043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98277">
                  <a:extLst>
                    <a:ext uri="{9D8B030D-6E8A-4147-A177-3AD203B41FA5}">
                      <a16:colId xmlns:a16="http://schemas.microsoft.com/office/drawing/2014/main" val="2780603077"/>
                    </a:ext>
                  </a:extLst>
                </a:gridCol>
              </a:tblGrid>
              <a:tr h="1304365">
                <a:tc>
                  <a:txBody>
                    <a:bodyPr/>
                    <a:lstStyle/>
                    <a:p>
                      <a:pPr algn="ctr"/>
                      <a:endParaRPr kumimoji="0" lang="fr-FR" sz="5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Dosis" pitchFamily="2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8679932"/>
                  </a:ext>
                </a:extLst>
              </a:tr>
            </a:tbl>
          </a:graphicData>
        </a:graphic>
      </p:graphicFrame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E16C654B-A151-A52F-C88F-47F9052ACE59}"/>
              </a:ext>
            </a:extLst>
          </p:cNvPr>
          <p:cNvGraphicFramePr>
            <a:graphicFrameLocks noGrp="1"/>
          </p:cNvGraphicFramePr>
          <p:nvPr/>
        </p:nvGraphicFramePr>
        <p:xfrm>
          <a:off x="1458410" y="3299428"/>
          <a:ext cx="6512584" cy="13043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256292">
                  <a:extLst>
                    <a:ext uri="{9D8B030D-6E8A-4147-A177-3AD203B41FA5}">
                      <a16:colId xmlns:a16="http://schemas.microsoft.com/office/drawing/2014/main" val="3258839349"/>
                    </a:ext>
                  </a:extLst>
                </a:gridCol>
                <a:gridCol w="3256292">
                  <a:extLst>
                    <a:ext uri="{9D8B030D-6E8A-4147-A177-3AD203B41FA5}">
                      <a16:colId xmlns:a16="http://schemas.microsoft.com/office/drawing/2014/main" val="2734644631"/>
                    </a:ext>
                  </a:extLst>
                </a:gridCol>
              </a:tblGrid>
              <a:tr h="1304365">
                <a:tc>
                  <a:txBody>
                    <a:bodyPr/>
                    <a:lstStyle/>
                    <a:p>
                      <a:pPr marL="0" marR="0" lvl="0" indent="0" algn="ctr" defTabSz="5143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54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Dosis" pitchFamily="2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to       pu      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fr-FR" sz="54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Dosis" pitchFamily="2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si        </a:t>
                      </a:r>
                      <a:r>
                        <a:rPr kumimoji="0" lang="fr-FR" sz="5400" b="1" i="0" u="none" strike="noStrike" kern="100" cap="none" spc="0" normalizeH="0" baseline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Dosis" pitchFamily="2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bo</a:t>
                      </a:r>
                      <a:endParaRPr kumimoji="0" lang="fr-FR" sz="5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Dosis" pitchFamily="2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115811"/>
                  </a:ext>
                </a:extLst>
              </a:tr>
            </a:tbl>
          </a:graphicData>
        </a:graphic>
      </p:graphicFrame>
      <p:sp>
        <p:nvSpPr>
          <p:cNvPr id="11" name="ZoneTexte 10">
            <a:extLst>
              <a:ext uri="{FF2B5EF4-FFF2-40B4-BE49-F238E27FC236}">
                <a16:creationId xmlns:a16="http://schemas.microsoft.com/office/drawing/2014/main" id="{3A5ADF8C-768A-C2A3-6C0E-A018A5076886}"/>
              </a:ext>
            </a:extLst>
          </p:cNvPr>
          <p:cNvSpPr txBox="1"/>
          <p:nvPr/>
        </p:nvSpPr>
        <p:spPr>
          <a:xfrm>
            <a:off x="1458410" y="4457552"/>
            <a:ext cx="641260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5400" b="1" i="0" u="none" strike="noStrike" kern="100" cap="none" spc="0" normalizeH="0" baseline="0" noProof="0" dirty="0">
                <a:ln>
                  <a:noFill/>
                </a:ln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Arial" panose="020B0604020202020204" pitchFamily="34" charset="0"/>
              </a:rPr>
              <a:t>pirate</a:t>
            </a:r>
            <a:r>
              <a:rPr kumimoji="0" lang="pt-BR" sz="1800" b="1" i="0" u="none" strike="noStrike" kern="100" cap="none" spc="0" normalizeH="0" baseline="0" noProof="0" dirty="0">
                <a:ln>
                  <a:noFill/>
                </a:ln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ar-MA" sz="1800" b="1" i="0" u="none" strike="noStrike" kern="100" cap="none" spc="0" normalizeH="0" baseline="0" noProof="0" dirty="0">
                <a:ln>
                  <a:noFill/>
                </a:ln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Arial" panose="020B0604020202020204" pitchFamily="34" charset="0"/>
              </a:rPr>
              <a:t>  </a:t>
            </a:r>
            <a:r>
              <a:rPr kumimoji="0" lang="fr-FR" sz="1800" b="1" i="0" u="none" strike="noStrike" kern="100" cap="none" spc="0" normalizeH="0" baseline="0" noProof="0" dirty="0">
                <a:ln>
                  <a:noFill/>
                </a:ln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Arial" panose="020B0604020202020204" pitchFamily="34" charset="0"/>
              </a:rPr>
              <a:t>       </a:t>
            </a:r>
            <a:r>
              <a:rPr kumimoji="0" lang="ar-MA" sz="1800" b="1" i="0" u="none" strike="noStrike" kern="100" cap="none" spc="0" normalizeH="0" baseline="0" noProof="0" dirty="0">
                <a:ln>
                  <a:noFill/>
                </a:ln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Arial" panose="020B0604020202020204" pitchFamily="34" charset="0"/>
              </a:rPr>
              <a:t>        </a:t>
            </a:r>
            <a:r>
              <a:rPr kumimoji="0" lang="fr-FR" sz="1800" b="1" i="0" u="none" strike="noStrike" kern="100" cap="none" spc="0" normalizeH="0" baseline="0" noProof="0" dirty="0">
                <a:ln>
                  <a:noFill/>
                </a:ln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Arial" panose="020B0604020202020204" pitchFamily="34" charset="0"/>
              </a:rPr>
              <a:t>    </a:t>
            </a:r>
            <a:r>
              <a:rPr kumimoji="0" lang="fr-FR" sz="5400" b="1" i="0" u="none" strike="noStrike" kern="100" cap="none" spc="0" normalizeH="0" baseline="0" noProof="0" dirty="0">
                <a:ln>
                  <a:noFill/>
                </a:ln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Arial" panose="020B0604020202020204" pitchFamily="34" charset="0"/>
              </a:rPr>
              <a:t>bol</a:t>
            </a: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899D49B-7E0B-C70E-D707-F42643AE3A5F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0" y="6130876"/>
            <a:ext cx="8511226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mot :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 (4pts) </a:t>
            </a:r>
          </a:p>
        </p:txBody>
      </p:sp>
    </p:spTree>
    <p:extLst>
      <p:ext uri="{BB962C8B-B14F-4D97-AF65-F5344CB8AC3E}">
        <p14:creationId xmlns:p14="http://schemas.microsoft.com/office/powerpoint/2010/main" val="4011736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B4BD0F-C1DA-EE8C-886B-6236F428BE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9C84C5C0-8A85-F16C-49FF-E1171A806C73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F566EF3-30CC-D22E-6483-0BBF49616AA4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B6415DF-0DA2-EDA0-CBE7-05EBE35CC0D1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AA780E1C-80E8-3A56-F3EA-3232764F7305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5EA2CF0B-6D87-6921-5C20-DF525D6F168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498491"/>
            <a:ext cx="7788166" cy="8617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LF2 : 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Lire des phrases simples contenant les lettres étudiées.</a:t>
            </a:r>
          </a:p>
        </p:txBody>
      </p:sp>
    </p:spTree>
    <p:extLst>
      <p:ext uri="{BB962C8B-B14F-4D97-AF65-F5344CB8AC3E}">
        <p14:creationId xmlns:p14="http://schemas.microsoft.com/office/powerpoint/2010/main" val="300145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2FBD7F59-4D4F-2F9C-2373-E248555710C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0341E3D9-CA0F-6388-C0CB-C762B47551E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45DB04F-1BEF-EA61-36BC-6F6BCBE1262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4" name="TextBox 6">
            <a:extLst>
              <a:ext uri="{FF2B5EF4-FFF2-40B4-BE49-F238E27FC236}">
                <a16:creationId xmlns:a16="http://schemas.microsoft.com/office/drawing/2014/main" id="{51413284-CB60-3C56-DCD4-C2B0096F478E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3715353" y="5441038"/>
            <a:ext cx="5518602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Fluidité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2 points ( 1 point  par phrase)</a:t>
            </a:r>
          </a:p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Correction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8 points ( 1  point par mot )</a:t>
            </a:r>
          </a:p>
        </p:txBody>
      </p:sp>
      <p:sp>
        <p:nvSpPr>
          <p:cNvPr id="19" name="Titre 1">
            <a:extLst>
              <a:ext uri="{FF2B5EF4-FFF2-40B4-BE49-F238E27FC236}">
                <a16:creationId xmlns:a16="http://schemas.microsoft.com/office/drawing/2014/main" id="{9F166FCF-DD94-85AD-98E1-52C417BBBB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Tu vas lire ces phrases correctement et avec fluidité.</a:t>
            </a:r>
            <a:endParaRPr lang="fr-FR" i="1" dirty="0">
              <a:solidFill>
                <a:schemeClr val="bg1">
                  <a:lumMod val="65000"/>
                </a:schemeClr>
              </a:solidFill>
            </a:endParaRP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1ACD7BA4-C95F-BDDA-DD17-FE6B4A36127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95B8AEFB-80DB-1152-92A6-450ACFE44E1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0C168F7-A80B-F3A1-F28F-7E849DF8B58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3" name="Titre 1">
            <a:extLst>
              <a:ext uri="{FF2B5EF4-FFF2-40B4-BE49-F238E27FC236}">
                <a16:creationId xmlns:a16="http://schemas.microsoft.com/office/drawing/2014/main" id="{8ED6E5E3-C4F1-19B3-0CA3-D422FF67D944}"/>
              </a:ext>
            </a:extLst>
          </p:cNvPr>
          <p:cNvSpPr txBox="1">
            <a:spLocks/>
          </p:cNvSpPr>
          <p:nvPr/>
        </p:nvSpPr>
        <p:spPr>
          <a:xfrm>
            <a:off x="1119478" y="1964267"/>
            <a:ext cx="7516346" cy="237066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Sami a un bol.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Le bébé a une pomme.</a:t>
            </a:r>
          </a:p>
        </p:txBody>
      </p:sp>
    </p:spTree>
    <p:extLst>
      <p:ext uri="{BB962C8B-B14F-4D97-AF65-F5344CB8AC3E}">
        <p14:creationId xmlns:p14="http://schemas.microsoft.com/office/powerpoint/2010/main" val="2485555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30B7BA-C657-4500-9080-BFC92F4BC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L’évaluation est terminée.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5DFC5A5-93A6-B16F-46B2-0A9BA480AAA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81"/>
          <a:stretch>
            <a:fillRect/>
          </a:stretch>
        </p:blipFill>
        <p:spPr>
          <a:xfrm>
            <a:off x="69048" y="575254"/>
            <a:ext cx="1393241" cy="1024294"/>
          </a:xfrm>
          <a:prstGeom prst="ellipse">
            <a:avLst/>
          </a:prstGeom>
        </p:spPr>
      </p:pic>
      <p:pic>
        <p:nvPicPr>
          <p:cNvPr id="9" name="Nada-Wave">
            <a:hlinkClick r:id="" action="ppaction://media"/>
            <a:extLst>
              <a:ext uri="{FF2B5EF4-FFF2-40B4-BE49-F238E27FC236}">
                <a16:creationId xmlns:a16="http://schemas.microsoft.com/office/drawing/2014/main" id="{366B4315-512B-95B5-C6C5-0BE4BCB92EB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10" name="majd_wave">
            <a:hlinkClick r:id="" action="ppaction://media"/>
            <a:extLst>
              <a:ext uri="{FF2B5EF4-FFF2-40B4-BE49-F238E27FC236}">
                <a16:creationId xmlns:a16="http://schemas.microsoft.com/office/drawing/2014/main" id="{A7E9F1CB-EA6C-1B6A-6840-2B76C6198EE1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6529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 offer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Vocab_01- 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Vocab_02- Mémoris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Vocab_03- Appropri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Vocab_04- Entrainement 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3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5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6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4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1_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BE1CA3E4EEE7E478F0E6E453AD473F7" ma:contentTypeVersion="15" ma:contentTypeDescription="Crée un document." ma:contentTypeScope="" ma:versionID="88e595329b58a341247e0709eeaa7ee9">
  <xsd:schema xmlns:xsd="http://www.w3.org/2001/XMLSchema" xmlns:xs="http://www.w3.org/2001/XMLSchema" xmlns:p="http://schemas.microsoft.com/office/2006/metadata/properties" xmlns:ns3="202b3bc9-e036-45c7-aea0-06aec8cd7a40" xmlns:ns4="f0534ec5-868f-4ce6-85c7-99f0612daa52" targetNamespace="http://schemas.microsoft.com/office/2006/metadata/properties" ma:root="true" ma:fieldsID="bec1963433db02a35e86c45a6d6fd5bd" ns3:_="" ns4:_="">
    <xsd:import namespace="202b3bc9-e036-45c7-aea0-06aec8cd7a40"/>
    <xsd:import namespace="f0534ec5-868f-4ce6-85c7-99f0612daa5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bjectDetectorVersions" minOccurs="0"/>
                <xsd:element ref="ns3:MediaServiceSearchProperties" minOccurs="0"/>
                <xsd:element ref="ns3:MediaServiceDateTaken" minOccurs="0"/>
                <xsd:element ref="ns3:MediaServiceSystem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2b3bc9-e036-45c7-aea0-06aec8cd7a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ystemTags" ma:index="18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534ec5-868f-4ce6-85c7-99f0612daa52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Partage du hachage d’indicateur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53A625D2-0D29-4111-ABCA-78BFA48A52B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02b3bc9-e036-45c7-aea0-06aec8cd7a40"/>
    <ds:schemaRef ds:uri="f0534ec5-868f-4ce6-85c7-99f0612daa5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3EFF58A-878D-45D3-98B3-2A4167E4539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935EE65-EFF6-41BE-AD9B-D333E6AF2074}">
  <ds:schemaRefs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documentManagement/types"/>
    <ds:schemaRef ds:uri="202b3bc9-e036-45c7-aea0-06aec8cd7a40"/>
    <ds:schemaRef ds:uri="f0534ec5-868f-4ce6-85c7-99f0612daa52"/>
    <ds:schemaRef ds:uri="http://schemas.microsoft.com/office/2006/metadata/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8363</TotalTime>
  <Words>857</Words>
  <Application>Microsoft Office PowerPoint</Application>
  <PresentationFormat>Affichage à l'écran (4:3)</PresentationFormat>
  <Paragraphs>89</Paragraphs>
  <Slides>23</Slides>
  <Notes>0</Notes>
  <HiddenSlides>0</HiddenSlides>
  <MMClips>2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18</vt:i4>
      </vt:variant>
      <vt:variant>
        <vt:lpstr>Titres des diapositives</vt:lpstr>
      </vt:variant>
      <vt:variant>
        <vt:i4>23</vt:i4>
      </vt:variant>
    </vt:vector>
  </HeadingPairs>
  <TitlesOfParts>
    <vt:vector size="50" baseType="lpstr">
      <vt:lpstr>Calibri</vt:lpstr>
      <vt:lpstr>Arial</vt:lpstr>
      <vt:lpstr>Dosis</vt:lpstr>
      <vt:lpstr>Dosis SemiBold</vt:lpstr>
      <vt:lpstr>Bahnschrift SemiBold</vt:lpstr>
      <vt:lpstr>Dosis ExtraBold</vt:lpstr>
      <vt:lpstr>Mistral</vt:lpstr>
      <vt:lpstr>Wingdings</vt:lpstr>
      <vt:lpstr>Dosis Medium</vt:lpstr>
      <vt:lpstr>2_Conception personnalisée</vt:lpstr>
      <vt:lpstr>00_Env-Enseignant</vt:lpstr>
      <vt:lpstr>Révision</vt:lpstr>
      <vt:lpstr>lecture offerte</vt:lpstr>
      <vt:lpstr>4_New Voc_01-Livret</vt:lpstr>
      <vt:lpstr>Conception personnalisée</vt:lpstr>
      <vt:lpstr>Vocab_01- Présentation</vt:lpstr>
      <vt:lpstr>Vocab_02- Mémorisation</vt:lpstr>
      <vt:lpstr>Vocab_03- Appropriation</vt:lpstr>
      <vt:lpstr>Vocab_04- Entrainement livret</vt:lpstr>
      <vt:lpstr>1_Env-Enseignant</vt:lpstr>
      <vt:lpstr>3_Lecture</vt:lpstr>
      <vt:lpstr>2_Env-Enseignant</vt:lpstr>
      <vt:lpstr>5_New Voc_01-Livret</vt:lpstr>
      <vt:lpstr>6_New Voc_01-Livret</vt:lpstr>
      <vt:lpstr>3_Env-Enseignant</vt:lpstr>
      <vt:lpstr>4_Env-Enseignant</vt:lpstr>
      <vt:lpstr>1_Révision</vt:lpstr>
      <vt:lpstr>Présentation PowerPoint</vt:lpstr>
      <vt:lpstr>Présentation PowerPoint</vt:lpstr>
      <vt:lpstr>Organisation de la semaine 6</vt:lpstr>
      <vt:lpstr>Présentation PowerPoint</vt:lpstr>
      <vt:lpstr>Présentation PowerPoint</vt:lpstr>
      <vt:lpstr>Présentation PowerPoint</vt:lpstr>
      <vt:lpstr>Présentation PowerPoint</vt:lpstr>
      <vt:lpstr>Bonjour cher élève. Nous allons faire quelques activités d’évaluation.</vt:lpstr>
      <vt:lpstr>Présentation PowerPoint</vt:lpstr>
      <vt:lpstr>Regarde les images. Je vais te dire des mots et tu vas me montrer les images qui correspondent : une jambe – un frère – un sirop – une famille – une tartine.</vt:lpstr>
      <vt:lpstr>Présentation PowerPoint</vt:lpstr>
      <vt:lpstr>Regarde la scène. Je vais te dire des phrases et tu vas me montrer les images qui correspondent : Voici la chambre de Kamal. 1) Kamal a un frère. 2) Dans la chambre, il y a un lit. 3) Sur le lit, il y a des jouets. 4 ) Sur le bureau, il y a des fleurs. 5) Sous le lit, il y a un robot.</vt:lpstr>
      <vt:lpstr>Présentation PowerPoint</vt:lpstr>
      <vt:lpstr>Mets ton doigt sur chaque image et dis-moi le mot en français.</vt:lpstr>
      <vt:lpstr>Présentation PowerPoint</vt:lpstr>
      <vt:lpstr>Je vais te poser des questions et tu dois répondre correctement. </vt:lpstr>
      <vt:lpstr>Présentation PowerPoint</vt:lpstr>
      <vt:lpstr>Présente-toi et parle de ta maison et de ta famille.  Tu dois dire 5 phrases.   L’enseignant explique la consigne dans la langue de l’apprenant.  </vt:lpstr>
      <vt:lpstr>Présentation PowerPoint</vt:lpstr>
      <vt:lpstr>Je vais te montrer des lettres, des syllabes et des mots que  tu dois lire. L’enseignant guide l’élève dans sa lecture. </vt:lpstr>
      <vt:lpstr>Présentation PowerPoint</vt:lpstr>
      <vt:lpstr>Tu vas lire ces phrases correctement et avec fluidité.</vt:lpstr>
      <vt:lpstr>L’évaluation est terminée.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LAMIAE BEZZAZ</dc:creator>
  <cp:lastModifiedBy>KHALID.RAMNI</cp:lastModifiedBy>
  <cp:revision>58</cp:revision>
  <cp:lastPrinted>2025-08-13T10:11:39Z</cp:lastPrinted>
  <dcterms:created xsi:type="dcterms:W3CDTF">2025-08-01T12:31:49Z</dcterms:created>
  <dcterms:modified xsi:type="dcterms:W3CDTF">2026-03-08T21:28:49Z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0x0101003BE1CA3E4EEE7E478F0E6E453AD473F7</vt:lpwstr>
  </property>
</Properties>
</file>