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2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3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4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15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6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86" r:id="rId14"/>
    <p:sldMasterId id="2147483798" r:id="rId15"/>
    <p:sldMasterId id="2147483808" r:id="rId16"/>
    <p:sldMasterId id="2147483818" r:id="rId17"/>
    <p:sldMasterId id="2147483826" r:id="rId18"/>
    <p:sldMasterId id="2147483831" r:id="rId19"/>
    <p:sldMasterId id="2147483838" r:id="rId20"/>
    <p:sldMasterId id="2147483853" r:id="rId21"/>
  </p:sldMasterIdLst>
  <p:notesMasterIdLst>
    <p:notesMasterId r:id="rId45"/>
  </p:notesMasterIdLst>
  <p:sldIdLst>
    <p:sldId id="256" r:id="rId22"/>
    <p:sldId id="1262" r:id="rId23"/>
    <p:sldId id="1299" r:id="rId24"/>
    <p:sldId id="1300" r:id="rId25"/>
    <p:sldId id="1287" r:id="rId26"/>
    <p:sldId id="1288" r:id="rId27"/>
    <p:sldId id="1289" r:id="rId28"/>
    <p:sldId id="1290" r:id="rId29"/>
    <p:sldId id="1291" r:id="rId30"/>
    <p:sldId id="1292" r:id="rId31"/>
    <p:sldId id="1272" r:id="rId32"/>
    <p:sldId id="1273" r:id="rId33"/>
    <p:sldId id="1274" r:id="rId34"/>
    <p:sldId id="1293" r:id="rId35"/>
    <p:sldId id="1275" r:id="rId36"/>
    <p:sldId id="1276" r:id="rId37"/>
    <p:sldId id="1277" r:id="rId38"/>
    <p:sldId id="1294" r:id="rId39"/>
    <p:sldId id="1295" r:id="rId40"/>
    <p:sldId id="1235" r:id="rId41"/>
    <p:sldId id="1296" r:id="rId42"/>
    <p:sldId id="1282" r:id="rId43"/>
    <p:sldId id="1278" r:id="rId44"/>
  </p:sldIdLst>
  <p:sldSz cx="9144000" cy="6858000" type="screen4x3"/>
  <p:notesSz cx="6735763" cy="9866313"/>
  <p:embeddedFontLst>
    <p:embeddedFont>
      <p:font typeface="Bahnschrift SemiBold" panose="020B0502040204020203" pitchFamily="34" charset="0"/>
      <p:bold r:id="rId46"/>
    </p:embeddedFont>
    <p:embeddedFont>
      <p:font typeface="Dosis" pitchFamily="2" charset="0"/>
      <p:regular r:id="rId47"/>
      <p:bold r:id="rId48"/>
    </p:embeddedFont>
    <p:embeddedFont>
      <p:font typeface="Dosis ExtraBold" pitchFamily="2" charset="0"/>
      <p:bold r:id="rId49"/>
    </p:embeddedFont>
    <p:embeddedFont>
      <p:font typeface="Dosis Medium" pitchFamily="2" charset="0"/>
      <p:regular r:id="rId50"/>
      <p:bold r:id="rId51"/>
    </p:embeddedFont>
    <p:embeddedFont>
      <p:font typeface="Dosis SemiBold" pitchFamily="2" charset="0"/>
      <p:regular r:id="rId52"/>
      <p:bold r:id="rId53"/>
    </p:embeddedFont>
    <p:embeddedFont>
      <p:font typeface="Mistral" panose="03090702030407020403" pitchFamily="66" charset="0"/>
      <p:regular r:id="rId5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4B5377"/>
    <a:srgbClr val="2196B1"/>
    <a:srgbClr val="DEEBF7"/>
    <a:srgbClr val="565F88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5.xml"/><Relationship Id="rId39" Type="http://schemas.openxmlformats.org/officeDocument/2006/relationships/slide" Target="slides/slide18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13.xml"/><Relationship Id="rId42" Type="http://schemas.openxmlformats.org/officeDocument/2006/relationships/slide" Target="slides/slide2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font" Target="fonts/font1.fntdata"/><Relationship Id="rId59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Master" Target="slideMasters/slideMaster17.xml"/><Relationship Id="rId29" Type="http://schemas.openxmlformats.org/officeDocument/2006/relationships/slide" Target="slides/slide8.xml"/><Relationship Id="rId41" Type="http://schemas.openxmlformats.org/officeDocument/2006/relationships/slide" Target="slides/slide20.xml"/><Relationship Id="rId54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font" Target="fonts/font4.fntdata"/><Relationship Id="rId57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font" Target="fonts/font7.fntdata"/><Relationship Id="rId6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font" Target="fonts/font3.fntdata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6.fntdata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537F61CE-EDF3-4520-97D4-8E3BED00EE0D}"/>
    <pc:docChg chg="custSel addSld delSld modSld">
      <pc:chgData name="LAMIAE BEZZAZ" userId="f9bc3cc0-8e1c-4944-afa8-b4b36bbf20e1" providerId="ADAL" clId="{537F61CE-EDF3-4520-97D4-8E3BED00EE0D}" dt="2026-03-02T10:59:30.787" v="197" actId="20577"/>
      <pc:docMkLst>
        <pc:docMk/>
      </pc:docMkLst>
      <pc:sldChg chg="addSp modSp">
        <pc:chgData name="LAMIAE BEZZAZ" userId="f9bc3cc0-8e1c-4944-afa8-b4b36bbf20e1" providerId="ADAL" clId="{537F61CE-EDF3-4520-97D4-8E3BED00EE0D}" dt="2026-02-27T18:03:58.524" v="2" actId="14100"/>
        <pc:sldMkLst>
          <pc:docMk/>
          <pc:sldMk cId="1056749084" sldId="256"/>
        </pc:sldMkLst>
        <pc:picChg chg="add mod">
          <ac:chgData name="LAMIAE BEZZAZ" userId="f9bc3cc0-8e1c-4944-afa8-b4b36bbf20e1" providerId="ADAL" clId="{537F61CE-EDF3-4520-97D4-8E3BED00EE0D}" dt="2026-02-27T18:03:58.524" v="2" actId="14100"/>
          <ac:picMkLst>
            <pc:docMk/>
            <pc:sldMk cId="1056749084" sldId="256"/>
            <ac:picMk id="3" creationId="{75F23D6E-96DA-494C-B0EE-0438A5D5BA6C}"/>
          </ac:picMkLst>
        </pc:picChg>
      </pc:sldChg>
      <pc:sldChg chg="del">
        <pc:chgData name="LAMIAE BEZZAZ" userId="f9bc3cc0-8e1c-4944-afa8-b4b36bbf20e1" providerId="ADAL" clId="{537F61CE-EDF3-4520-97D4-8E3BED00EE0D}" dt="2026-03-02T10:54:51.966" v="123" actId="47"/>
        <pc:sldMkLst>
          <pc:docMk/>
          <pc:sldMk cId="2191222266" sldId="798"/>
        </pc:sldMkLst>
      </pc:sldChg>
      <pc:sldChg chg="modSp">
        <pc:chgData name="LAMIAE BEZZAZ" userId="f9bc3cc0-8e1c-4944-afa8-b4b36bbf20e1" providerId="ADAL" clId="{537F61CE-EDF3-4520-97D4-8E3BED00EE0D}" dt="2026-03-02T10:44:58.036" v="59" actId="20577"/>
        <pc:sldMkLst>
          <pc:docMk/>
          <pc:sldMk cId="4011736690" sldId="1235"/>
        </pc:sldMkLst>
        <pc:spChg chg="mod">
          <ac:chgData name="LAMIAE BEZZAZ" userId="f9bc3cc0-8e1c-4944-afa8-b4b36bbf20e1" providerId="ADAL" clId="{537F61CE-EDF3-4520-97D4-8E3BED00EE0D}" dt="2026-03-02T10:44:58.036" v="59" actId="20577"/>
          <ac:spMkLst>
            <pc:docMk/>
            <pc:sldMk cId="4011736690" sldId="1235"/>
            <ac:spMk id="11" creationId="{3A5ADF8C-768A-C2A3-6C0E-A018A5076886}"/>
          </ac:spMkLst>
        </pc:spChg>
      </pc:sldChg>
      <pc:sldChg chg="add">
        <pc:chgData name="LAMIAE BEZZAZ" userId="f9bc3cc0-8e1c-4944-afa8-b4b36bbf20e1" providerId="ADAL" clId="{537F61CE-EDF3-4520-97D4-8E3BED00EE0D}" dt="2026-02-27T18:04:22.175" v="3"/>
        <pc:sldMkLst>
          <pc:docMk/>
          <pc:sldMk cId="45323053" sldId="1261"/>
        </pc:sldMkLst>
      </pc:sldChg>
      <pc:sldChg chg="addSp delSp modSp">
        <pc:chgData name="LAMIAE BEZZAZ" userId="f9bc3cc0-8e1c-4944-afa8-b4b36bbf20e1" providerId="ADAL" clId="{537F61CE-EDF3-4520-97D4-8E3BED00EE0D}" dt="2026-03-02T10:49:34.032" v="121" actId="20577"/>
        <pc:sldMkLst>
          <pc:docMk/>
          <pc:sldMk cId="1932069011" sldId="1273"/>
        </pc:sldMkLst>
        <pc:spChg chg="mod">
          <ac:chgData name="LAMIAE BEZZAZ" userId="f9bc3cc0-8e1c-4944-afa8-b4b36bbf20e1" providerId="ADAL" clId="{537F61CE-EDF3-4520-97D4-8E3BED00EE0D}" dt="2026-03-02T10:49:34.032" v="121" actId="20577"/>
          <ac:spMkLst>
            <pc:docMk/>
            <pc:sldMk cId="1932069011" sldId="1273"/>
            <ac:spMk id="16" creationId="{5AE8B19C-F9BD-C41B-5519-216C3062AD85}"/>
          </ac:spMkLst>
        </pc:spChg>
        <pc:picChg chg="add mod">
          <ac:chgData name="LAMIAE BEZZAZ" userId="f9bc3cc0-8e1c-4944-afa8-b4b36bbf20e1" providerId="ADAL" clId="{537F61CE-EDF3-4520-97D4-8E3BED00EE0D}" dt="2026-03-02T10:39:53.035" v="43" actId="1076"/>
          <ac:picMkLst>
            <pc:docMk/>
            <pc:sldMk cId="1932069011" sldId="1273"/>
            <ac:picMk id="3" creationId="{EE572902-93FC-4490-A3C1-CAB2887676FF}"/>
          </ac:picMkLst>
        </pc:picChg>
        <pc:picChg chg="del">
          <ac:chgData name="LAMIAE BEZZAZ" userId="f9bc3cc0-8e1c-4944-afa8-b4b36bbf20e1" providerId="ADAL" clId="{537F61CE-EDF3-4520-97D4-8E3BED00EE0D}" dt="2026-03-02T10:39:10.282" v="39" actId="478"/>
          <ac:picMkLst>
            <pc:docMk/>
            <pc:sldMk cId="1932069011" sldId="1273"/>
            <ac:picMk id="5" creationId="{1185A31E-CBE4-49E7-954C-81C3ED5CA32B}"/>
          </ac:picMkLst>
        </pc:picChg>
      </pc:sldChg>
      <pc:sldChg chg="modSp">
        <pc:chgData name="LAMIAE BEZZAZ" userId="f9bc3cc0-8e1c-4944-afa8-b4b36bbf20e1" providerId="ADAL" clId="{537F61CE-EDF3-4520-97D4-8E3BED00EE0D}" dt="2026-03-02T10:29:21.528" v="8" actId="1076"/>
        <pc:sldMkLst>
          <pc:docMk/>
          <pc:sldMk cId="3899481728" sldId="1277"/>
        </pc:sldMkLst>
        <pc:spChg chg="mod">
          <ac:chgData name="LAMIAE BEZZAZ" userId="f9bc3cc0-8e1c-4944-afa8-b4b36bbf20e1" providerId="ADAL" clId="{537F61CE-EDF3-4520-97D4-8E3BED00EE0D}" dt="2026-03-02T10:29:21.528" v="8" actId="1076"/>
          <ac:spMkLst>
            <pc:docMk/>
            <pc:sldMk cId="3899481728" sldId="1277"/>
            <ac:spMk id="7" creationId="{0E5055A1-EBA9-EF76-516E-5BDFBAFBC6C7}"/>
          </ac:spMkLst>
        </pc:spChg>
      </pc:sldChg>
      <pc:sldChg chg="add del">
        <pc:chgData name="LAMIAE BEZZAZ" userId="f9bc3cc0-8e1c-4944-afa8-b4b36bbf20e1" providerId="ADAL" clId="{537F61CE-EDF3-4520-97D4-8E3BED00EE0D}" dt="2026-03-02T10:45:36.636" v="61"/>
        <pc:sldMkLst>
          <pc:docMk/>
          <pc:sldMk cId="3889836279" sldId="1278"/>
        </pc:sldMkLst>
      </pc:sldChg>
      <pc:sldChg chg="modSp add del">
        <pc:chgData name="LAMIAE BEZZAZ" userId="f9bc3cc0-8e1c-4944-afa8-b4b36bbf20e1" providerId="ADAL" clId="{537F61CE-EDF3-4520-97D4-8E3BED00EE0D}" dt="2026-03-02T10:47:10.487" v="118" actId="20577"/>
        <pc:sldMkLst>
          <pc:docMk/>
          <pc:sldMk cId="2485555159" sldId="1282"/>
        </pc:sldMkLst>
        <pc:spChg chg="mod">
          <ac:chgData name="LAMIAE BEZZAZ" userId="f9bc3cc0-8e1c-4944-afa8-b4b36bbf20e1" providerId="ADAL" clId="{537F61CE-EDF3-4520-97D4-8E3BED00EE0D}" dt="2026-03-02T10:47:10.487" v="118" actId="20577"/>
          <ac:spMkLst>
            <pc:docMk/>
            <pc:sldMk cId="2485555159" sldId="1282"/>
            <ac:spMk id="23" creationId="{8ED6E5E3-C4F1-19B3-0CA3-D422FF67D944}"/>
          </ac:spMkLst>
        </pc:spChg>
      </pc:sldChg>
      <pc:sldChg chg="addSp delSp modSp">
        <pc:chgData name="LAMIAE BEZZAZ" userId="f9bc3cc0-8e1c-4944-afa8-b4b36bbf20e1" providerId="ADAL" clId="{537F61CE-EDF3-4520-97D4-8E3BED00EE0D}" dt="2026-03-02T10:41:58.898" v="54" actId="14100"/>
        <pc:sldMkLst>
          <pc:docMk/>
          <pc:sldMk cId="1336974588" sldId="1294"/>
        </pc:sldMkLst>
        <pc:picChg chg="add mod modCrop">
          <ac:chgData name="LAMIAE BEZZAZ" userId="f9bc3cc0-8e1c-4944-afa8-b4b36bbf20e1" providerId="ADAL" clId="{537F61CE-EDF3-4520-97D4-8E3BED00EE0D}" dt="2026-03-02T10:41:58.898" v="54" actId="14100"/>
          <ac:picMkLst>
            <pc:docMk/>
            <pc:sldMk cId="1336974588" sldId="1294"/>
            <ac:picMk id="5" creationId="{D2FC7F4B-5E26-46EC-889D-AC9F1DA4BA1E}"/>
          </ac:picMkLst>
        </pc:picChg>
        <pc:picChg chg="del">
          <ac:chgData name="LAMIAE BEZZAZ" userId="f9bc3cc0-8e1c-4944-afa8-b4b36bbf20e1" providerId="ADAL" clId="{537F61CE-EDF3-4520-97D4-8E3BED00EE0D}" dt="2026-03-02T10:41:13.385" v="44" actId="478"/>
          <ac:picMkLst>
            <pc:docMk/>
            <pc:sldMk cId="1336974588" sldId="1294"/>
            <ac:picMk id="8" creationId="{6C8A6329-8437-46CD-8A42-070232005C43}"/>
          </ac:picMkLst>
        </pc:picChg>
      </pc:sldChg>
      <pc:sldChg chg="add del">
        <pc:chgData name="LAMIAE BEZZAZ" userId="f9bc3cc0-8e1c-4944-afa8-b4b36bbf20e1" providerId="ADAL" clId="{537F61CE-EDF3-4520-97D4-8E3BED00EE0D}" dt="2026-03-02T10:45:36.636" v="61"/>
        <pc:sldMkLst>
          <pc:docMk/>
          <pc:sldMk cId="300145597" sldId="1296"/>
        </pc:sldMkLst>
      </pc:sldChg>
      <pc:sldChg chg="addSp delSp modSp add">
        <pc:chgData name="LAMIAE BEZZAZ" userId="f9bc3cc0-8e1c-4944-afa8-b4b36bbf20e1" providerId="ADAL" clId="{537F61CE-EDF3-4520-97D4-8E3BED00EE0D}" dt="2026-03-02T10:59:30.787" v="197" actId="20577"/>
        <pc:sldMkLst>
          <pc:docMk/>
          <pc:sldMk cId="379146290" sldId="1297"/>
        </pc:sldMkLst>
        <pc:spChg chg="del">
          <ac:chgData name="LAMIAE BEZZAZ" userId="f9bc3cc0-8e1c-4944-afa8-b4b36bbf20e1" providerId="ADAL" clId="{537F61CE-EDF3-4520-97D4-8E3BED00EE0D}" dt="2026-03-02T10:57:29.459" v="163" actId="478"/>
          <ac:spMkLst>
            <pc:docMk/>
            <pc:sldMk cId="379146290" sldId="1297"/>
            <ac:spMk id="2" creationId="{397D6792-77EF-964B-8655-3B3059F55CA8}"/>
          </ac:spMkLst>
        </pc:spChg>
        <pc:spChg chg="del">
          <ac:chgData name="LAMIAE BEZZAZ" userId="f9bc3cc0-8e1c-4944-afa8-b4b36bbf20e1" providerId="ADAL" clId="{537F61CE-EDF3-4520-97D4-8E3BED00EE0D}" dt="2026-03-02T10:57:27.859" v="162" actId="478"/>
          <ac:spMkLst>
            <pc:docMk/>
            <pc:sldMk cId="379146290" sldId="1297"/>
            <ac:spMk id="3" creationId="{5658D257-978F-A594-EEA1-56A5EF90062C}"/>
          </ac:spMkLst>
        </pc:spChg>
        <pc:spChg chg="del">
          <ac:chgData name="LAMIAE BEZZAZ" userId="f9bc3cc0-8e1c-4944-afa8-b4b36bbf20e1" providerId="ADAL" clId="{537F61CE-EDF3-4520-97D4-8E3BED00EE0D}" dt="2026-03-02T10:58:10.583" v="175" actId="478"/>
          <ac:spMkLst>
            <pc:docMk/>
            <pc:sldMk cId="379146290" sldId="1297"/>
            <ac:spMk id="4" creationId="{A2A74291-E7E7-13E4-B65A-C8356CD292FE}"/>
          </ac:spMkLst>
        </pc:spChg>
        <pc:spChg chg="mod">
          <ac:chgData name="LAMIAE BEZZAZ" userId="f9bc3cc0-8e1c-4944-afa8-b4b36bbf20e1" providerId="ADAL" clId="{537F61CE-EDF3-4520-97D4-8E3BED00EE0D}" dt="2026-03-02T10:57:05.544" v="155" actId="164"/>
          <ac:spMkLst>
            <pc:docMk/>
            <pc:sldMk cId="379146290" sldId="1297"/>
            <ac:spMk id="9" creationId="{DB4DDBFF-D324-3E3C-39D9-A0E8D4DE4E9D}"/>
          </ac:spMkLst>
        </pc:spChg>
        <pc:spChg chg="mod">
          <ac:chgData name="LAMIAE BEZZAZ" userId="f9bc3cc0-8e1c-4944-afa8-b4b36bbf20e1" providerId="ADAL" clId="{537F61CE-EDF3-4520-97D4-8E3BED00EE0D}" dt="2026-03-02T10:57:05.544" v="155" actId="164"/>
          <ac:spMkLst>
            <pc:docMk/>
            <pc:sldMk cId="379146290" sldId="1297"/>
            <ac:spMk id="10" creationId="{62AFBE96-6D58-CF0A-14F1-9A0AB1FC361F}"/>
          </ac:spMkLst>
        </pc:spChg>
        <pc:spChg chg="del">
          <ac:chgData name="LAMIAE BEZZAZ" userId="f9bc3cc0-8e1c-4944-afa8-b4b36bbf20e1" providerId="ADAL" clId="{537F61CE-EDF3-4520-97D4-8E3BED00EE0D}" dt="2026-03-02T10:58:10.583" v="175" actId="478"/>
          <ac:spMkLst>
            <pc:docMk/>
            <pc:sldMk cId="379146290" sldId="1297"/>
            <ac:spMk id="11" creationId="{CFC503CC-4FA1-9F10-684E-6C928131AD4B}"/>
          </ac:spMkLst>
        </pc:spChg>
        <pc:spChg chg="del">
          <ac:chgData name="LAMIAE BEZZAZ" userId="f9bc3cc0-8e1c-4944-afa8-b4b36bbf20e1" providerId="ADAL" clId="{537F61CE-EDF3-4520-97D4-8E3BED00EE0D}" dt="2026-03-02T10:58:13.855" v="176" actId="478"/>
          <ac:spMkLst>
            <pc:docMk/>
            <pc:sldMk cId="379146290" sldId="1297"/>
            <ac:spMk id="12" creationId="{E2007DED-A7A4-1496-C6CA-3C0B3D55903F}"/>
          </ac:spMkLst>
        </pc:spChg>
        <pc:spChg chg="del">
          <ac:chgData name="LAMIAE BEZZAZ" userId="f9bc3cc0-8e1c-4944-afa8-b4b36bbf20e1" providerId="ADAL" clId="{537F61CE-EDF3-4520-97D4-8E3BED00EE0D}" dt="2026-03-02T10:58:13.855" v="176" actId="478"/>
          <ac:spMkLst>
            <pc:docMk/>
            <pc:sldMk cId="379146290" sldId="1297"/>
            <ac:spMk id="13" creationId="{2CC04B81-2F68-9145-2BD8-E6E9F41E90B1}"/>
          </ac:spMkLst>
        </pc:spChg>
        <pc:spChg chg="del">
          <ac:chgData name="LAMIAE BEZZAZ" userId="f9bc3cc0-8e1c-4944-afa8-b4b36bbf20e1" providerId="ADAL" clId="{537F61CE-EDF3-4520-97D4-8E3BED00EE0D}" dt="2026-03-02T10:58:13.855" v="176" actId="478"/>
          <ac:spMkLst>
            <pc:docMk/>
            <pc:sldMk cId="379146290" sldId="1297"/>
            <ac:spMk id="14" creationId="{AF0CA50C-2275-E5C0-2D7C-487CAD1753CB}"/>
          </ac:spMkLst>
        </pc:spChg>
        <pc:spChg chg="del">
          <ac:chgData name="LAMIAE BEZZAZ" userId="f9bc3cc0-8e1c-4944-afa8-b4b36bbf20e1" providerId="ADAL" clId="{537F61CE-EDF3-4520-97D4-8E3BED00EE0D}" dt="2026-03-02T10:57:11.941" v="156" actId="478"/>
          <ac:spMkLst>
            <pc:docMk/>
            <pc:sldMk cId="379146290" sldId="1297"/>
            <ac:spMk id="17" creationId="{A5E18E04-36C4-DDBA-D36A-2F6CAF012C20}"/>
          </ac:spMkLst>
        </pc:spChg>
        <pc:spChg chg="del">
          <ac:chgData name="LAMIAE BEZZAZ" userId="f9bc3cc0-8e1c-4944-afa8-b4b36bbf20e1" providerId="ADAL" clId="{537F61CE-EDF3-4520-97D4-8E3BED00EE0D}" dt="2026-03-02T10:58:10.583" v="175" actId="478"/>
          <ac:spMkLst>
            <pc:docMk/>
            <pc:sldMk cId="379146290" sldId="1297"/>
            <ac:spMk id="18" creationId="{ECE942AC-D1E4-7C1A-AB4A-F1F11950B0CE}"/>
          </ac:spMkLst>
        </pc:spChg>
        <pc:spChg chg="add mod">
          <ac:chgData name="LAMIAE BEZZAZ" userId="f9bc3cc0-8e1c-4944-afa8-b4b36bbf20e1" providerId="ADAL" clId="{537F61CE-EDF3-4520-97D4-8E3BED00EE0D}" dt="2026-03-02T10:56:38.754" v="150" actId="571"/>
          <ac:spMkLst>
            <pc:docMk/>
            <pc:sldMk cId="379146290" sldId="1297"/>
            <ac:spMk id="26" creationId="{2ADE1EB3-5BEA-4EB3-B2E3-A230F36E0334}"/>
          </ac:spMkLst>
        </pc:spChg>
        <pc:spChg chg="add mod">
          <ac:chgData name="LAMIAE BEZZAZ" userId="f9bc3cc0-8e1c-4944-afa8-b4b36bbf20e1" providerId="ADAL" clId="{537F61CE-EDF3-4520-97D4-8E3BED00EE0D}" dt="2026-03-02T10:56:38.754" v="150" actId="571"/>
          <ac:spMkLst>
            <pc:docMk/>
            <pc:sldMk cId="379146290" sldId="1297"/>
            <ac:spMk id="27" creationId="{7D4E3319-F4DE-4BC0-9E94-A9722C58F253}"/>
          </ac:spMkLst>
        </pc:spChg>
        <pc:spChg chg="add mod">
          <ac:chgData name="LAMIAE BEZZAZ" userId="f9bc3cc0-8e1c-4944-afa8-b4b36bbf20e1" providerId="ADAL" clId="{537F61CE-EDF3-4520-97D4-8E3BED00EE0D}" dt="2026-03-02T10:59:08.461" v="191" actId="20577"/>
          <ac:spMkLst>
            <pc:docMk/>
            <pc:sldMk cId="379146290" sldId="1297"/>
            <ac:spMk id="28" creationId="{D5F23D96-30DE-467B-A7E9-A186887E176F}"/>
          </ac:spMkLst>
        </pc:spChg>
        <pc:spChg chg="add mod">
          <ac:chgData name="LAMIAE BEZZAZ" userId="f9bc3cc0-8e1c-4944-afa8-b4b36bbf20e1" providerId="ADAL" clId="{537F61CE-EDF3-4520-97D4-8E3BED00EE0D}" dt="2026-03-02T10:56:46.269" v="152" actId="1076"/>
          <ac:spMkLst>
            <pc:docMk/>
            <pc:sldMk cId="379146290" sldId="1297"/>
            <ac:spMk id="29" creationId="{316C026A-CCD4-4888-826D-3C7CA9B17DE0}"/>
          </ac:spMkLst>
        </pc:spChg>
        <pc:spChg chg="add mod">
          <ac:chgData name="LAMIAE BEZZAZ" userId="f9bc3cc0-8e1c-4944-afa8-b4b36bbf20e1" providerId="ADAL" clId="{537F61CE-EDF3-4520-97D4-8E3BED00EE0D}" dt="2026-03-02T10:59:26.888" v="195" actId="20577"/>
          <ac:spMkLst>
            <pc:docMk/>
            <pc:sldMk cId="379146290" sldId="1297"/>
            <ac:spMk id="33" creationId="{A6AD1F78-8CA6-4CF0-B49B-5A720BA939B5}"/>
          </ac:spMkLst>
        </pc:spChg>
        <pc:spChg chg="add mod">
          <ac:chgData name="LAMIAE BEZZAZ" userId="f9bc3cc0-8e1c-4944-afa8-b4b36bbf20e1" providerId="ADAL" clId="{537F61CE-EDF3-4520-97D4-8E3BED00EE0D}" dt="2026-03-02T10:57:54.312" v="168" actId="1076"/>
          <ac:spMkLst>
            <pc:docMk/>
            <pc:sldMk cId="379146290" sldId="1297"/>
            <ac:spMk id="34" creationId="{36766060-1253-4497-B728-5217DC1DEBE6}"/>
          </ac:spMkLst>
        </pc:spChg>
        <pc:spChg chg="add mod">
          <ac:chgData name="LAMIAE BEZZAZ" userId="f9bc3cc0-8e1c-4944-afa8-b4b36bbf20e1" providerId="ADAL" clId="{537F61CE-EDF3-4520-97D4-8E3BED00EE0D}" dt="2026-03-02T10:59:30.787" v="197" actId="20577"/>
          <ac:spMkLst>
            <pc:docMk/>
            <pc:sldMk cId="379146290" sldId="1297"/>
            <ac:spMk id="35" creationId="{9E9C7E2E-8338-4FAE-823D-9F5776ACF4C6}"/>
          </ac:spMkLst>
        </pc:spChg>
        <pc:spChg chg="del">
          <ac:chgData name="LAMIAE BEZZAZ" userId="f9bc3cc0-8e1c-4944-afa8-b4b36bbf20e1" providerId="ADAL" clId="{537F61CE-EDF3-4520-97D4-8E3BED00EE0D}" dt="2026-03-02T10:57:12.675" v="157" actId="478"/>
          <ac:spMkLst>
            <pc:docMk/>
            <pc:sldMk cId="379146290" sldId="1297"/>
            <ac:spMk id="36" creationId="{637F9C9C-A02D-128C-B58A-E9E349CF8C1B}"/>
          </ac:spMkLst>
        </pc:spChg>
        <pc:spChg chg="del">
          <ac:chgData name="LAMIAE BEZZAZ" userId="f9bc3cc0-8e1c-4944-afa8-b4b36bbf20e1" providerId="ADAL" clId="{537F61CE-EDF3-4520-97D4-8E3BED00EE0D}" dt="2026-03-02T10:57:14.134" v="158" actId="478"/>
          <ac:spMkLst>
            <pc:docMk/>
            <pc:sldMk cId="379146290" sldId="1297"/>
            <ac:spMk id="37" creationId="{39E02ABA-FCC4-BB47-BAC3-A50DD832EB82}"/>
          </ac:spMkLst>
        </pc:spChg>
        <pc:spChg chg="del mod">
          <ac:chgData name="LAMIAE BEZZAZ" userId="f9bc3cc0-8e1c-4944-afa8-b4b36bbf20e1" providerId="ADAL" clId="{537F61CE-EDF3-4520-97D4-8E3BED00EE0D}" dt="2026-03-02T10:56:18.862" v="145" actId="478"/>
          <ac:spMkLst>
            <pc:docMk/>
            <pc:sldMk cId="379146290" sldId="1297"/>
            <ac:spMk id="38" creationId="{89520A0F-6357-5518-6C05-8C7A31290014}"/>
          </ac:spMkLst>
        </pc:spChg>
        <pc:spChg chg="del mod">
          <ac:chgData name="LAMIAE BEZZAZ" userId="f9bc3cc0-8e1c-4944-afa8-b4b36bbf20e1" providerId="ADAL" clId="{537F61CE-EDF3-4520-97D4-8E3BED00EE0D}" dt="2026-03-02T10:56:22.136" v="146" actId="478"/>
          <ac:spMkLst>
            <pc:docMk/>
            <pc:sldMk cId="379146290" sldId="1297"/>
            <ac:spMk id="39" creationId="{6841D22E-7F63-0123-DE78-6B7D3949BFF3}"/>
          </ac:spMkLst>
        </pc:spChg>
        <pc:spChg chg="add mod">
          <ac:chgData name="LAMIAE BEZZAZ" userId="f9bc3cc0-8e1c-4944-afa8-b4b36bbf20e1" providerId="ADAL" clId="{537F61CE-EDF3-4520-97D4-8E3BED00EE0D}" dt="2026-03-02T10:58:00.550" v="170" actId="1076"/>
          <ac:spMkLst>
            <pc:docMk/>
            <pc:sldMk cId="379146290" sldId="1297"/>
            <ac:spMk id="40" creationId="{68DFA64D-FEF7-45DB-B455-DD46FE291F36}"/>
          </ac:spMkLst>
        </pc:spChg>
        <pc:spChg chg="del">
          <ac:chgData name="LAMIAE BEZZAZ" userId="f9bc3cc0-8e1c-4944-afa8-b4b36bbf20e1" providerId="ADAL" clId="{537F61CE-EDF3-4520-97D4-8E3BED00EE0D}" dt="2026-03-02T10:57:32.317" v="164" actId="478"/>
          <ac:spMkLst>
            <pc:docMk/>
            <pc:sldMk cId="379146290" sldId="1297"/>
            <ac:spMk id="42" creationId="{F17D042A-9C0B-3691-ABA9-FFC53DBA5F5E}"/>
          </ac:spMkLst>
        </pc:spChg>
        <pc:spChg chg="del mod">
          <ac:chgData name="LAMIAE BEZZAZ" userId="f9bc3cc0-8e1c-4944-afa8-b4b36bbf20e1" providerId="ADAL" clId="{537F61CE-EDF3-4520-97D4-8E3BED00EE0D}" dt="2026-03-02T10:56:25.205" v="147" actId="478"/>
          <ac:spMkLst>
            <pc:docMk/>
            <pc:sldMk cId="379146290" sldId="1297"/>
            <ac:spMk id="43" creationId="{C38A13D4-E9E5-6277-73ED-BAC95D25BA9D}"/>
          </ac:spMkLst>
        </pc:spChg>
        <pc:spChg chg="add mod">
          <ac:chgData name="LAMIAE BEZZAZ" userId="f9bc3cc0-8e1c-4944-afa8-b4b36bbf20e1" providerId="ADAL" clId="{537F61CE-EDF3-4520-97D4-8E3BED00EE0D}" dt="2026-03-02T10:59:00.135" v="189" actId="20577"/>
          <ac:spMkLst>
            <pc:docMk/>
            <pc:sldMk cId="379146290" sldId="1297"/>
            <ac:spMk id="44" creationId="{5BE0F84D-B6C6-480E-B3BE-6FFE56C40218}"/>
          </ac:spMkLst>
        </pc:spChg>
        <pc:spChg chg="add mod">
          <ac:chgData name="LAMIAE BEZZAZ" userId="f9bc3cc0-8e1c-4944-afa8-b4b36bbf20e1" providerId="ADAL" clId="{537F61CE-EDF3-4520-97D4-8E3BED00EE0D}" dt="2026-03-02T10:58:43.585" v="184" actId="20577"/>
          <ac:spMkLst>
            <pc:docMk/>
            <pc:sldMk cId="379146290" sldId="1297"/>
            <ac:spMk id="45" creationId="{67866962-05E4-4F4A-9003-B44020A0B923}"/>
          </ac:spMkLst>
        </pc:spChg>
        <pc:spChg chg="add mod">
          <ac:chgData name="LAMIAE BEZZAZ" userId="f9bc3cc0-8e1c-4944-afa8-b4b36bbf20e1" providerId="ADAL" clId="{537F61CE-EDF3-4520-97D4-8E3BED00EE0D}" dt="2026-03-02T10:58:52.652" v="187" actId="20577"/>
          <ac:spMkLst>
            <pc:docMk/>
            <pc:sldMk cId="379146290" sldId="1297"/>
            <ac:spMk id="47" creationId="{2780D375-C2BB-4F18-A90C-468BB145030D}"/>
          </ac:spMkLst>
        </pc:spChg>
        <pc:spChg chg="add mod">
          <ac:chgData name="LAMIAE BEZZAZ" userId="f9bc3cc0-8e1c-4944-afa8-b4b36bbf20e1" providerId="ADAL" clId="{537F61CE-EDF3-4520-97D4-8E3BED00EE0D}" dt="2026-03-02T10:58:48.585" v="185" actId="20577"/>
          <ac:spMkLst>
            <pc:docMk/>
            <pc:sldMk cId="379146290" sldId="1297"/>
            <ac:spMk id="48" creationId="{50BF2F2B-3E7E-4E96-8366-898DF36AEA00}"/>
          </ac:spMkLst>
        </pc:spChg>
        <pc:grpChg chg="add mod">
          <ac:chgData name="LAMIAE BEZZAZ" userId="f9bc3cc0-8e1c-4944-afa8-b4b36bbf20e1" providerId="ADAL" clId="{537F61CE-EDF3-4520-97D4-8E3BED00EE0D}" dt="2026-03-02T10:57:15.627" v="159" actId="1076"/>
          <ac:grpSpMkLst>
            <pc:docMk/>
            <pc:sldMk cId="379146290" sldId="1297"/>
            <ac:grpSpMk id="19" creationId="{7A9541B5-275C-47FB-960C-6F403E77D852}"/>
          </ac:grpSpMkLst>
        </pc:grpChg>
        <pc:picChg chg="mod">
          <ac:chgData name="LAMIAE BEZZAZ" userId="f9bc3cc0-8e1c-4944-afa8-b4b36bbf20e1" providerId="ADAL" clId="{537F61CE-EDF3-4520-97D4-8E3BED00EE0D}" dt="2026-03-02T10:56:30.712" v="148" actId="1076"/>
          <ac:picMkLst>
            <pc:docMk/>
            <pc:sldMk cId="379146290" sldId="1297"/>
            <ac:picMk id="16" creationId="{2D821F4D-459F-10F8-037F-9FC307E61A4C}"/>
          </ac:picMkLst>
        </pc:picChg>
        <pc:picChg chg="add mod ord">
          <ac:chgData name="LAMIAE BEZZAZ" userId="f9bc3cc0-8e1c-4944-afa8-b4b36bbf20e1" providerId="ADAL" clId="{537F61CE-EDF3-4520-97D4-8E3BED00EE0D}" dt="2026-03-02T10:57:05.544" v="155" actId="164"/>
          <ac:picMkLst>
            <pc:docMk/>
            <pc:sldMk cId="379146290" sldId="1297"/>
            <ac:picMk id="25" creationId="{3D1E1B57-929F-438E-9BE6-35A46C83C4BC}"/>
          </ac:picMkLst>
        </pc:picChg>
        <pc:picChg chg="add mod">
          <ac:chgData name="LAMIAE BEZZAZ" userId="f9bc3cc0-8e1c-4944-afa8-b4b36bbf20e1" providerId="ADAL" clId="{537F61CE-EDF3-4520-97D4-8E3BED00EE0D}" dt="2026-03-02T10:57:25.321" v="161" actId="1076"/>
          <ac:picMkLst>
            <pc:docMk/>
            <pc:sldMk cId="379146290" sldId="1297"/>
            <ac:picMk id="31" creationId="{AE997CD3-61B3-483C-9114-F29F349DF750}"/>
          </ac:picMkLst>
        </pc:picChg>
        <pc:picChg chg="add mod">
          <ac:chgData name="LAMIAE BEZZAZ" userId="f9bc3cc0-8e1c-4944-afa8-b4b36bbf20e1" providerId="ADAL" clId="{537F61CE-EDF3-4520-97D4-8E3BED00EE0D}" dt="2026-03-02T10:57:41.214" v="166" actId="1076"/>
          <ac:picMkLst>
            <pc:docMk/>
            <pc:sldMk cId="379146290" sldId="1297"/>
            <ac:picMk id="32" creationId="{143CE42B-B078-4110-9407-3DAC9E097F17}"/>
          </ac:picMkLst>
        </pc:picChg>
        <pc:picChg chg="add mod">
          <ac:chgData name="LAMIAE BEZZAZ" userId="f9bc3cc0-8e1c-4944-afa8-b4b36bbf20e1" providerId="ADAL" clId="{537F61CE-EDF3-4520-97D4-8E3BED00EE0D}" dt="2026-03-02T10:58:24.264" v="178" actId="1076"/>
          <ac:picMkLst>
            <pc:docMk/>
            <pc:sldMk cId="379146290" sldId="1297"/>
            <ac:picMk id="41" creationId="{88297B55-CDBF-4F2C-BE4B-DC555F2874CE}"/>
          </ac:picMkLst>
        </pc:picChg>
        <pc:picChg chg="add mod">
          <ac:chgData name="LAMIAE BEZZAZ" userId="f9bc3cc0-8e1c-4944-afa8-b4b36bbf20e1" providerId="ADAL" clId="{537F61CE-EDF3-4520-97D4-8E3BED00EE0D}" dt="2026-03-02T10:58:35.307" v="181" actId="1076"/>
          <ac:picMkLst>
            <pc:docMk/>
            <pc:sldMk cId="379146290" sldId="1297"/>
            <ac:picMk id="46" creationId="{2C17FD14-4EB3-41C6-BC8F-B9B7FCC0DDD8}"/>
          </ac:picMkLst>
        </pc:picChg>
      </pc:sldChg>
      <pc:sldChg chg="add del">
        <pc:chgData name="LAMIAE BEZZAZ" userId="f9bc3cc0-8e1c-4944-afa8-b4b36bbf20e1" providerId="ADAL" clId="{537F61CE-EDF3-4520-97D4-8E3BED00EE0D}" dt="2026-03-02T10:55:24.964" v="129"/>
        <pc:sldMkLst>
          <pc:docMk/>
          <pc:sldMk cId="2704467609" sldId="1298"/>
        </pc:sldMkLst>
      </pc:sldChg>
      <pc:sldChg chg="add del">
        <pc:chgData name="LAMIAE BEZZAZ" userId="f9bc3cc0-8e1c-4944-afa8-b4b36bbf20e1" providerId="ADAL" clId="{537F61CE-EDF3-4520-97D4-8E3BED00EE0D}" dt="2026-03-02T10:55:21.927" v="128"/>
        <pc:sldMkLst>
          <pc:docMk/>
          <pc:sldMk cId="4267044274" sldId="129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4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4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11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36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8196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859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3271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7641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352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0625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884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071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3445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620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141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427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447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85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439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898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9090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5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647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23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2674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929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144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525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7456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83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9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6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5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3.xml"/><Relationship Id="rId9" Type="http://schemas.openxmlformats.org/officeDocument/2006/relationships/image" Target="../media/image4.jp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9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14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13.xml"/><Relationship Id="rId9" Type="http://schemas.openxmlformats.org/officeDocument/2006/relationships/image" Target="../media/image9.jp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18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theme" Target="../theme/theme17.xml"/><Relationship Id="rId10" Type="http://schemas.openxmlformats.org/officeDocument/2006/relationships/slideLayout" Target="../slideLayouts/slideLayout12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theme" Target="../theme/theme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84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0" r:id="rId2"/>
    <p:sldLayoutId id="2147483765" r:id="rId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81589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9" r:id="rId2"/>
    <p:sldLayoutId id="2147483832" r:id="rId3"/>
    <p:sldLayoutId id="2147483833" r:id="rId4"/>
    <p:sldLayoutId id="2147483834" r:id="rId5"/>
    <p:sldLayoutId id="2147483835" r:id="rId6"/>
    <p:sldLayoutId id="2147483836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2134057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441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1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142.xml"/><Relationship Id="rId1" Type="http://schemas.openxmlformats.org/officeDocument/2006/relationships/tags" Target="../tags/tag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42.xml"/><Relationship Id="rId1" Type="http://schemas.openxmlformats.org/officeDocument/2006/relationships/tags" Target="../tags/tag8.xml"/><Relationship Id="rId5" Type="http://schemas.openxmlformats.org/officeDocument/2006/relationships/image" Target="../media/image32.jp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25.png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142.xml"/><Relationship Id="rId1" Type="http://schemas.openxmlformats.org/officeDocument/2006/relationships/tags" Target="../tags/tag1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6.png"/><Relationship Id="rId9" Type="http://schemas.openxmlformats.org/officeDocument/2006/relationships/image" Target="../media/image37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42.xml"/><Relationship Id="rId1" Type="http://schemas.openxmlformats.org/officeDocument/2006/relationships/tags" Target="../tags/tag1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0.jpg"/><Relationship Id="rId2" Type="http://schemas.openxmlformats.org/officeDocument/2006/relationships/slideLayout" Target="../slideLayouts/slideLayout142.xml"/><Relationship Id="rId1" Type="http://schemas.openxmlformats.org/officeDocument/2006/relationships/tags" Target="../tags/tag1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slideLayout" Target="../slideLayouts/slideLayout14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42.xml"/><Relationship Id="rId1" Type="http://schemas.openxmlformats.org/officeDocument/2006/relationships/tags" Target="../tags/tag20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microsoft.com/office/2007/relationships/media" Target="../media/media2.mp4"/><Relationship Id="rId7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1.png"/><Relationship Id="rId5" Type="http://schemas.openxmlformats.org/officeDocument/2006/relationships/slideLayout" Target="../slideLayouts/slideLayout143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5F23D6E-96DA-494C-B0EE-0438A5D5B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1A53939-DD8B-F412-DAB9-B19489882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142" y="4781322"/>
            <a:ext cx="853514" cy="56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65912" y="2567433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d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</a:t>
            </a:r>
          </a:p>
        </p:txBody>
      </p:sp>
    </p:spTree>
    <p:extLst>
      <p:ext uri="{BB962C8B-B14F-4D97-AF65-F5344CB8AC3E}">
        <p14:creationId xmlns:p14="http://schemas.microsoft.com/office/powerpoint/2010/main" val="238220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20051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175316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223397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6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collective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Correction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C54FC56-5F75-BA7D-CA77-3D244223F002}"/>
              </a:ext>
            </a:extLst>
          </p:cNvPr>
          <p:cNvGrpSpPr/>
          <p:nvPr/>
        </p:nvGrpSpPr>
        <p:grpSpPr>
          <a:xfrm>
            <a:off x="385064" y="3196391"/>
            <a:ext cx="4143780" cy="1365622"/>
            <a:chOff x="-908803" y="706993"/>
            <a:chExt cx="4143780" cy="1365622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D821F4D-459F-10F8-037F-9FC307E61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908803" y="706993"/>
              <a:ext cx="3828620" cy="1365622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B4DDBFF-D324-3E3C-39D9-A0E8D4DE4E9D}"/>
                </a:ext>
              </a:extLst>
            </p:cNvPr>
            <p:cNvSpPr txBox="1"/>
            <p:nvPr/>
          </p:nvSpPr>
          <p:spPr>
            <a:xfrm>
              <a:off x="-596443" y="1377446"/>
              <a:ext cx="383142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Évaluation individuelle 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Compilation et renseignement des livrets de compétences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653267" y="3205978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19110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48854FD-AAD0-BC61-5DB6-723DDF2B8418}"/>
              </a:ext>
            </a:extLst>
          </p:cNvPr>
          <p:cNvSpPr txBox="1"/>
          <p:nvPr/>
        </p:nvSpPr>
        <p:spPr>
          <a:xfrm>
            <a:off x="592988" y="1822805"/>
            <a:ext cx="7815905" cy="4370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paroles étudiés.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ma classe.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lettres étudiées et les syllabes formées à partir de ces lettres.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contenant les lettres étudiées.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 :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Écrire correctement les lettres étudiées.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PE2 :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Écrire correctement des syllabes et des mots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127677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séances 1, 2 et 3 sont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consacrées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 – C02 – PO1 – PO2 – PO3 - LF1 – LF2 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76 et faites les activités de lecture.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2E760B7-07F6-4E70-8215-75D9B5DD38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481" y="962033"/>
            <a:ext cx="3527805" cy="541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5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le soleil – une sœur – une famille – une salle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de bain – la poste.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4C66AB9-7F97-4E91-824D-28B1849E80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277" y="1767887"/>
            <a:ext cx="1744210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11DDA0B-73B3-44A5-8E07-9A70362C9B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877" y="1767887"/>
            <a:ext cx="1746085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449BB80-8B01-4CCF-BBD8-63F40D2DC7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353" y="1767887"/>
            <a:ext cx="1744230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298EFBE-B4D3-4E2E-B45E-9BAD05AACD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474" y="3865846"/>
            <a:ext cx="1744071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6457991-9C27-4665-9766-5F5E77E713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625" y="3865846"/>
            <a:ext cx="1744071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55999"/>
            <a:ext cx="714520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la scène. Je vais te dire des phrases et tu vas me montrer les images qui correspondent : Voici la chambre de Sami. 1) Sami a une sœur. 2) Dans la chambre, il y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a un miroir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3) Sur le lit, il y un ballon. 4 ) La poupée est sous le lit. 5) Ses livres sont sur l’étagère.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572902-93FC-4490-A3C1-CAB2887676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1826451"/>
            <a:ext cx="6901228" cy="4123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16043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5AFFDF5-E776-4635-B0B2-545ED780D0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438" y="1762637"/>
            <a:ext cx="1744230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A3023A4-0D54-42C0-A967-1722F44E3D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189" y="1762637"/>
            <a:ext cx="1744230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A95159-21AC-4A15-944C-ADD279DDAD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40" y="1762637"/>
            <a:ext cx="1746085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7D05FF8-3D1E-4AE0-A8CA-88E140850B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83" y="3980223"/>
            <a:ext cx="1744071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5175B88-C0B8-47DF-A9EE-79067B5202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517" y="3979129"/>
            <a:ext cx="1744071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496223" y="1873525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est sur la photo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une sœur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un frère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 ta sœur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y a combien de chambres dans ta maison ?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05416" y="2998113"/>
            <a:ext cx="7133168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spcAft>
                <a:spcPts val="1800"/>
              </a:spcAft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</a:t>
            </a:r>
            <a:r>
              <a:rPr lang="fr-FR" sz="2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de ma famille et ma maison.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48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Présente-toi, parle de ta maison et de ta famille. </a:t>
            </a:r>
            <a:b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Tu dois dire 5 phrases.   </a:t>
            </a:r>
            <a:r>
              <a:rPr lang="fr-FR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L’enseignant explique la consigne dans la langue de l’apprenant.  </a:t>
            </a:r>
            <a:endParaRPr lang="fr-MA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F76A08-A932-AEFE-503F-9A994D31F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00" y="2398539"/>
            <a:ext cx="1865935" cy="279890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E84284-4EA4-6D37-4CF3-54E84DAC600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194" y="1656183"/>
            <a:ext cx="1219370" cy="1362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0EB5EC-33CF-4C7D-B2C9-9648C60380B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42BCEB7-516A-4AEC-AE16-46F4E94D2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C6666B-7B8E-4578-B4CE-7E1A0CB3E8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B4114D76-E8CB-4AEA-8A03-F4969FC4970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6386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2FC7F4B-5E26-46EC-889D-AC9F1DA4BA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" t="5249" r="1730" b="4301"/>
          <a:stretch/>
        </p:blipFill>
        <p:spPr>
          <a:xfrm>
            <a:off x="3100254" y="1792941"/>
            <a:ext cx="5393245" cy="378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ACF15-EC87-ECA5-C5A2-139223BE3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6B506F7-29E3-66D0-EF6D-14F13D5E960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D69A319-C191-E72A-A3A9-B057CE8A5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95976E-7B56-3FFF-FF8F-559448C4A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5B20F50-F7A1-6B82-68A6-5CEAD326ED4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77E1BA6-C696-F4C6-EF56-C4461C09651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1523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Identifier et lire des lettres, des syllabes et des mots contenant les lettres étudiées.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38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lettres, des syllabes et des mots que  tu dois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guide l’élève dans sa lecture.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8506C9-7DE4-5B26-01EB-FDD6121FC0A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6835" y="1624017"/>
            <a:ext cx="8134466" cy="1506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T 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b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s         P</a:t>
            </a:r>
            <a:endParaRPr kumimoji="0" lang="it-IT" sz="5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ACE7F27-B8F6-1DF0-A182-A6B9DD8C3E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6835" y="5822719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lettre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0,5 point (2 pts)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syllabe 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1 point (4 pts)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99A5752-C111-4CC4-9602-DAC414FC8EC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ACED1A1-267D-483A-B76E-BB942A2D3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928A60-161E-4CD3-8A9B-ACC4ED52E9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628AFF1-13C3-4B54-6AA2-044254D662E1}"/>
              </a:ext>
            </a:extLst>
          </p:cNvPr>
          <p:cNvGraphicFramePr>
            <a:graphicFrameLocks noGrp="1"/>
          </p:cNvGraphicFramePr>
          <p:nvPr/>
        </p:nvGraphicFramePr>
        <p:xfrm>
          <a:off x="1173007" y="3326524"/>
          <a:ext cx="1898277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8277">
                  <a:extLst>
                    <a:ext uri="{9D8B030D-6E8A-4147-A177-3AD203B41FA5}">
                      <a16:colId xmlns:a16="http://schemas.microsoft.com/office/drawing/2014/main" val="2780603077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algn="ctr"/>
                      <a:endParaRPr kumimoji="0" lang="fr-FR" sz="5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osi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679932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16C654B-A151-A52F-C88F-47F9052ACE59}"/>
              </a:ext>
            </a:extLst>
          </p:cNvPr>
          <p:cNvGraphicFramePr>
            <a:graphicFrameLocks noGrp="1"/>
          </p:cNvGraphicFramePr>
          <p:nvPr/>
        </p:nvGraphicFramePr>
        <p:xfrm>
          <a:off x="1458410" y="3299428"/>
          <a:ext cx="6512584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6292">
                  <a:extLst>
                    <a:ext uri="{9D8B030D-6E8A-4147-A177-3AD203B41FA5}">
                      <a16:colId xmlns:a16="http://schemas.microsoft.com/office/drawing/2014/main" val="3258839349"/>
                    </a:ext>
                  </a:extLst>
                </a:gridCol>
                <a:gridCol w="3256292">
                  <a:extLst>
                    <a:ext uri="{9D8B030D-6E8A-4147-A177-3AD203B41FA5}">
                      <a16:colId xmlns:a16="http://schemas.microsoft.com/office/drawing/2014/main" val="2734644631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       sa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tu        bé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5811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3A5ADF8C-768A-C2A3-6C0E-A018A5076886}"/>
              </a:ext>
            </a:extLst>
          </p:cNvPr>
          <p:cNvSpPr txBox="1"/>
          <p:nvPr/>
        </p:nvSpPr>
        <p:spPr>
          <a:xfrm>
            <a:off x="1458410" y="4457552"/>
            <a:ext cx="6412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tapis</a:t>
            </a:r>
            <a:r>
              <a:rPr kumimoji="0" lang="pt-BR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kumimoji="0" lang="fr-FR" sz="5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robot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899D49B-7E0B-C70E-D707-F42643AE3A5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mot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(4pts) </a:t>
            </a:r>
          </a:p>
        </p:txBody>
      </p:sp>
    </p:spTree>
    <p:extLst>
      <p:ext uri="{BB962C8B-B14F-4D97-AF65-F5344CB8AC3E}">
        <p14:creationId xmlns:p14="http://schemas.microsoft.com/office/powerpoint/2010/main" val="401173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30014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15353" y="5441038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( 1 point 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8 points ( 1 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Papa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tire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la moto.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</a:t>
            </a:r>
            <a:r>
              <a:rPr lang="fr-FR" sz="2400" b="1" dirty="0" err="1">
                <a:ln w="0"/>
                <a:solidFill>
                  <a:srgbClr val="424D7B"/>
                </a:solidFill>
                <a:latin typeface="Dosis SemiBold" pitchFamily="2" charset="0"/>
              </a:rPr>
              <a:t>alal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a un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robot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555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3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35EE65-EFF6-41BE-AD9B-D333E6AF2074}">
  <ds:schemaRefs>
    <ds:schemaRef ds:uri="http://schemas.microsoft.com/office/2006/metadata/properties"/>
    <ds:schemaRef ds:uri="202b3bc9-e036-45c7-aea0-06aec8cd7a40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f0534ec5-868f-4ce6-85c7-99f0612daa5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3EFF58A-878D-45D3-98B3-2A4167E453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3A625D2-0D29-4111-ABCA-78BFA48A5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8202</TotalTime>
  <Words>851</Words>
  <Application>Microsoft Office PowerPoint</Application>
  <PresentationFormat>Affichage à l'écran (4:3)</PresentationFormat>
  <Paragraphs>89</Paragraphs>
  <Slides>23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23</vt:i4>
      </vt:variant>
    </vt:vector>
  </HeadingPairs>
  <TitlesOfParts>
    <vt:vector size="52" baseType="lpstr">
      <vt:lpstr>Aptos Display</vt:lpstr>
      <vt:lpstr>Dosis</vt:lpstr>
      <vt:lpstr>Mistral</vt:lpstr>
      <vt:lpstr>Aptos</vt:lpstr>
      <vt:lpstr>Bahnschrift SemiBold</vt:lpstr>
      <vt:lpstr>Dosis ExtraBold</vt:lpstr>
      <vt:lpstr>Wingdings</vt:lpstr>
      <vt:lpstr>Arial</vt:lpstr>
      <vt:lpstr>Dosis Medium</vt:lpstr>
      <vt:lpstr>Calibri</vt:lpstr>
      <vt:lpstr>Dosis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2_Env-Enseignant</vt:lpstr>
      <vt:lpstr>5_New Voc_01-Livret</vt:lpstr>
      <vt:lpstr>6_New Voc_01-Livret</vt:lpstr>
      <vt:lpstr>Oral</vt:lpstr>
      <vt:lpstr>1_Révision</vt:lpstr>
      <vt:lpstr>Présentation PowerPoint</vt:lpstr>
      <vt:lpstr>Présentation PowerPoint</vt:lpstr>
      <vt:lpstr>Organisation de la semaine 6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le soleil – une sœur – une famille – une salle de bain – la poste. </vt:lpstr>
      <vt:lpstr>Présentation PowerPoint</vt:lpstr>
      <vt:lpstr>Regarde la scène. Je vais te dire des phrases et tu vas me montrer les images qui correspondent : Voici la chambre de Sami. 1) Sami a une sœur. 2) Dans la chambre, il y a un miroir. 3) Sur le lit, il y un ballon. 4 ) La poupée est sous le lit. 5) Ses livres sont sur l’étagère.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</vt:lpstr>
      <vt:lpstr>Présentation PowerPoint</vt:lpstr>
      <vt:lpstr>Présente-toi, parle de ta maison et de ta famille.  Tu dois dire 5 phrases.   L’enseignant explique la consigne dans la langue de l’apprenant.  </vt:lpstr>
      <vt:lpstr>Présentation PowerPoint</vt:lpstr>
      <vt:lpstr>Je vais te montrer des lettres, des syllabes et des mots que  tu dois lire. L’enseignant guide l’élève dans sa lecture. </vt:lpstr>
      <vt:lpstr>Présentation PowerPoint</vt:lpstr>
      <vt:lpstr>Tu vas lire ces phrases correctement et avec fluidité.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40</cp:revision>
  <cp:lastPrinted>2025-08-13T10:11:39Z</cp:lastPrinted>
  <dcterms:created xsi:type="dcterms:W3CDTF">2025-08-01T12:31:49Z</dcterms:created>
  <dcterms:modified xsi:type="dcterms:W3CDTF">2026-03-08T21:20:11Z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