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3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4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2" r:id="rId18"/>
  </p:sldMasterIdLst>
  <p:notesMasterIdLst>
    <p:notesMasterId r:id="rId42"/>
  </p:notesMasterIdLst>
  <p:sldIdLst>
    <p:sldId id="256" r:id="rId19"/>
    <p:sldId id="1256" r:id="rId20"/>
    <p:sldId id="1292" r:id="rId21"/>
    <p:sldId id="1293" r:id="rId22"/>
    <p:sldId id="1287" r:id="rId23"/>
    <p:sldId id="1257" r:id="rId24"/>
    <p:sldId id="1289" r:id="rId25"/>
    <p:sldId id="1290" r:id="rId26"/>
    <p:sldId id="1258" r:id="rId27"/>
    <p:sldId id="1231" r:id="rId28"/>
    <p:sldId id="1272" r:id="rId29"/>
    <p:sldId id="1273" r:id="rId30"/>
    <p:sldId id="1274" r:id="rId31"/>
    <p:sldId id="1232" r:id="rId32"/>
    <p:sldId id="1275" r:id="rId33"/>
    <p:sldId id="1276" r:id="rId34"/>
    <p:sldId id="1277" r:id="rId35"/>
    <p:sldId id="1233" r:id="rId36"/>
    <p:sldId id="1262" r:id="rId37"/>
    <p:sldId id="1235" r:id="rId38"/>
    <p:sldId id="1291" r:id="rId39"/>
    <p:sldId id="1282" r:id="rId40"/>
    <p:sldId id="1278" r:id="rId41"/>
  </p:sldIdLst>
  <p:sldSz cx="9144000" cy="6858000" type="screen4x3"/>
  <p:notesSz cx="6735763" cy="9866313"/>
  <p:embeddedFontLst>
    <p:embeddedFont>
      <p:font typeface="Bahnschrift SemiBold" panose="020B0502040204020203" pitchFamily="34" charset="0"/>
      <p:bold r:id="rId43"/>
    </p:embeddedFont>
    <p:embeddedFont>
      <p:font typeface="Dosis" pitchFamily="2" charset="0"/>
      <p:regular r:id="rId44"/>
      <p:bold r:id="rId45"/>
    </p:embeddedFont>
    <p:embeddedFont>
      <p:font typeface="Dosis ExtraBold" pitchFamily="2" charset="0"/>
      <p:bold r:id="rId46"/>
    </p:embeddedFont>
    <p:embeddedFont>
      <p:font typeface="Dosis Medium" pitchFamily="2" charset="0"/>
      <p:regular r:id="rId47"/>
      <p:bold r:id="rId48"/>
    </p:embeddedFont>
    <p:embeddedFont>
      <p:font typeface="Dosis SemiBold" pitchFamily="2" charset="0"/>
      <p:regular r:id="rId49"/>
      <p:bold r:id="rId50"/>
    </p:embeddedFont>
    <p:embeddedFont>
      <p:font typeface="Mistral" panose="03090702030407020403" pitchFamily="66" charset="0"/>
      <p:regular r:id="rId5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4B5377"/>
    <a:srgbClr val="424D7B"/>
    <a:srgbClr val="2196B1"/>
    <a:srgbClr val="2AB6D7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1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57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slide" Target="slides/slide23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font" Target="fonts/font3.fntdata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font" Target="fonts/font7.fntdata"/><Relationship Id="rId57" Type="http://schemas.microsoft.com/office/2018/10/relationships/authors" Target="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font" Target="fonts/font2.fntdata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9.fntdata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1EB2F2EB-55E6-4CD2-ADED-3783AC12F523}"/>
    <pc:docChg chg="custSel addSld delSld modSld">
      <pc:chgData name="LAMIAE BEZZAZ" userId="f9bc3cc0-8e1c-4944-afa8-b4b36bbf20e1" providerId="ADAL" clId="{1EB2F2EB-55E6-4CD2-ADED-3783AC12F523}" dt="2026-03-01T19:21:42.930" v="302" actId="207"/>
      <pc:docMkLst>
        <pc:docMk/>
      </pc:docMkLst>
      <pc:sldChg chg="addSp modSp">
        <pc:chgData name="LAMIAE BEZZAZ" userId="f9bc3cc0-8e1c-4944-afa8-b4b36bbf20e1" providerId="ADAL" clId="{1EB2F2EB-55E6-4CD2-ADED-3783AC12F523}" dt="2026-02-26T14:42:02.262" v="2" actId="14100"/>
        <pc:sldMkLst>
          <pc:docMk/>
          <pc:sldMk cId="1056749084" sldId="256"/>
        </pc:sldMkLst>
        <pc:picChg chg="add mod">
          <ac:chgData name="LAMIAE BEZZAZ" userId="f9bc3cc0-8e1c-4944-afa8-b4b36bbf20e1" providerId="ADAL" clId="{1EB2F2EB-55E6-4CD2-ADED-3783AC12F523}" dt="2026-02-26T14:42:02.262" v="2" actId="14100"/>
          <ac:picMkLst>
            <pc:docMk/>
            <pc:sldMk cId="1056749084" sldId="256"/>
            <ac:picMk id="3" creationId="{E100D25F-A072-4431-8CD9-BAFA7D1F40AA}"/>
          </ac:picMkLst>
        </pc:picChg>
      </pc:sldChg>
      <pc:sldChg chg="addSp delSp modSp">
        <pc:chgData name="LAMIAE BEZZAZ" userId="f9bc3cc0-8e1c-4944-afa8-b4b36bbf20e1" providerId="ADAL" clId="{1EB2F2EB-55E6-4CD2-ADED-3783AC12F523}" dt="2026-02-26T14:44:07.894" v="232" actId="1076"/>
        <pc:sldMkLst>
          <pc:docMk/>
          <pc:sldMk cId="4292751221" sldId="1117"/>
        </pc:sldMkLst>
        <pc:grpChg chg="add del mod">
          <ac:chgData name="LAMIAE BEZZAZ" userId="f9bc3cc0-8e1c-4944-afa8-b4b36bbf20e1" providerId="ADAL" clId="{1EB2F2EB-55E6-4CD2-ADED-3783AC12F523}" dt="2026-02-26T14:43:30.328" v="28" actId="478"/>
          <ac:grpSpMkLst>
            <pc:docMk/>
            <pc:sldMk cId="4292751221" sldId="1117"/>
            <ac:grpSpMk id="21" creationId="{5091397B-FE74-427F-9635-0532996685E1}"/>
          </ac:grpSpMkLst>
        </pc:grpChg>
        <pc:grpChg chg="add del mod">
          <ac:chgData name="LAMIAE BEZZAZ" userId="f9bc3cc0-8e1c-4944-afa8-b4b36bbf20e1" providerId="ADAL" clId="{1EB2F2EB-55E6-4CD2-ADED-3783AC12F523}" dt="2026-02-26T14:43:32.044" v="29" actId="478"/>
          <ac:grpSpMkLst>
            <pc:docMk/>
            <pc:sldMk cId="4292751221" sldId="1117"/>
            <ac:grpSpMk id="22" creationId="{DAA6FCFA-8A4D-4572-B8C8-459158672293}"/>
          </ac:grpSpMkLst>
        </pc:grpChg>
        <pc:grpChg chg="add mod">
          <ac:chgData name="LAMIAE BEZZAZ" userId="f9bc3cc0-8e1c-4944-afa8-b4b36bbf20e1" providerId="ADAL" clId="{1EB2F2EB-55E6-4CD2-ADED-3783AC12F523}" dt="2026-02-26T14:44:00.766" v="230" actId="1076"/>
          <ac:grpSpMkLst>
            <pc:docMk/>
            <pc:sldMk cId="4292751221" sldId="1117"/>
            <ac:grpSpMk id="23" creationId="{D23B6D75-7608-4C5B-8142-14B2A0FE991F}"/>
          </ac:grpSpMkLst>
        </pc:grpChg>
        <pc:grpChg chg="add mod">
          <ac:chgData name="LAMIAE BEZZAZ" userId="f9bc3cc0-8e1c-4944-afa8-b4b36bbf20e1" providerId="ADAL" clId="{1EB2F2EB-55E6-4CD2-ADED-3783AC12F523}" dt="2026-02-26T14:44:07.894" v="232" actId="1076"/>
          <ac:grpSpMkLst>
            <pc:docMk/>
            <pc:sldMk cId="4292751221" sldId="1117"/>
            <ac:grpSpMk id="26" creationId="{8856BAE5-284D-4630-8BFA-9460586C90AE}"/>
          </ac:grpSpMkLst>
        </pc:grpChg>
        <pc:picChg chg="add mod">
          <ac:chgData name="LAMIAE BEZZAZ" userId="f9bc3cc0-8e1c-4944-afa8-b4b36bbf20e1" providerId="ADAL" clId="{1EB2F2EB-55E6-4CD2-ADED-3783AC12F523}" dt="2026-02-26T14:43:15.641" v="14" actId="164"/>
          <ac:picMkLst>
            <pc:docMk/>
            <pc:sldMk cId="4292751221" sldId="1117"/>
            <ac:picMk id="5" creationId="{D73A0334-4D23-4D28-88B5-049FFB591DD4}"/>
          </ac:picMkLst>
        </pc:picChg>
        <pc:picChg chg="add mod">
          <ac:chgData name="LAMIAE BEZZAZ" userId="f9bc3cc0-8e1c-4944-afa8-b4b36bbf20e1" providerId="ADAL" clId="{1EB2F2EB-55E6-4CD2-ADED-3783AC12F523}" dt="2026-02-26T14:43:15.641" v="14" actId="164"/>
          <ac:picMkLst>
            <pc:docMk/>
            <pc:sldMk cId="4292751221" sldId="1117"/>
            <ac:picMk id="7" creationId="{B1C3ECE3-96D0-4915-938F-229AA5E1BD44}"/>
          </ac:picMkLst>
        </pc:picChg>
        <pc:picChg chg="add mod">
          <ac:chgData name="LAMIAE BEZZAZ" userId="f9bc3cc0-8e1c-4944-afa8-b4b36bbf20e1" providerId="ADAL" clId="{1EB2F2EB-55E6-4CD2-ADED-3783AC12F523}" dt="2026-02-26T14:43:04.513" v="10" actId="164"/>
          <ac:picMkLst>
            <pc:docMk/>
            <pc:sldMk cId="4292751221" sldId="1117"/>
            <ac:picMk id="12" creationId="{5592FD29-DE98-4FCB-A9BD-B1D3441F2D1A}"/>
          </ac:picMkLst>
        </pc:picChg>
        <pc:picChg chg="add mod">
          <ac:chgData name="LAMIAE BEZZAZ" userId="f9bc3cc0-8e1c-4944-afa8-b4b36bbf20e1" providerId="ADAL" clId="{1EB2F2EB-55E6-4CD2-ADED-3783AC12F523}" dt="2026-02-26T14:43:04.513" v="10" actId="164"/>
          <ac:picMkLst>
            <pc:docMk/>
            <pc:sldMk cId="4292751221" sldId="1117"/>
            <ac:picMk id="14" creationId="{8DDA85E0-16C6-4F84-90A6-A9449095C959}"/>
          </ac:picMkLst>
        </pc:picChg>
        <pc:picChg chg="add del mod">
          <ac:chgData name="LAMIAE BEZZAZ" userId="f9bc3cc0-8e1c-4944-afa8-b4b36bbf20e1" providerId="ADAL" clId="{1EB2F2EB-55E6-4CD2-ADED-3783AC12F523}" dt="2026-02-26T14:42:47.514" v="6" actId="478"/>
          <ac:picMkLst>
            <pc:docMk/>
            <pc:sldMk cId="4292751221" sldId="1117"/>
            <ac:picMk id="16" creationId="{94CFE89E-7739-4961-A947-279BAE48B576}"/>
          </ac:picMkLst>
        </pc:picChg>
        <pc:picChg chg="add del mod">
          <ac:chgData name="LAMIAE BEZZAZ" userId="f9bc3cc0-8e1c-4944-afa8-b4b36bbf20e1" providerId="ADAL" clId="{1EB2F2EB-55E6-4CD2-ADED-3783AC12F523}" dt="2026-02-26T14:42:45.710" v="5" actId="478"/>
          <ac:picMkLst>
            <pc:docMk/>
            <pc:sldMk cId="4292751221" sldId="1117"/>
            <ac:picMk id="18" creationId="{A7BCB892-9236-47A0-BA85-E9EF60F97980}"/>
          </ac:picMkLst>
        </pc:picChg>
        <pc:picChg chg="add del mod">
          <ac:chgData name="LAMIAE BEZZAZ" userId="f9bc3cc0-8e1c-4944-afa8-b4b36bbf20e1" providerId="ADAL" clId="{1EB2F2EB-55E6-4CD2-ADED-3783AC12F523}" dt="2026-02-26T14:42:42.868" v="4" actId="478"/>
          <ac:picMkLst>
            <pc:docMk/>
            <pc:sldMk cId="4292751221" sldId="1117"/>
            <ac:picMk id="20" creationId="{91949C6E-CE2B-4D5A-8685-2A2089A41DA1}"/>
          </ac:picMkLst>
        </pc:picChg>
      </pc:sldChg>
      <pc:sldChg chg="add del">
        <pc:chgData name="LAMIAE BEZZAZ" userId="f9bc3cc0-8e1c-4944-afa8-b4b36bbf20e1" providerId="ADAL" clId="{1EB2F2EB-55E6-4CD2-ADED-3783AC12F523}" dt="2026-03-01T19:06:47.924" v="236"/>
        <pc:sldMkLst>
          <pc:docMk/>
          <pc:sldMk cId="3024707293" sldId="1256"/>
        </pc:sldMkLst>
      </pc:sldChg>
      <pc:sldChg chg="add del">
        <pc:chgData name="LAMIAE BEZZAZ" userId="f9bc3cc0-8e1c-4944-afa8-b4b36bbf20e1" providerId="ADAL" clId="{1EB2F2EB-55E6-4CD2-ADED-3783AC12F523}" dt="2026-03-01T19:06:47.050" v="235"/>
        <pc:sldMkLst>
          <pc:docMk/>
          <pc:sldMk cId="1350923796" sldId="1269"/>
        </pc:sldMkLst>
      </pc:sldChg>
      <pc:sldChg chg="modSp">
        <pc:chgData name="LAMIAE BEZZAZ" userId="f9bc3cc0-8e1c-4944-afa8-b4b36bbf20e1" providerId="ADAL" clId="{1EB2F2EB-55E6-4CD2-ADED-3783AC12F523}" dt="2026-03-01T19:15:02.724" v="244" actId="20577"/>
        <pc:sldMkLst>
          <pc:docMk/>
          <pc:sldMk cId="3051769598" sldId="1276"/>
        </pc:sldMkLst>
        <pc:spChg chg="mod">
          <ac:chgData name="LAMIAE BEZZAZ" userId="f9bc3cc0-8e1c-4944-afa8-b4b36bbf20e1" providerId="ADAL" clId="{1EB2F2EB-55E6-4CD2-ADED-3783AC12F523}" dt="2026-03-01T19:15:02.724" v="244" actId="20577"/>
          <ac:spMkLst>
            <pc:docMk/>
            <pc:sldMk cId="3051769598" sldId="1276"/>
            <ac:spMk id="19" creationId="{9F166FCF-DD94-85AD-98E1-52C417BBBBCF}"/>
          </ac:spMkLst>
        </pc:spChg>
      </pc:sldChg>
      <pc:sldChg chg="modSp">
        <pc:chgData name="LAMIAE BEZZAZ" userId="f9bc3cc0-8e1c-4944-afa8-b4b36bbf20e1" providerId="ADAL" clId="{1EB2F2EB-55E6-4CD2-ADED-3783AC12F523}" dt="2026-03-01T19:16:09.680" v="279" actId="20577"/>
        <pc:sldMkLst>
          <pc:docMk/>
          <pc:sldMk cId="3899481728" sldId="1277"/>
        </pc:sldMkLst>
        <pc:spChg chg="mod">
          <ac:chgData name="LAMIAE BEZZAZ" userId="f9bc3cc0-8e1c-4944-afa8-b4b36bbf20e1" providerId="ADAL" clId="{1EB2F2EB-55E6-4CD2-ADED-3783AC12F523}" dt="2026-03-01T19:16:09.680" v="279" actId="20577"/>
          <ac:spMkLst>
            <pc:docMk/>
            <pc:sldMk cId="3899481728" sldId="1277"/>
            <ac:spMk id="7" creationId="{0E5055A1-EBA9-EF76-516E-5BDFBAFBC6C7}"/>
          </ac:spMkLst>
        </pc:spChg>
      </pc:sldChg>
      <pc:sldChg chg="modSp">
        <pc:chgData name="LAMIAE BEZZAZ" userId="f9bc3cc0-8e1c-4944-afa8-b4b36bbf20e1" providerId="ADAL" clId="{1EB2F2EB-55E6-4CD2-ADED-3783AC12F523}" dt="2026-03-01T19:21:13.381" v="301"/>
        <pc:sldMkLst>
          <pc:docMk/>
          <pc:sldMk cId="3889836279" sldId="1278"/>
        </pc:sldMkLst>
        <pc:spChg chg="mod">
          <ac:chgData name="LAMIAE BEZZAZ" userId="f9bc3cc0-8e1c-4944-afa8-b4b36bbf20e1" providerId="ADAL" clId="{1EB2F2EB-55E6-4CD2-ADED-3783AC12F523}" dt="2026-03-01T19:21:13.381" v="301"/>
          <ac:spMkLst>
            <pc:docMk/>
            <pc:sldMk cId="3889836279" sldId="1278"/>
            <ac:spMk id="2" creationId="{5330B7BA-C657-4500-9080-BFC92F4BC7F6}"/>
          </ac:spMkLst>
        </pc:spChg>
      </pc:sldChg>
      <pc:sldChg chg="add del">
        <pc:chgData name="LAMIAE BEZZAZ" userId="f9bc3cc0-8e1c-4944-afa8-b4b36bbf20e1" providerId="ADAL" clId="{1EB2F2EB-55E6-4CD2-ADED-3783AC12F523}" dt="2026-03-01T19:19:06.134" v="281"/>
        <pc:sldMkLst>
          <pc:docMk/>
          <pc:sldMk cId="2426691042" sldId="1282"/>
        </pc:sldMkLst>
      </pc:sldChg>
      <pc:sldChg chg="modSp">
        <pc:chgData name="LAMIAE BEZZAZ" userId="f9bc3cc0-8e1c-4944-afa8-b4b36bbf20e1" providerId="ADAL" clId="{1EB2F2EB-55E6-4CD2-ADED-3783AC12F523}" dt="2026-03-01T19:21:42.930" v="302" actId="207"/>
        <pc:sldMkLst>
          <pc:docMk/>
          <pc:sldMk cId="2485555159" sldId="1282"/>
        </pc:sldMkLst>
        <pc:spChg chg="mod">
          <ac:chgData name="LAMIAE BEZZAZ" userId="f9bc3cc0-8e1c-4944-afa8-b4b36bbf20e1" providerId="ADAL" clId="{1EB2F2EB-55E6-4CD2-ADED-3783AC12F523}" dt="2026-03-01T19:20:46.622" v="300" actId="20577"/>
          <ac:spMkLst>
            <pc:docMk/>
            <pc:sldMk cId="2485555159" sldId="1282"/>
            <ac:spMk id="14" creationId="{51413284-CB60-3C56-DCD4-C2B0096F478E}"/>
          </ac:spMkLst>
        </pc:spChg>
        <pc:spChg chg="mod">
          <ac:chgData name="LAMIAE BEZZAZ" userId="f9bc3cc0-8e1c-4944-afa8-b4b36bbf20e1" providerId="ADAL" clId="{1EB2F2EB-55E6-4CD2-ADED-3783AC12F523}" dt="2026-03-01T19:21:42.930" v="302" actId="207"/>
          <ac:spMkLst>
            <pc:docMk/>
            <pc:sldMk cId="2485555159" sldId="1282"/>
            <ac:spMk id="23" creationId="{8ED6E5E3-C4F1-19B3-0CA3-D422FF67D944}"/>
          </ac:spMkLst>
        </pc:spChg>
      </pc:sldChg>
      <pc:sldChg chg="addSp delSp modSp">
        <pc:chgData name="LAMIAE BEZZAZ" userId="f9bc3cc0-8e1c-4944-afa8-b4b36bbf20e1" providerId="ADAL" clId="{1EB2F2EB-55E6-4CD2-ADED-3783AC12F523}" dt="2026-03-01T19:09:53.170" v="242" actId="20577"/>
        <pc:sldMkLst>
          <pc:docMk/>
          <pc:sldMk cId="2978975811" sldId="1289"/>
        </pc:sldMkLst>
        <pc:spChg chg="mod">
          <ac:chgData name="LAMIAE BEZZAZ" userId="f9bc3cc0-8e1c-4944-afa8-b4b36bbf20e1" providerId="ADAL" clId="{1EB2F2EB-55E6-4CD2-ADED-3783AC12F523}" dt="2026-03-01T19:09:53.170" v="242" actId="20577"/>
          <ac:spMkLst>
            <pc:docMk/>
            <pc:sldMk cId="2978975811" sldId="1289"/>
            <ac:spMk id="7" creationId="{926954AF-F1E1-39EA-0347-22DD6224C885}"/>
          </ac:spMkLst>
        </pc:spChg>
        <pc:picChg chg="del">
          <ac:chgData name="LAMIAE BEZZAZ" userId="f9bc3cc0-8e1c-4944-afa8-b4b36bbf20e1" providerId="ADAL" clId="{1EB2F2EB-55E6-4CD2-ADED-3783AC12F523}" dt="2026-03-01T19:09:37.182" v="237" actId="478"/>
          <ac:picMkLst>
            <pc:docMk/>
            <pc:sldMk cId="2978975811" sldId="1289"/>
            <ac:picMk id="6" creationId="{84D8B921-39C9-9A9F-0593-2F60C947FA35}"/>
          </ac:picMkLst>
        </pc:picChg>
        <pc:picChg chg="add mod">
          <ac:chgData name="LAMIAE BEZZAZ" userId="f9bc3cc0-8e1c-4944-afa8-b4b36bbf20e1" providerId="ADAL" clId="{1EB2F2EB-55E6-4CD2-ADED-3783AC12F523}" dt="2026-03-01T19:09:47.604" v="240" actId="1076"/>
          <ac:picMkLst>
            <pc:docMk/>
            <pc:sldMk cId="2978975811" sldId="1289"/>
            <ac:picMk id="9" creationId="{82E760B7-07F6-4E70-8215-75D9B5DD38DD}"/>
          </ac:picMkLst>
        </pc:picChg>
      </pc:sldChg>
      <pc:sldChg chg="modSp">
        <pc:chgData name="LAMIAE BEZZAZ" userId="f9bc3cc0-8e1c-4944-afa8-b4b36bbf20e1" providerId="ADAL" clId="{1EB2F2EB-55E6-4CD2-ADED-3783AC12F523}" dt="2026-03-01T19:19:20.538" v="289" actId="20577"/>
        <pc:sldMkLst>
          <pc:docMk/>
          <pc:sldMk cId="300145597" sldId="1291"/>
        </pc:sldMkLst>
        <pc:spChg chg="mod">
          <ac:chgData name="LAMIAE BEZZAZ" userId="f9bc3cc0-8e1c-4944-afa8-b4b36bbf20e1" providerId="ADAL" clId="{1EB2F2EB-55E6-4CD2-ADED-3783AC12F523}" dt="2026-03-01T19:19:20.538" v="289" actId="20577"/>
          <ac:spMkLst>
            <pc:docMk/>
            <pc:sldMk cId="300145597" sldId="1291"/>
            <ac:spMk id="7" creationId="{5EA2CF0B-6D87-6921-5C20-DF525D6F1682}"/>
          </ac:spMkLst>
        </pc:spChg>
      </pc:sldChg>
      <pc:sldChg chg="add del">
        <pc:chgData name="LAMIAE BEZZAZ" userId="f9bc3cc0-8e1c-4944-afa8-b4b36bbf20e1" providerId="ADAL" clId="{1EB2F2EB-55E6-4CD2-ADED-3783AC12F523}" dt="2026-03-01T19:19:06.134" v="281"/>
        <pc:sldMkLst>
          <pc:docMk/>
          <pc:sldMk cId="356531718" sldId="129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9357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509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205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57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909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797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02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06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69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673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418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703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238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150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9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4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0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1.xml"/><Relationship Id="rId9" Type="http://schemas.openxmlformats.org/officeDocument/2006/relationships/image" Target="../media/image12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theme" Target="../theme/theme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83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8649A4B-3581-4679-9BC0-3CD8DE7FF7E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3" y="134988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2" r:id="rId8"/>
    <p:sldLayoutId id="2147483763" r:id="rId9"/>
    <p:sldLayoutId id="2147483764" r:id="rId10"/>
    <p:sldLayoutId id="2147483765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0851" y="12509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098851" y="115210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1732" y="134988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4400176" y="12509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72B12C0-F0D6-441F-B4B7-C4B2E36EC9E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0852" y="115210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052446E-FA67-4FEA-A410-68C19898576E}"/>
              </a:ext>
            </a:extLst>
          </p:cNvPr>
          <p:cNvSpPr txBox="1"/>
          <p:nvPr userDrawn="1"/>
        </p:nvSpPr>
        <p:spPr>
          <a:xfrm>
            <a:off x="6828201" y="108989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AFC812D-B2FA-4496-B487-D5F9F4A16BD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7501" y="133498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342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8.xml"/><Relationship Id="rId5" Type="http://schemas.openxmlformats.org/officeDocument/2006/relationships/image" Target="../media/image32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5.png"/><Relationship Id="rId7" Type="http://schemas.openxmlformats.org/officeDocument/2006/relationships/image" Target="../media/image35.jp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10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26.png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1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1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1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20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microsoft.com/office/2007/relationships/media" Target="../media/media2.mp4"/><Relationship Id="rId7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1.png"/><Relationship Id="rId5" Type="http://schemas.openxmlformats.org/officeDocument/2006/relationships/slideLayout" Target="../slideLayouts/slideLayout114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60BE1A00-9E53-1993-503B-1694322F50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0E21578-7F0E-10CD-3A82-5A23EFEF0CD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100D25F-A072-4431-8CD9-BAFA7D1F4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AF7A0D8-0E91-8169-5D16-BD5A856E3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1F1F1"/>
                </a:clrFrom>
                <a:clrTo>
                  <a:srgbClr val="F1F1F1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884792" y="4770303"/>
              <a:ext cx="849109" cy="5660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2258960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d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</a:t>
            </a:r>
          </a:p>
        </p:txBody>
      </p:sp>
    </p:spTree>
    <p:extLst>
      <p:ext uri="{BB962C8B-B14F-4D97-AF65-F5344CB8AC3E}">
        <p14:creationId xmlns:p14="http://schemas.microsoft.com/office/powerpoint/2010/main" val="23822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6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collective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Correction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435483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Compilation et renseignement des livrets de compétences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19110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592988" y="1822805"/>
            <a:ext cx="7815905" cy="4370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paroles étudiés.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classe.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lettres étudiées et les syllabes formées à partir de ces lettres.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contenant les lettres étudiées.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 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correctement les lettres étudiées.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PE2 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correctement des syllabes et des mots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127677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Les séances 1, 2 et 3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sont consacrées à l’évaluation des compétences suivantes  :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CO1 – C02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– PO1 – PO2 – PO3 -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LF1 – LF2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76 et faites les activités de lecture.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2E760B7-07F6-4E70-8215-75D9B5DD38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481" y="962033"/>
            <a:ext cx="3527805" cy="541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un miroir – une trottinette – une toupie – une famille – une soupe.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299A901A-8A82-427C-93EB-4F88AC47AE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813" y="1767887"/>
            <a:ext cx="1744214" cy="1908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A45D305-1A40-4E45-B297-7DA23D91FE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277" y="1767887"/>
            <a:ext cx="1744210" cy="1908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CDD4EBE-0F90-4637-8B20-FF662D6AFF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353" y="1767887"/>
            <a:ext cx="1744210" cy="190800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C1775D3-7526-456D-9A21-DC98630A14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859" y="3865846"/>
            <a:ext cx="1744230" cy="1908000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8EABC21-9CAE-4900-9294-1164210BA1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843" y="3865846"/>
            <a:ext cx="1744047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55999"/>
            <a:ext cx="714520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la scène. Je vais te dire des phrases et tu vas me montrer les images qui correspondent : Voici la chambre de Sami. 1) Sami a un frère et une sœur. 2) Dans la chambre, il y a un lit et un bureau. 3) Sur le lit, il y a des coussins et une poupée. 4 ) Le ballon est sous le lit. 5) Ce sont les jouets de Sami.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185A31E-CBE4-49E7-954C-81C3ED5CA3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856061"/>
            <a:ext cx="6752542" cy="403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1604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7B13126A-184C-41AE-8A7A-61B85410BB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925" y="1780946"/>
            <a:ext cx="1744071" cy="1908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7972A26-3261-4E37-9C18-CAED961BAA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223" y="3979130"/>
            <a:ext cx="1744071" cy="1908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412E01B-7560-470F-B184-FC96402490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459" y="3979130"/>
            <a:ext cx="1744071" cy="1908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044E645-879D-46A2-B83C-B83B13E813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273" y="1766124"/>
            <a:ext cx="1746085" cy="190800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D93EC0E0-DF03-41DA-8A41-D7967853AB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438" y="1780946"/>
            <a:ext cx="174421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est sur la photo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 frère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une sœur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y a combien de chambres dans ta maison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ta maman 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famille et ma maison.</a:t>
            </a:r>
          </a:p>
        </p:txBody>
      </p:sp>
    </p:spTree>
    <p:extLst>
      <p:ext uri="{BB962C8B-B14F-4D97-AF65-F5344CB8AC3E}">
        <p14:creationId xmlns:p14="http://schemas.microsoft.com/office/powerpoint/2010/main" val="38994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Présente-toi, parle de ta maison et de ta famille. </a:t>
            </a:r>
            <a:b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Tu dois dire 5 phrases.   </a:t>
            </a: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L’enseignant explique la consigne dans la langue de l’apprenant.  </a:t>
            </a:r>
            <a:endParaRPr lang="fr-MA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F76A08-A932-AEFE-503F-9A994D31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00" y="2398539"/>
            <a:ext cx="1865935" cy="27989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E84284-4EA4-6D37-4CF3-54E84DAC60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194" y="1656183"/>
            <a:ext cx="1219370" cy="1362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0EB5EC-33CF-4C7D-B2C9-9648C6038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42BCEB7-516A-4AEC-AE16-46F4E94D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C6666B-7B8E-4578-B4CE-7E1A0CB3E8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B4114D76-E8CB-4AEA-8A03-F4969FC4970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6386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C8A6329-8437-46CD-8A42-070232005C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35" y="1990164"/>
            <a:ext cx="5708277" cy="380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ACF15-EC87-ECA5-C5A2-139223BE3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6B506F7-29E3-66D0-EF6D-14F13D5E960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D69A319-C191-E72A-A3A9-B057CE8A5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95976E-7B56-3FFF-FF8F-559448C4A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5B20F50-F7A1-6B82-68A6-5CEAD326ED4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77E1BA6-C696-F4C6-EF56-C4461C0965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523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Identifier et lire des lettres, des syllabes et des mots contenant les lettres étudiées.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8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lettres, des syllabes et des mots que  tu dois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guide l’élève dans sa lecture.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8506C9-7DE4-5B26-01EB-FDD6121FC0A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71902" y="1198730"/>
            <a:ext cx="8134466" cy="1506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S 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t         B</a:t>
            </a:r>
            <a:endParaRPr kumimoji="0" lang="it-IT" sz="5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ACE7F27-B8F6-1DF0-A182-A6B9DD8C3E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95142" y="6049307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371600">
              <a:spcAft>
                <a:spcPts val="2700"/>
              </a:spcAft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lettre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0,5 point (2 pts)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syllabe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 (4 pts)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1</a:t>
            </a:r>
            <a:r>
              <a:rPr lang="fr-FR" sz="1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mot 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(4pts)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99A5752-C111-4CC4-9602-DAC414FC8E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ACED1A1-267D-483A-B76E-BB942A2D3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928A60-161E-4CD3-8A9B-ACC4ED52E9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628AFF1-13C3-4B54-6AA2-044254D662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072310"/>
              </p:ext>
            </p:extLst>
          </p:nvPr>
        </p:nvGraphicFramePr>
        <p:xfrm>
          <a:off x="1240142" y="2990510"/>
          <a:ext cx="1898277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8277">
                  <a:extLst>
                    <a:ext uri="{9D8B030D-6E8A-4147-A177-3AD203B41FA5}">
                      <a16:colId xmlns:a16="http://schemas.microsoft.com/office/drawing/2014/main" val="2780603077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algn="ctr"/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79932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16C654B-A151-A52F-C88F-47F9052ACE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711787"/>
              </p:ext>
            </p:extLst>
          </p:nvPr>
        </p:nvGraphicFramePr>
        <p:xfrm>
          <a:off x="1525545" y="2963414"/>
          <a:ext cx="6512584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6292">
                  <a:extLst>
                    <a:ext uri="{9D8B030D-6E8A-4147-A177-3AD203B41FA5}">
                      <a16:colId xmlns:a16="http://schemas.microsoft.com/office/drawing/2014/main" val="3258839349"/>
                    </a:ext>
                  </a:extLst>
                </a:gridCol>
                <a:gridCol w="3256292">
                  <a:extLst>
                    <a:ext uri="{9D8B030D-6E8A-4147-A177-3AD203B41FA5}">
                      <a16:colId xmlns:a16="http://schemas.microsoft.com/office/drawing/2014/main" val="2734644631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pi        bé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        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5811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A5ADF8C-768A-C2A3-6C0E-A018A5076886}"/>
              </a:ext>
            </a:extLst>
          </p:cNvPr>
          <p:cNvSpPr txBox="1"/>
          <p:nvPr/>
        </p:nvSpPr>
        <p:spPr>
          <a:xfrm>
            <a:off x="1525545" y="4121538"/>
            <a:ext cx="6412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patat</a:t>
            </a:r>
            <a:r>
              <a:rPr lang="pt-BR" sz="5400" b="1" kern="100" dirty="0">
                <a:solidFill>
                  <a:prstClr val="black"/>
                </a:solidFill>
                <a:latin typeface="Dosis" pitchFamily="2" charset="0"/>
                <a:cs typeface="Arial" panose="020B0604020202020204" pitchFamily="34" charset="0"/>
              </a:rPr>
              <a:t>e</a:t>
            </a:r>
            <a:r>
              <a:rPr kumimoji="0" lang="pt-B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kumimoji="0" lang="fr-F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bus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899D49B-7E0B-C70E-D707-F42643AE3A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7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30014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point 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8 points ( 1 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Sami a une moto. 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Bilal a une pile.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55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80F8CA-9E32-43B4-9801-C91788857021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f0534ec5-868f-4ce6-85c7-99f0612daa52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202b3bc9-e036-45c7-aea0-06aec8cd7a4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DFD3FAE-2136-4DD8-B397-E52F55A3D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5B195F7-641D-4167-80D4-1B9CF897B5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7993</TotalTime>
  <Words>862</Words>
  <Application>Microsoft Office PowerPoint</Application>
  <PresentationFormat>Affichage à l'écran (4:3)</PresentationFormat>
  <Paragraphs>88</Paragraphs>
  <Slides>23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23</vt:i4>
      </vt:variant>
    </vt:vector>
  </HeadingPairs>
  <TitlesOfParts>
    <vt:vector size="47" baseType="lpstr">
      <vt:lpstr>Calibri</vt:lpstr>
      <vt:lpstr>Arial</vt:lpstr>
      <vt:lpstr>Dosis</vt:lpstr>
      <vt:lpstr>Dosis SemiBold</vt:lpstr>
      <vt:lpstr>Bahnschrift SemiBold</vt:lpstr>
      <vt:lpstr>Dosis ExtraBold</vt:lpstr>
      <vt:lpstr>Mistral</vt:lpstr>
      <vt:lpstr>Wingdings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1_Révision</vt:lpstr>
      <vt:lpstr>Présentation PowerPoint</vt:lpstr>
      <vt:lpstr>Présentation PowerPoint</vt:lpstr>
      <vt:lpstr>Organisation de la semaine 6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un miroir – une trottinette – une toupie – une famille – une soupe.</vt:lpstr>
      <vt:lpstr>Présentation PowerPoint</vt:lpstr>
      <vt:lpstr>Regarde la scène. Je vais te dire des phrases et tu vas me montrer les images qui correspondent : Voici la chambre de Sami. 1) Sami a un frère et une sœur. 2) Dans la chambre, il y a un lit et un bureau. 3) Sur le lit, il y a des coussins et une poupée. 4 ) Le ballon est sous le lit. 5) Ce sont les jouets de Sami.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Présente-toi, parle de ta maison et de ta famille.  Tu dois dire 5 phrases.   L’enseignant explique la consigne dans la langue de l’apprenant.  </vt:lpstr>
      <vt:lpstr>Présentation PowerPoint</vt:lpstr>
      <vt:lpstr>Je vais te montrer des lettres, des syllabes et des mots que  tu dois lire. L’enseignant guide l’élève dans sa lecture. 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46</cp:revision>
  <cp:lastPrinted>2025-08-13T10:11:39Z</cp:lastPrinted>
  <dcterms:created xsi:type="dcterms:W3CDTF">2025-08-01T12:31:49Z</dcterms:created>
  <dcterms:modified xsi:type="dcterms:W3CDTF">2026-03-08T20:27:34Z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