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</p:sldMasterIdLst>
  <p:notesMasterIdLst>
    <p:notesMasterId r:id="rId44"/>
  </p:notesMasterIdLst>
  <p:handoutMasterIdLst>
    <p:handoutMasterId r:id="rId45"/>
  </p:handoutMasterIdLst>
  <p:sldIdLst>
    <p:sldId id="1250" r:id="rId18"/>
    <p:sldId id="1251" r:id="rId19"/>
    <p:sldId id="1252" r:id="rId20"/>
    <p:sldId id="1117" r:id="rId21"/>
    <p:sldId id="1338" r:id="rId22"/>
    <p:sldId id="1339" r:id="rId23"/>
    <p:sldId id="1269" r:id="rId24"/>
    <p:sldId id="1340" r:id="rId25"/>
    <p:sldId id="1257" r:id="rId26"/>
    <p:sldId id="1289" r:id="rId27"/>
    <p:sldId id="1290" r:id="rId28"/>
    <p:sldId id="1258" r:id="rId29"/>
    <p:sldId id="1231" r:id="rId30"/>
    <p:sldId id="1272" r:id="rId31"/>
    <p:sldId id="1273" r:id="rId32"/>
    <p:sldId id="1274" r:id="rId33"/>
    <p:sldId id="1232" r:id="rId34"/>
    <p:sldId id="1275" r:id="rId35"/>
    <p:sldId id="1276" r:id="rId36"/>
    <p:sldId id="1277" r:id="rId37"/>
    <p:sldId id="1233" r:id="rId38"/>
    <p:sldId id="1262" r:id="rId39"/>
    <p:sldId id="1235" r:id="rId40"/>
    <p:sldId id="1296" r:id="rId41"/>
    <p:sldId id="1282" r:id="rId42"/>
    <p:sldId id="1278" r:id="rId43"/>
  </p:sldIdLst>
  <p:sldSz cx="9144000" cy="6858000" type="screen4x3"/>
  <p:notesSz cx="6735763" cy="9866313"/>
  <p:embeddedFontLst>
    <p:embeddedFont>
      <p:font typeface="Bahnschrift SemiBold" panose="020B0502040204020203" pitchFamily="34" charset="0"/>
      <p:bold r:id="rId46"/>
    </p:embeddedFont>
    <p:embeddedFont>
      <p:font typeface="Dosis" pitchFamily="2" charset="0"/>
      <p:regular r:id="rId47"/>
      <p:bold r:id="rId48"/>
    </p:embeddedFont>
    <p:embeddedFont>
      <p:font typeface="Dosis ExtraBold" pitchFamily="2" charset="0"/>
      <p:bold r:id="rId49"/>
    </p:embeddedFont>
    <p:embeddedFont>
      <p:font typeface="Dosis Medium" pitchFamily="2" charset="0"/>
      <p:regular r:id="rId50"/>
      <p:bold r:id="rId51"/>
    </p:embeddedFont>
    <p:embeddedFont>
      <p:font typeface="Dosis SemiBold" pitchFamily="2" charset="0"/>
      <p:regular r:id="rId52"/>
      <p:bold r:id="rId53"/>
    </p:embeddedFont>
    <p:embeddedFont>
      <p:font typeface="Mistral" panose="03090702030407020403" pitchFamily="66" charset="0"/>
      <p:regular r:id="rId5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4F4F4"/>
    <a:srgbClr val="BFBFBF"/>
    <a:srgbClr val="AFABAB"/>
    <a:srgbClr val="EAF8FE"/>
    <a:srgbClr val="9EE0F4"/>
    <a:srgbClr val="EBE6EC"/>
    <a:srgbClr val="D9D9D9"/>
    <a:srgbClr val="424D7B"/>
    <a:srgbClr val="A1A6BC"/>
    <a:srgbClr val="565F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1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579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44" d="100"/>
          <a:sy n="44" d="100"/>
        </p:scale>
        <p:origin x="3036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slide" Target="slides/slide25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font" Target="fonts/font1.fntdata"/><Relationship Id="rId59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" Target="slides/slide3.xml"/><Relationship Id="rId29" Type="http://schemas.openxmlformats.org/officeDocument/2006/relationships/slide" Target="slides/slide12.xml"/><Relationship Id="rId41" Type="http://schemas.openxmlformats.org/officeDocument/2006/relationships/slide" Target="slides/slide24.xml"/><Relationship Id="rId54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handoutMaster" Target="handoutMasters/handoutMaster1.xml"/><Relationship Id="rId53" Type="http://schemas.openxmlformats.org/officeDocument/2006/relationships/font" Target="fonts/font8.fntdata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font" Target="fonts/font4.fntdata"/><Relationship Id="rId57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7.fntdata"/><Relationship Id="rId60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font" Target="fonts/font3.fntdata"/><Relationship Id="rId56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51" Type="http://schemas.openxmlformats.org/officeDocument/2006/relationships/font" Target="fonts/font6.fntdata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B4D7834D-1953-49A1-B358-AD01A255B738}"/>
    <pc:docChg chg="custSel modSld">
      <pc:chgData name="LAMIAE BEZZAZ" userId="f9bc3cc0-8e1c-4944-afa8-b4b36bbf20e1" providerId="ADAL" clId="{B4D7834D-1953-49A1-B358-AD01A255B738}" dt="2026-03-01T12:11:40.410" v="176" actId="20577"/>
      <pc:docMkLst>
        <pc:docMk/>
      </pc:docMkLst>
      <pc:sldChg chg="addSp delSp modSp">
        <pc:chgData name="LAMIAE BEZZAZ" userId="f9bc3cc0-8e1c-4944-afa8-b4b36bbf20e1" providerId="ADAL" clId="{B4D7834D-1953-49A1-B358-AD01A255B738}" dt="2026-03-01T12:10:23.866" v="149" actId="1076"/>
        <pc:sldMkLst>
          <pc:docMk/>
          <pc:sldMk cId="2448685570" sldId="1231"/>
        </pc:sldMkLst>
        <pc:picChg chg="add mod">
          <ac:chgData name="LAMIAE BEZZAZ" userId="f9bc3cc0-8e1c-4944-afa8-b4b36bbf20e1" providerId="ADAL" clId="{B4D7834D-1953-49A1-B358-AD01A255B738}" dt="2026-03-01T12:06:55.261" v="118" actId="1076"/>
          <ac:picMkLst>
            <pc:docMk/>
            <pc:sldMk cId="2448685570" sldId="1231"/>
            <ac:picMk id="12" creationId="{F18E709D-085E-45ED-818D-250DB0756AB3}"/>
          </ac:picMkLst>
        </pc:picChg>
        <pc:picChg chg="add">
          <ac:chgData name="LAMIAE BEZZAZ" userId="f9bc3cc0-8e1c-4944-afa8-b4b36bbf20e1" providerId="ADAL" clId="{B4D7834D-1953-49A1-B358-AD01A255B738}" dt="2026-03-01T12:07:11.174" v="120"/>
          <ac:picMkLst>
            <pc:docMk/>
            <pc:sldMk cId="2448685570" sldId="1231"/>
            <ac:picMk id="17" creationId="{FDB82792-F233-4660-A6B7-392667305936}"/>
          </ac:picMkLst>
        </pc:picChg>
        <pc:picChg chg="add mod">
          <ac:chgData name="LAMIAE BEZZAZ" userId="f9bc3cc0-8e1c-4944-afa8-b4b36bbf20e1" providerId="ADAL" clId="{B4D7834D-1953-49A1-B358-AD01A255B738}" dt="2026-03-01T12:07:24.813" v="123" actId="1076"/>
          <ac:picMkLst>
            <pc:docMk/>
            <pc:sldMk cId="2448685570" sldId="1231"/>
            <ac:picMk id="18" creationId="{B8085587-CB4D-496B-9821-9933647073AF}"/>
          </ac:picMkLst>
        </pc:picChg>
        <pc:picChg chg="add mod">
          <ac:chgData name="LAMIAE BEZZAZ" userId="f9bc3cc0-8e1c-4944-afa8-b4b36bbf20e1" providerId="ADAL" clId="{B4D7834D-1953-49A1-B358-AD01A255B738}" dt="2026-03-01T12:08:04.561" v="126" actId="1076"/>
          <ac:picMkLst>
            <pc:docMk/>
            <pc:sldMk cId="2448685570" sldId="1231"/>
            <ac:picMk id="19" creationId="{181E2005-C9E3-446E-B264-18BDE37EDE13}"/>
          </ac:picMkLst>
        </pc:picChg>
        <pc:picChg chg="add del mod">
          <ac:chgData name="LAMIAE BEZZAZ" userId="f9bc3cc0-8e1c-4944-afa8-b4b36bbf20e1" providerId="ADAL" clId="{B4D7834D-1953-49A1-B358-AD01A255B738}" dt="2026-03-01T12:10:19.830" v="147" actId="478"/>
          <ac:picMkLst>
            <pc:docMk/>
            <pc:sldMk cId="2448685570" sldId="1231"/>
            <ac:picMk id="20" creationId="{86466485-7614-4510-BC2B-824FA7B180B2}"/>
          </ac:picMkLst>
        </pc:picChg>
        <pc:picChg chg="add mod">
          <ac:chgData name="LAMIAE BEZZAZ" userId="f9bc3cc0-8e1c-4944-afa8-b4b36bbf20e1" providerId="ADAL" clId="{B4D7834D-1953-49A1-B358-AD01A255B738}" dt="2026-03-01T12:10:23.866" v="149" actId="1076"/>
          <ac:picMkLst>
            <pc:docMk/>
            <pc:sldMk cId="2448685570" sldId="1231"/>
            <ac:picMk id="21" creationId="{C73464B3-AC3D-4D42-BC4B-9EF148FD7120}"/>
          </ac:picMkLst>
        </pc:picChg>
        <pc:picChg chg="del">
          <ac:chgData name="LAMIAE BEZZAZ" userId="f9bc3cc0-8e1c-4944-afa8-b4b36bbf20e1" providerId="ADAL" clId="{B4D7834D-1953-49A1-B358-AD01A255B738}" dt="2026-03-01T12:07:19.234" v="121" actId="478"/>
          <ac:picMkLst>
            <pc:docMk/>
            <pc:sldMk cId="2448685570" sldId="1231"/>
            <ac:picMk id="36" creationId="{0D4DE06E-4390-4877-9060-F53216EC3318}"/>
          </ac:picMkLst>
        </pc:picChg>
        <pc:picChg chg="del">
          <ac:chgData name="LAMIAE BEZZAZ" userId="f9bc3cc0-8e1c-4944-afa8-b4b36bbf20e1" providerId="ADAL" clId="{B4D7834D-1953-49A1-B358-AD01A255B738}" dt="2026-03-01T12:06:43.584" v="114" actId="478"/>
          <ac:picMkLst>
            <pc:docMk/>
            <pc:sldMk cId="2448685570" sldId="1231"/>
            <ac:picMk id="37" creationId="{16A93963-F659-43AD-A91B-9CF561862572}"/>
          </ac:picMkLst>
        </pc:picChg>
        <pc:picChg chg="del">
          <ac:chgData name="LAMIAE BEZZAZ" userId="f9bc3cc0-8e1c-4944-afa8-b4b36bbf20e1" providerId="ADAL" clId="{B4D7834D-1953-49A1-B358-AD01A255B738}" dt="2026-03-01T12:07:10.632" v="119" actId="478"/>
          <ac:picMkLst>
            <pc:docMk/>
            <pc:sldMk cId="2448685570" sldId="1231"/>
            <ac:picMk id="38" creationId="{548D5AF1-2B27-42A2-A430-A945398FEB2B}"/>
          </ac:picMkLst>
        </pc:picChg>
        <pc:picChg chg="del">
          <ac:chgData name="LAMIAE BEZZAZ" userId="f9bc3cc0-8e1c-4944-afa8-b4b36bbf20e1" providerId="ADAL" clId="{B4D7834D-1953-49A1-B358-AD01A255B738}" dt="2026-03-01T12:08:06.042" v="127" actId="478"/>
          <ac:picMkLst>
            <pc:docMk/>
            <pc:sldMk cId="2448685570" sldId="1231"/>
            <ac:picMk id="39" creationId="{24F4301A-AC45-4EDF-922C-EAB6D75173B0}"/>
          </ac:picMkLst>
        </pc:picChg>
        <pc:picChg chg="del">
          <ac:chgData name="LAMIAE BEZZAZ" userId="f9bc3cc0-8e1c-4944-afa8-b4b36bbf20e1" providerId="ADAL" clId="{B4D7834D-1953-49A1-B358-AD01A255B738}" dt="2026-03-01T12:07:57.168" v="124" actId="478"/>
          <ac:picMkLst>
            <pc:docMk/>
            <pc:sldMk cId="2448685570" sldId="1231"/>
            <ac:picMk id="40" creationId="{71E28711-A625-44F0-8C9B-49555D7922C2}"/>
          </ac:picMkLst>
        </pc:picChg>
      </pc:sldChg>
      <pc:sldChg chg="addSp delSp modSp">
        <pc:chgData name="LAMIAE BEZZAZ" userId="f9bc3cc0-8e1c-4944-afa8-b4b36bbf20e1" providerId="ADAL" clId="{B4D7834D-1953-49A1-B358-AD01A255B738}" dt="2026-03-01T12:09:48.906" v="141" actId="1076"/>
        <pc:sldMkLst>
          <pc:docMk/>
          <pc:sldMk cId="155981778" sldId="1232"/>
        </pc:sldMkLst>
        <pc:picChg chg="add mod">
          <ac:chgData name="LAMIAE BEZZAZ" userId="f9bc3cc0-8e1c-4944-afa8-b4b36bbf20e1" providerId="ADAL" clId="{B4D7834D-1953-49A1-B358-AD01A255B738}" dt="2026-03-01T12:08:55.172" v="132" actId="1076"/>
          <ac:picMkLst>
            <pc:docMk/>
            <pc:sldMk cId="155981778" sldId="1232"/>
            <ac:picMk id="12" creationId="{97517B3C-FB75-49EE-ABB9-5AE85B0B42DE}"/>
          </ac:picMkLst>
        </pc:picChg>
        <pc:picChg chg="add mod">
          <ac:chgData name="LAMIAE BEZZAZ" userId="f9bc3cc0-8e1c-4944-afa8-b4b36bbf20e1" providerId="ADAL" clId="{B4D7834D-1953-49A1-B358-AD01A255B738}" dt="2026-03-01T12:09:10.716" v="135" actId="1076"/>
          <ac:picMkLst>
            <pc:docMk/>
            <pc:sldMk cId="155981778" sldId="1232"/>
            <ac:picMk id="13" creationId="{77C4657B-695D-4C22-9C9F-81A5D046C328}"/>
          </ac:picMkLst>
        </pc:picChg>
        <pc:picChg chg="add mod">
          <ac:chgData name="LAMIAE BEZZAZ" userId="f9bc3cc0-8e1c-4944-afa8-b4b36bbf20e1" providerId="ADAL" clId="{B4D7834D-1953-49A1-B358-AD01A255B738}" dt="2026-03-01T12:09:26.790" v="138" actId="1076"/>
          <ac:picMkLst>
            <pc:docMk/>
            <pc:sldMk cId="155981778" sldId="1232"/>
            <ac:picMk id="15" creationId="{8558C475-8E47-4186-8766-CF0C76BA15DF}"/>
          </ac:picMkLst>
        </pc:picChg>
        <pc:picChg chg="add mod">
          <ac:chgData name="LAMIAE BEZZAZ" userId="f9bc3cc0-8e1c-4944-afa8-b4b36bbf20e1" providerId="ADAL" clId="{B4D7834D-1953-49A1-B358-AD01A255B738}" dt="2026-03-01T12:09:48.906" v="141" actId="1076"/>
          <ac:picMkLst>
            <pc:docMk/>
            <pc:sldMk cId="155981778" sldId="1232"/>
            <ac:picMk id="17" creationId="{BE3C6F2D-9972-44BB-A895-BE727344EABB}"/>
          </ac:picMkLst>
        </pc:picChg>
        <pc:picChg chg="del">
          <ac:chgData name="LAMIAE BEZZAZ" userId="f9bc3cc0-8e1c-4944-afa8-b4b36bbf20e1" providerId="ADAL" clId="{B4D7834D-1953-49A1-B358-AD01A255B738}" dt="2026-03-01T12:09:22.434" v="136" actId="478"/>
          <ac:picMkLst>
            <pc:docMk/>
            <pc:sldMk cId="155981778" sldId="1232"/>
            <ac:picMk id="26" creationId="{8AC4CCD6-280B-495F-AC48-F01A51BF19CC}"/>
          </ac:picMkLst>
        </pc:picChg>
        <pc:picChg chg="del">
          <ac:chgData name="LAMIAE BEZZAZ" userId="f9bc3cc0-8e1c-4944-afa8-b4b36bbf20e1" providerId="ADAL" clId="{B4D7834D-1953-49A1-B358-AD01A255B738}" dt="2026-03-01T12:08:39.005" v="130" actId="478"/>
          <ac:picMkLst>
            <pc:docMk/>
            <pc:sldMk cId="155981778" sldId="1232"/>
            <ac:picMk id="34" creationId="{EAFE511B-5809-41E1-8EDB-9191850839D2}"/>
          </ac:picMkLst>
        </pc:picChg>
        <pc:picChg chg="del">
          <ac:chgData name="LAMIAE BEZZAZ" userId="f9bc3cc0-8e1c-4944-afa8-b4b36bbf20e1" providerId="ADAL" clId="{B4D7834D-1953-49A1-B358-AD01A255B738}" dt="2026-03-01T12:09:04.360" v="133" actId="478"/>
          <ac:picMkLst>
            <pc:docMk/>
            <pc:sldMk cId="155981778" sldId="1232"/>
            <ac:picMk id="35" creationId="{B42811FD-64E0-439C-B070-BAEC080ABA85}"/>
          </ac:picMkLst>
        </pc:picChg>
        <pc:picChg chg="del">
          <ac:chgData name="LAMIAE BEZZAZ" userId="f9bc3cc0-8e1c-4944-afa8-b4b36bbf20e1" providerId="ADAL" clId="{B4D7834D-1953-49A1-B358-AD01A255B738}" dt="2026-03-01T12:09:39.029" v="139" actId="478"/>
          <ac:picMkLst>
            <pc:docMk/>
            <pc:sldMk cId="155981778" sldId="1232"/>
            <ac:picMk id="36" creationId="{5F3CCBC5-BBBC-4BF7-850A-DEDD28D4FC4E}"/>
          </ac:picMkLst>
        </pc:picChg>
      </pc:sldChg>
      <pc:sldChg chg="modSp">
        <pc:chgData name="LAMIAE BEZZAZ" userId="f9bc3cc0-8e1c-4944-afa8-b4b36bbf20e1" providerId="ADAL" clId="{B4D7834D-1953-49A1-B358-AD01A255B738}" dt="2026-03-01T12:11:40.410" v="176" actId="20577"/>
        <pc:sldMkLst>
          <pc:docMk/>
          <pc:sldMk cId="4011736690" sldId="1235"/>
        </pc:sldMkLst>
        <pc:spChg chg="mod">
          <ac:chgData name="LAMIAE BEZZAZ" userId="f9bc3cc0-8e1c-4944-afa8-b4b36bbf20e1" providerId="ADAL" clId="{B4D7834D-1953-49A1-B358-AD01A255B738}" dt="2026-03-01T12:11:20.896" v="166" actId="20577"/>
          <ac:spMkLst>
            <pc:docMk/>
            <pc:sldMk cId="4011736690" sldId="1235"/>
            <ac:spMk id="11" creationId="{3A5ADF8C-768A-C2A3-6C0E-A018A5076886}"/>
          </ac:spMkLst>
        </pc:spChg>
        <pc:graphicFrameChg chg="modGraphic">
          <ac:chgData name="LAMIAE BEZZAZ" userId="f9bc3cc0-8e1c-4944-afa8-b4b36bbf20e1" providerId="ADAL" clId="{B4D7834D-1953-49A1-B358-AD01A255B738}" dt="2026-03-01T12:11:40.410" v="176" actId="20577"/>
          <ac:graphicFrameMkLst>
            <pc:docMk/>
            <pc:sldMk cId="4011736690" sldId="1235"/>
            <ac:graphicFrameMk id="9" creationId="{E16C654B-A151-A52F-C88F-47F9052ACE59}"/>
          </ac:graphicFrameMkLst>
        </pc:graphicFrameChg>
      </pc:sldChg>
      <pc:sldChg chg="addSp delSp modSp">
        <pc:chgData name="LAMIAE BEZZAZ" userId="f9bc3cc0-8e1c-4944-afa8-b4b36bbf20e1" providerId="ADAL" clId="{B4D7834D-1953-49A1-B358-AD01A255B738}" dt="2026-03-01T12:06:15.666" v="113" actId="20577"/>
        <pc:sldMkLst>
          <pc:docMk/>
          <pc:sldMk cId="1932069011" sldId="1273"/>
        </pc:sldMkLst>
        <pc:spChg chg="mod">
          <ac:chgData name="LAMIAE BEZZAZ" userId="f9bc3cc0-8e1c-4944-afa8-b4b36bbf20e1" providerId="ADAL" clId="{B4D7834D-1953-49A1-B358-AD01A255B738}" dt="2026-03-01T12:06:15.666" v="113" actId="20577"/>
          <ac:spMkLst>
            <pc:docMk/>
            <pc:sldMk cId="1932069011" sldId="1273"/>
            <ac:spMk id="16" creationId="{5AE8B19C-F9BD-C41B-5519-216C3062AD85}"/>
          </ac:spMkLst>
        </pc:spChg>
        <pc:picChg chg="del">
          <ac:chgData name="LAMIAE BEZZAZ" userId="f9bc3cc0-8e1c-4944-afa8-b4b36bbf20e1" providerId="ADAL" clId="{B4D7834D-1953-49A1-B358-AD01A255B738}" dt="2026-03-01T12:05:35.201" v="29" actId="478"/>
          <ac:picMkLst>
            <pc:docMk/>
            <pc:sldMk cId="1932069011" sldId="1273"/>
            <ac:picMk id="3" creationId="{9CE25333-9E6A-44AB-A7F8-155FB53CC518}"/>
          </ac:picMkLst>
        </pc:picChg>
        <pc:picChg chg="add mod">
          <ac:chgData name="LAMIAE BEZZAZ" userId="f9bc3cc0-8e1c-4944-afa8-b4b36bbf20e1" providerId="ADAL" clId="{B4D7834D-1953-49A1-B358-AD01A255B738}" dt="2026-03-01T12:05:49.923" v="32" actId="1076"/>
          <ac:picMkLst>
            <pc:docMk/>
            <pc:sldMk cId="1932069011" sldId="1273"/>
            <ac:picMk id="6" creationId="{97A81DE3-D770-48E9-9D2F-F704EFB91E6A}"/>
          </ac:picMkLst>
        </pc:picChg>
      </pc:sldChg>
      <pc:sldChg chg="modSp">
        <pc:chgData name="LAMIAE BEZZAZ" userId="f9bc3cc0-8e1c-4944-afa8-b4b36bbf20e1" providerId="ADAL" clId="{B4D7834D-1953-49A1-B358-AD01A255B738}" dt="2026-03-01T12:09:55.414" v="146" actId="20577"/>
        <pc:sldMkLst>
          <pc:docMk/>
          <pc:sldMk cId="3051769598" sldId="1276"/>
        </pc:sldMkLst>
        <pc:spChg chg="mod">
          <ac:chgData name="LAMIAE BEZZAZ" userId="f9bc3cc0-8e1c-4944-afa8-b4b36bbf20e1" providerId="ADAL" clId="{B4D7834D-1953-49A1-B358-AD01A255B738}" dt="2026-03-01T12:09:55.414" v="146" actId="20577"/>
          <ac:spMkLst>
            <pc:docMk/>
            <pc:sldMk cId="3051769598" sldId="1276"/>
            <ac:spMk id="23" creationId="{8ED6E5E3-C4F1-19B3-0CA3-D422FF67D944}"/>
          </ac:spMkLst>
        </pc:spChg>
      </pc:sldChg>
    </pc:docChg>
  </pc:docChgLst>
  <pc:docChgLst>
    <pc:chgData name="LAMIAE BEZZAZ" userId="f9bc3cc0-8e1c-4944-afa8-b4b36bbf20e1" providerId="ADAL" clId="{07700573-68E2-4F33-9F0B-D993D7A58DD3}"/>
    <pc:docChg chg="custSel addSld delSld modSld">
      <pc:chgData name="LAMIAE BEZZAZ" userId="f9bc3cc0-8e1c-4944-afa8-b4b36bbf20e1" providerId="ADAL" clId="{07700573-68E2-4F33-9F0B-D993D7A58DD3}" dt="2026-03-04T10:38:40.568" v="70" actId="20577"/>
      <pc:docMkLst>
        <pc:docMk/>
      </pc:docMkLst>
      <pc:sldChg chg="del">
        <pc:chgData name="LAMIAE BEZZAZ" userId="f9bc3cc0-8e1c-4944-afa8-b4b36bbf20e1" providerId="ADAL" clId="{07700573-68E2-4F33-9F0B-D993D7A58DD3}" dt="2026-03-03T14:24:55.136" v="3" actId="47"/>
        <pc:sldMkLst>
          <pc:docMk/>
          <pc:sldMk cId="2191222266" sldId="798"/>
        </pc:sldMkLst>
      </pc:sldChg>
      <pc:sldChg chg="add">
        <pc:chgData name="LAMIAE BEZZAZ" userId="f9bc3cc0-8e1c-4944-afa8-b4b36bbf20e1" providerId="ADAL" clId="{07700573-68E2-4F33-9F0B-D993D7A58DD3}" dt="2026-03-03T14:25:52.206" v="5"/>
        <pc:sldMkLst>
          <pc:docMk/>
          <pc:sldMk cId="4292751221" sldId="1117"/>
        </pc:sldMkLst>
      </pc:sldChg>
      <pc:sldChg chg="del">
        <pc:chgData name="LAMIAE BEZZAZ" userId="f9bc3cc0-8e1c-4944-afa8-b4b36bbf20e1" providerId="ADAL" clId="{07700573-68E2-4F33-9F0B-D993D7A58DD3}" dt="2026-03-03T14:24:55.136" v="3" actId="47"/>
        <pc:sldMkLst>
          <pc:docMk/>
          <pc:sldMk cId="4281358666" sldId="1147"/>
        </pc:sldMkLst>
      </pc:sldChg>
      <pc:sldChg chg="modSp">
        <pc:chgData name="LAMIAE BEZZAZ" userId="f9bc3cc0-8e1c-4944-afa8-b4b36bbf20e1" providerId="ADAL" clId="{07700573-68E2-4F33-9F0B-D993D7A58DD3}" dt="2026-03-04T00:54:38.358" v="32" actId="207"/>
        <pc:sldMkLst>
          <pc:docMk/>
          <pc:sldMk cId="4011736690" sldId="1235"/>
        </pc:sldMkLst>
        <pc:spChg chg="mod">
          <ac:chgData name="LAMIAE BEZZAZ" userId="f9bc3cc0-8e1c-4944-afa8-b4b36bbf20e1" providerId="ADAL" clId="{07700573-68E2-4F33-9F0B-D993D7A58DD3}" dt="2026-03-04T00:54:38.358" v="32" actId="207"/>
          <ac:spMkLst>
            <pc:docMk/>
            <pc:sldMk cId="4011736690" sldId="1235"/>
            <ac:spMk id="11" creationId="{3A5ADF8C-768A-C2A3-6C0E-A018A5076886}"/>
          </ac:spMkLst>
        </pc:spChg>
      </pc:sldChg>
      <pc:sldChg chg="addSp delSp modSp add">
        <pc:chgData name="LAMIAE BEZZAZ" userId="f9bc3cc0-8e1c-4944-afa8-b4b36bbf20e1" providerId="ADAL" clId="{07700573-68E2-4F33-9F0B-D993D7A58DD3}" dt="2026-03-03T14:27:18.209" v="11" actId="14100"/>
        <pc:sldMkLst>
          <pc:docMk/>
          <pc:sldMk cId="2939260061" sldId="1250"/>
        </pc:sldMkLst>
        <pc:picChg chg="add mod">
          <ac:chgData name="LAMIAE BEZZAZ" userId="f9bc3cc0-8e1c-4944-afa8-b4b36bbf20e1" providerId="ADAL" clId="{07700573-68E2-4F33-9F0B-D993D7A58DD3}" dt="2026-03-03T14:27:18.209" v="11" actId="14100"/>
          <ac:picMkLst>
            <pc:docMk/>
            <pc:sldMk cId="2939260061" sldId="1250"/>
            <ac:picMk id="3" creationId="{8658E987-2717-44B7-B36B-EC147556DB84}"/>
          </ac:picMkLst>
        </pc:picChg>
        <pc:picChg chg="del">
          <ac:chgData name="LAMIAE BEZZAZ" userId="f9bc3cc0-8e1c-4944-afa8-b4b36bbf20e1" providerId="ADAL" clId="{07700573-68E2-4F33-9F0B-D993D7A58DD3}" dt="2026-03-03T14:25:55.078" v="6" actId="478"/>
          <ac:picMkLst>
            <pc:docMk/>
            <pc:sldMk cId="2939260061" sldId="1250"/>
            <ac:picMk id="4" creationId="{FD200491-1C60-4EF3-A173-C6826BC46E1F}"/>
          </ac:picMkLst>
        </pc:picChg>
      </pc:sldChg>
      <pc:sldChg chg="add">
        <pc:chgData name="LAMIAE BEZZAZ" userId="f9bc3cc0-8e1c-4944-afa8-b4b36bbf20e1" providerId="ADAL" clId="{07700573-68E2-4F33-9F0B-D993D7A58DD3}" dt="2026-03-03T14:25:52.206" v="5"/>
        <pc:sldMkLst>
          <pc:docMk/>
          <pc:sldMk cId="1546392751" sldId="1251"/>
        </pc:sldMkLst>
      </pc:sldChg>
      <pc:sldChg chg="add">
        <pc:chgData name="LAMIAE BEZZAZ" userId="f9bc3cc0-8e1c-4944-afa8-b4b36bbf20e1" providerId="ADAL" clId="{07700573-68E2-4F33-9F0B-D993D7A58DD3}" dt="2026-03-03T14:25:52.206" v="5"/>
        <pc:sldMkLst>
          <pc:docMk/>
          <pc:sldMk cId="1401462802" sldId="1252"/>
        </pc:sldMkLst>
      </pc:sldChg>
      <pc:sldChg chg="del">
        <pc:chgData name="LAMIAE BEZZAZ" userId="f9bc3cc0-8e1c-4944-afa8-b4b36bbf20e1" providerId="ADAL" clId="{07700573-68E2-4F33-9F0B-D993D7A58DD3}" dt="2026-03-03T14:24:55.136" v="3" actId="47"/>
        <pc:sldMkLst>
          <pc:docMk/>
          <pc:sldMk cId="1539342550" sldId="1255"/>
        </pc:sldMkLst>
      </pc:sldChg>
      <pc:sldChg chg="add del">
        <pc:chgData name="LAMIAE BEZZAZ" userId="f9bc3cc0-8e1c-4944-afa8-b4b36bbf20e1" providerId="ADAL" clId="{07700573-68E2-4F33-9F0B-D993D7A58DD3}" dt="2026-03-03T14:24:59.466" v="4"/>
        <pc:sldMkLst>
          <pc:docMk/>
          <pc:sldMk cId="902392552" sldId="1257"/>
        </pc:sldMkLst>
      </pc:sldChg>
      <pc:sldChg chg="modSp add del">
        <pc:chgData name="LAMIAE BEZZAZ" userId="f9bc3cc0-8e1c-4944-afa8-b4b36bbf20e1" providerId="ADAL" clId="{07700573-68E2-4F33-9F0B-D993D7A58DD3}" dt="2026-03-03T14:30:08.793" v="30" actId="20577"/>
        <pc:sldMkLst>
          <pc:docMk/>
          <pc:sldMk cId="1350923796" sldId="1269"/>
        </pc:sldMkLst>
        <pc:spChg chg="mod">
          <ac:chgData name="LAMIAE BEZZAZ" userId="f9bc3cc0-8e1c-4944-afa8-b4b36bbf20e1" providerId="ADAL" clId="{07700573-68E2-4F33-9F0B-D993D7A58DD3}" dt="2026-03-03T14:30:08.793" v="30" actId="20577"/>
          <ac:spMkLst>
            <pc:docMk/>
            <pc:sldMk cId="1350923796" sldId="1269"/>
            <ac:spMk id="3" creationId="{A48854FD-AAD0-BC61-5DB6-723DDF2B8418}"/>
          </ac:spMkLst>
        </pc:spChg>
      </pc:sldChg>
      <pc:sldChg chg="modSp">
        <pc:chgData name="LAMIAE BEZZAZ" userId="f9bc3cc0-8e1c-4944-afa8-b4b36bbf20e1" providerId="ADAL" clId="{07700573-68E2-4F33-9F0B-D993D7A58DD3}" dt="2026-03-04T10:38:40.568" v="70" actId="20577"/>
        <pc:sldMkLst>
          <pc:docMk/>
          <pc:sldMk cId="2485555159" sldId="1282"/>
        </pc:sldMkLst>
        <pc:spChg chg="mod">
          <ac:chgData name="LAMIAE BEZZAZ" userId="f9bc3cc0-8e1c-4944-afa8-b4b36bbf20e1" providerId="ADAL" clId="{07700573-68E2-4F33-9F0B-D993D7A58DD3}" dt="2026-03-04T10:38:40.568" v="70" actId="20577"/>
          <ac:spMkLst>
            <pc:docMk/>
            <pc:sldMk cId="2485555159" sldId="1282"/>
            <ac:spMk id="23" creationId="{8ED6E5E3-C4F1-19B3-0CA3-D422FF67D944}"/>
          </ac:spMkLst>
        </pc:spChg>
      </pc:sldChg>
      <pc:sldChg chg="add">
        <pc:chgData name="LAMIAE BEZZAZ" userId="f9bc3cc0-8e1c-4944-afa8-b4b36bbf20e1" providerId="ADAL" clId="{07700573-68E2-4F33-9F0B-D993D7A58DD3}" dt="2026-03-03T14:24:59.466" v="4"/>
        <pc:sldMkLst>
          <pc:docMk/>
          <pc:sldMk cId="2978975811" sldId="1289"/>
        </pc:sldMkLst>
      </pc:sldChg>
      <pc:sldChg chg="add del">
        <pc:chgData name="LAMIAE BEZZAZ" userId="f9bc3cc0-8e1c-4944-afa8-b4b36bbf20e1" providerId="ADAL" clId="{07700573-68E2-4F33-9F0B-D993D7A58DD3}" dt="2026-03-03T14:31:39.690" v="31" actId="47"/>
        <pc:sldMkLst>
          <pc:docMk/>
          <pc:sldMk cId="1433455725" sldId="1290"/>
        </pc:sldMkLst>
      </pc:sldChg>
      <pc:sldChg chg="modSp add">
        <pc:chgData name="LAMIAE BEZZAZ" userId="f9bc3cc0-8e1c-4944-afa8-b4b36bbf20e1" providerId="ADAL" clId="{07700573-68E2-4F33-9F0B-D993D7A58DD3}" dt="2026-03-03T14:29:03.481" v="24" actId="108"/>
        <pc:sldMkLst>
          <pc:docMk/>
          <pc:sldMk cId="379146290" sldId="1338"/>
        </pc:sldMkLst>
        <pc:spChg chg="mod">
          <ac:chgData name="LAMIAE BEZZAZ" userId="f9bc3cc0-8e1c-4944-afa8-b4b36bbf20e1" providerId="ADAL" clId="{07700573-68E2-4F33-9F0B-D993D7A58DD3}" dt="2026-03-03T14:28:36.295" v="20" actId="207"/>
          <ac:spMkLst>
            <pc:docMk/>
            <pc:sldMk cId="379146290" sldId="1338"/>
            <ac:spMk id="2" creationId="{397D6792-77EF-964B-8655-3B3059F55CA8}"/>
          </ac:spMkLst>
        </pc:spChg>
        <pc:spChg chg="mod">
          <ac:chgData name="LAMIAE BEZZAZ" userId="f9bc3cc0-8e1c-4944-afa8-b4b36bbf20e1" providerId="ADAL" clId="{07700573-68E2-4F33-9F0B-D993D7A58DD3}" dt="2026-03-03T14:27:36.459" v="12" actId="207"/>
          <ac:spMkLst>
            <pc:docMk/>
            <pc:sldMk cId="379146290" sldId="1338"/>
            <ac:spMk id="12" creationId="{E2007DED-A7A4-1496-C6CA-3C0B3D55903F}"/>
          </ac:spMkLst>
        </pc:spChg>
        <pc:spChg chg="mod">
          <ac:chgData name="LAMIAE BEZZAZ" userId="f9bc3cc0-8e1c-4944-afa8-b4b36bbf20e1" providerId="ADAL" clId="{07700573-68E2-4F33-9F0B-D993D7A58DD3}" dt="2026-03-03T14:27:50.134" v="15" actId="108"/>
          <ac:spMkLst>
            <pc:docMk/>
            <pc:sldMk cId="379146290" sldId="1338"/>
            <ac:spMk id="13" creationId="{2CC04B81-2F68-9145-2BD8-E6E9F41E90B1}"/>
          </ac:spMkLst>
        </pc:spChg>
        <pc:spChg chg="mod">
          <ac:chgData name="LAMIAE BEZZAZ" userId="f9bc3cc0-8e1c-4944-afa8-b4b36bbf20e1" providerId="ADAL" clId="{07700573-68E2-4F33-9F0B-D993D7A58DD3}" dt="2026-03-03T14:27:55.483" v="16" actId="108"/>
          <ac:spMkLst>
            <pc:docMk/>
            <pc:sldMk cId="379146290" sldId="1338"/>
            <ac:spMk id="14" creationId="{AF0CA50C-2275-E5C0-2D7C-487CAD1753CB}"/>
          </ac:spMkLst>
        </pc:spChg>
        <pc:spChg chg="mod">
          <ac:chgData name="LAMIAE BEZZAZ" userId="f9bc3cc0-8e1c-4944-afa8-b4b36bbf20e1" providerId="ADAL" clId="{07700573-68E2-4F33-9F0B-D993D7A58DD3}" dt="2026-03-03T14:29:03.481" v="24" actId="108"/>
          <ac:spMkLst>
            <pc:docMk/>
            <pc:sldMk cId="379146290" sldId="1338"/>
            <ac:spMk id="17" creationId="{A5E18E04-36C4-DDBA-D36A-2F6CAF012C20}"/>
          </ac:spMkLst>
        </pc:spChg>
        <pc:spChg chg="mod">
          <ac:chgData name="LAMIAE BEZZAZ" userId="f9bc3cc0-8e1c-4944-afa8-b4b36bbf20e1" providerId="ADAL" clId="{07700573-68E2-4F33-9F0B-D993D7A58DD3}" dt="2026-03-03T14:28:39.497" v="21" actId="207"/>
          <ac:spMkLst>
            <pc:docMk/>
            <pc:sldMk cId="379146290" sldId="1338"/>
            <ac:spMk id="36" creationId="{637F9C9C-A02D-128C-B58A-E9E349CF8C1B}"/>
          </ac:spMkLst>
        </pc:spChg>
        <pc:spChg chg="mod">
          <ac:chgData name="LAMIAE BEZZAZ" userId="f9bc3cc0-8e1c-4944-afa8-b4b36bbf20e1" providerId="ADAL" clId="{07700573-68E2-4F33-9F0B-D993D7A58DD3}" dt="2026-03-03T14:28:56.129" v="23" actId="108"/>
          <ac:spMkLst>
            <pc:docMk/>
            <pc:sldMk cId="379146290" sldId="1338"/>
            <ac:spMk id="37" creationId="{39E02ABA-FCC4-BB47-BAC3-A50DD832EB82}"/>
          </ac:spMkLst>
        </pc:spChg>
      </pc:sldChg>
      <pc:sldChg chg="modSp add">
        <pc:chgData name="LAMIAE BEZZAZ" userId="f9bc3cc0-8e1c-4944-afa8-b4b36bbf20e1" providerId="ADAL" clId="{07700573-68E2-4F33-9F0B-D993D7A58DD3}" dt="2026-03-03T14:29:16.119" v="25" actId="207"/>
        <pc:sldMkLst>
          <pc:docMk/>
          <pc:sldMk cId="2382207662" sldId="1339"/>
        </pc:sldMkLst>
        <pc:spChg chg="mod">
          <ac:chgData name="LAMIAE BEZZAZ" userId="f9bc3cc0-8e1c-4944-afa8-b4b36bbf20e1" providerId="ADAL" clId="{07700573-68E2-4F33-9F0B-D993D7A58DD3}" dt="2026-03-03T14:29:16.119" v="25" actId="207"/>
          <ac:spMkLst>
            <pc:docMk/>
            <pc:sldMk cId="2382207662" sldId="1339"/>
            <ac:spMk id="55" creationId="{B761553D-2FE4-9121-D8B8-6D3E8CDA1A53}"/>
          </ac:spMkLst>
        </pc:spChg>
      </pc:sldChg>
      <pc:sldChg chg="add">
        <pc:chgData name="LAMIAE BEZZAZ" userId="f9bc3cc0-8e1c-4944-afa8-b4b36bbf20e1" providerId="ADAL" clId="{07700573-68E2-4F33-9F0B-D993D7A58DD3}" dt="2026-03-03T14:24:59.466" v="4"/>
        <pc:sldMkLst>
          <pc:docMk/>
          <pc:sldMk cId="941468883" sldId="1340"/>
        </pc:sldMkLst>
      </pc:sldChg>
      <pc:sldChg chg="add del">
        <pc:chgData name="LAMIAE BEZZAZ" userId="f9bc3cc0-8e1c-4944-afa8-b4b36bbf20e1" providerId="ADAL" clId="{07700573-68E2-4F33-9F0B-D993D7A58DD3}" dt="2026-03-03T14:26:42.157" v="8"/>
        <pc:sldMkLst>
          <pc:docMk/>
          <pc:sldMk cId="3430558860" sldId="1341"/>
        </pc:sldMkLst>
      </pc:sldChg>
      <pc:sldChg chg="add del">
        <pc:chgData name="LAMIAE BEZZAZ" userId="f9bc3cc0-8e1c-4944-afa8-b4b36bbf20e1" providerId="ADAL" clId="{07700573-68E2-4F33-9F0B-D993D7A58DD3}" dt="2026-03-03T14:26:42.157" v="8"/>
        <pc:sldMkLst>
          <pc:docMk/>
          <pc:sldMk cId="1566031144" sldId="1342"/>
        </pc:sldMkLst>
      </pc:sldChg>
      <pc:sldChg chg="add del">
        <pc:chgData name="LAMIAE BEZZAZ" userId="f9bc3cc0-8e1c-4944-afa8-b4b36bbf20e1" providerId="ADAL" clId="{07700573-68E2-4F33-9F0B-D993D7A58DD3}" dt="2026-03-03T14:26:42.157" v="8"/>
        <pc:sldMkLst>
          <pc:docMk/>
          <pc:sldMk cId="3810033673" sldId="1343"/>
        </pc:sldMkLst>
      </pc:sldChg>
      <pc:sldChg chg="add del">
        <pc:chgData name="LAMIAE BEZZAZ" userId="f9bc3cc0-8e1c-4944-afa8-b4b36bbf20e1" providerId="ADAL" clId="{07700573-68E2-4F33-9F0B-D993D7A58DD3}" dt="2026-03-03T14:26:42.157" v="8"/>
        <pc:sldMkLst>
          <pc:docMk/>
          <pc:sldMk cId="2246264812" sldId="1344"/>
        </pc:sldMkLst>
      </pc:sldChg>
      <pc:sldChg chg="add del">
        <pc:chgData name="LAMIAE BEZZAZ" userId="f9bc3cc0-8e1c-4944-afa8-b4b36bbf20e1" providerId="ADAL" clId="{07700573-68E2-4F33-9F0B-D993D7A58DD3}" dt="2026-03-03T14:26:42.157" v="8"/>
        <pc:sldMkLst>
          <pc:docMk/>
          <pc:sldMk cId="3597134210" sldId="1345"/>
        </pc:sldMkLst>
      </pc:sldChg>
      <pc:sldMasterChg chg="delSldLayout">
        <pc:chgData name="LAMIAE BEZZAZ" userId="f9bc3cc0-8e1c-4944-afa8-b4b36bbf20e1" providerId="ADAL" clId="{07700573-68E2-4F33-9F0B-D993D7A58DD3}" dt="2026-03-03T14:31:39.690" v="31" actId="47"/>
        <pc:sldMasterMkLst>
          <pc:docMk/>
          <pc:sldMasterMk cId="1632036033" sldId="2147483746"/>
        </pc:sldMasterMkLst>
        <pc:sldLayoutChg chg="del">
          <pc:chgData name="LAMIAE BEZZAZ" userId="f9bc3cc0-8e1c-4944-afa8-b4b36bbf20e1" providerId="ADAL" clId="{07700573-68E2-4F33-9F0B-D993D7A58DD3}" dt="2026-03-03T14:31:39.690" v="31" actId="47"/>
          <pc:sldLayoutMkLst>
            <pc:docMk/>
            <pc:sldMasterMk cId="1632036033" sldId="2147483746"/>
            <pc:sldLayoutMk cId="1515696059" sldId="2147483831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96E7F836-438A-677A-5298-7CF6A86B215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58B5AEF-52A9-C779-B799-EDE45FFFFAD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775440-4F8A-4B1D-86B8-C49FE8339CD0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FCA7378-9767-02EF-C821-C3A50075AFC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887C5D6-8DF9-C296-8B06-B647C4F68A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C00D81-0138-4B3C-9599-565AE39D2E5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7219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50402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6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5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9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83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jp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6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png"/><Relationship Id="rId9" Type="http://schemas.openxmlformats.org/officeDocument/2006/relationships/image" Target="../media/image37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8.xml"/><Relationship Id="rId5" Type="http://schemas.openxmlformats.org/officeDocument/2006/relationships/image" Target="../media/image38.jp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1.png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0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2.png"/><Relationship Id="rId9" Type="http://schemas.openxmlformats.org/officeDocument/2006/relationships/image" Target="../media/image43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2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6.jp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0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microsoft.com/office/2007/relationships/media" Target="../media/media2.mp4"/><Relationship Id="rId7" Type="http://schemas.openxmlformats.org/officeDocument/2006/relationships/image" Target="../media/image4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7.png"/><Relationship Id="rId5" Type="http://schemas.openxmlformats.org/officeDocument/2006/relationships/slideLayout" Target="../slideLayouts/slideLayout2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58E987-2717-44B7-B36B-EC147556D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260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154639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146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23B6D75-7608-4C5B-8142-14B2A0FE991F}"/>
              </a:ext>
            </a:extLst>
          </p:cNvPr>
          <p:cNvGrpSpPr/>
          <p:nvPr/>
        </p:nvGrpSpPr>
        <p:grpSpPr>
          <a:xfrm>
            <a:off x="4572000" y="2498332"/>
            <a:ext cx="4032000" cy="3600000"/>
            <a:chOff x="974220" y="-365760"/>
            <a:chExt cx="8900098" cy="6866417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CEDA367-CADB-40CE-BB64-1130DA786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220" y="-357343"/>
              <a:ext cx="4471068" cy="6858000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DB0B6197-D5EE-44F4-8172-ABE6C3F44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3250" y="-365760"/>
              <a:ext cx="4471068" cy="6858000"/>
            </a:xfrm>
            <a:prstGeom prst="rect">
              <a:avLst/>
            </a:prstGeom>
          </p:spPr>
        </p:pic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8856BAE5-284D-4630-8BFA-9460586C90AE}"/>
              </a:ext>
            </a:extLst>
          </p:cNvPr>
          <p:cNvGrpSpPr/>
          <p:nvPr/>
        </p:nvGrpSpPr>
        <p:grpSpPr>
          <a:xfrm>
            <a:off x="494684" y="2498332"/>
            <a:ext cx="4032000" cy="3600000"/>
            <a:chOff x="-2075046" y="-1404635"/>
            <a:chExt cx="8912358" cy="685800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E1A91C2-EE02-44FC-AA95-037017BBB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075046" y="-1404635"/>
              <a:ext cx="4471068" cy="6858000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AECD2442-7833-443B-A98B-58526A275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6244" y="-1404635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9275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89567" y="2023406"/>
            <a:ext cx="3780000" cy="1080000"/>
          </a:xfrm>
          <a:prstGeom prst="roundRect">
            <a:avLst/>
          </a:prstGeom>
          <a:solidFill>
            <a:srgbClr val="BFBFBF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05567" y="1771406"/>
            <a:ext cx="1260000" cy="360000"/>
          </a:xfrm>
          <a:prstGeom prst="flowChartTerminator">
            <a:avLst/>
          </a:prstGeom>
          <a:solidFill>
            <a:srgbClr val="BFBFBF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93821" y="5035867"/>
            <a:ext cx="3780000" cy="1080000"/>
          </a:xfrm>
          <a:prstGeom prst="roundRect">
            <a:avLst/>
          </a:prstGeom>
          <a:solidFill>
            <a:srgbClr val="BFBFBF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709821" y="4783867"/>
            <a:ext cx="1260000" cy="360000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673821" y="5235155"/>
            <a:ext cx="3420000" cy="792000"/>
          </a:xfrm>
          <a:prstGeom prst="roundRect">
            <a:avLst/>
          </a:prstGeom>
          <a:solidFill>
            <a:srgbClr val="F4F4F4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/>
              <a:t>Activités de lecture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/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36762" y="2216517"/>
            <a:ext cx="3420000" cy="792000"/>
          </a:xfrm>
          <a:prstGeom prst="roundRect">
            <a:avLst/>
          </a:prstGeom>
          <a:solidFill>
            <a:srgbClr val="F4F4F4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/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/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26338" y="3487081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4942338" y="3235081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4906338" y="3715894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6700" indent="-266700">
              <a:defRPr/>
            </a:pPr>
            <a:r>
              <a:rPr lang="fr-FR" sz="1600" b="1" dirty="0">
                <a:solidFill>
                  <a:srgbClr val="565F88"/>
                </a:solidFill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39D31A72-611D-446E-B446-FF58D03DBE5B}"/>
              </a:ext>
            </a:extLst>
          </p:cNvPr>
          <p:cNvSpPr/>
          <p:nvPr/>
        </p:nvSpPr>
        <p:spPr>
          <a:xfrm>
            <a:off x="493821" y="204262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rganigramme : Terminateur 25">
            <a:extLst>
              <a:ext uri="{FF2B5EF4-FFF2-40B4-BE49-F238E27FC236}">
                <a16:creationId xmlns:a16="http://schemas.microsoft.com/office/drawing/2014/main" id="{8BBE6DEC-3848-436A-83A2-EADA96FC705B}"/>
              </a:ext>
            </a:extLst>
          </p:cNvPr>
          <p:cNvSpPr/>
          <p:nvPr/>
        </p:nvSpPr>
        <p:spPr>
          <a:xfrm>
            <a:off x="709821" y="179062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7" name="Espace réservé du texte 5">
            <a:extLst>
              <a:ext uri="{FF2B5EF4-FFF2-40B4-BE49-F238E27FC236}">
                <a16:creationId xmlns:a16="http://schemas.microsoft.com/office/drawing/2014/main" id="{65F778D7-3076-4B43-AC2C-7A1EB4282903}"/>
              </a:ext>
            </a:extLst>
          </p:cNvPr>
          <p:cNvSpPr txBox="1">
            <a:spLocks/>
          </p:cNvSpPr>
          <p:nvPr/>
        </p:nvSpPr>
        <p:spPr>
          <a:xfrm>
            <a:off x="673821" y="227144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8794" y="3211919"/>
            <a:ext cx="7766412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Évaluer les acquis 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</a:t>
            </a:r>
          </a:p>
        </p:txBody>
      </p:sp>
    </p:spTree>
    <p:extLst>
      <p:ext uri="{BB962C8B-B14F-4D97-AF65-F5344CB8AC3E}">
        <p14:creationId xmlns:p14="http://schemas.microsoft.com/office/powerpoint/2010/main" val="238220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01599" y="1191108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48854FD-AAD0-BC61-5DB6-723DDF2B8418}"/>
              </a:ext>
            </a:extLst>
          </p:cNvPr>
          <p:cNvSpPr txBox="1"/>
          <p:nvPr/>
        </p:nvSpPr>
        <p:spPr>
          <a:xfrm>
            <a:off x="597222" y="1863192"/>
            <a:ext cx="7815905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paroles étudiés.</a:t>
            </a:r>
          </a:p>
          <a:p>
            <a:pPr marL="1165225" lvl="0" indent="-1165225">
              <a:spcAft>
                <a:spcPts val="1800"/>
              </a:spcAft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 </a:t>
            </a:r>
            <a:r>
              <a:rPr lang="fr-FR" b="1" dirty="0">
                <a:solidFill>
                  <a:srgbClr val="424D7B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ma famille et de ma maison.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lettres, des syllabes et des mots contenant les lettres étudiées.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lettres étudiées.</a:t>
            </a:r>
          </a:p>
        </p:txBody>
      </p:sp>
    </p:spTree>
    <p:extLst>
      <p:ext uri="{BB962C8B-B14F-4D97-AF65-F5344CB8AC3E}">
        <p14:creationId xmlns:p14="http://schemas.microsoft.com/office/powerpoint/2010/main" val="1350923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 – C02 – PO1 – PO2 – PO3 - LF1 – LF2.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77 et faites les activités d’écriture.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76B14EC-3D52-4FB3-AB73-C90DAE456D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091" y="1215844"/>
            <a:ext cx="3284628" cy="503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5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Un balcon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– Un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biberon – Un tapis – Un robot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– Le frère.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18E709D-085E-45ED-818D-250DB0756A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837" y="1864657"/>
            <a:ext cx="1744047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DB82792-F233-4660-A6B7-3926673059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667" y="4230001"/>
            <a:ext cx="1744047" cy="190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8085587-CB4D-496B-9821-9933647073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811" y="1864657"/>
            <a:ext cx="1744048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81E2005-C9E3-446E-B264-18BDE37EDE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457" y="4230001"/>
            <a:ext cx="1744210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73464B3-AC3D-4D42-BC4B-9EF148FD71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786" y="1864657"/>
            <a:ext cx="1744047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55999"/>
            <a:ext cx="714520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la scène. Je vais te dire des phrases et tu vas me montrer les images qui correspondent : Voici la chambre de Karim. 1) Karim a deux sœurs. 2) Dans la chambre, il y a un lit. 3) Sur le lit, il y a des joutes. 4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) Son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robot est sous le lit. 5) Son cartable est sur le bureau.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7A81DE3-D770-48E9-9D2F-F704EFB91E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75" y="1806933"/>
            <a:ext cx="7001435" cy="4183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6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116043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96975598-5120-414D-AFF8-4C578648DA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399" y="1820164"/>
            <a:ext cx="1744230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7517B3C-FB75-49EE-ABB9-5AE85B0B42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337" y="1815219"/>
            <a:ext cx="1744214" cy="190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7C4657B-695D-4C22-9C9F-81A5D046C3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259" y="1815219"/>
            <a:ext cx="1744210" cy="190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558C475-8E47-4186-8766-CF0C76BA15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335" y="4108111"/>
            <a:ext cx="1746085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E3C6F2D-9972-44BB-A895-BE727344EA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582" y="4108111"/>
            <a:ext cx="1744048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496223" y="1873525"/>
            <a:ext cx="6598905" cy="3110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defTabSz="914400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t’appelles ?</a:t>
            </a:r>
          </a:p>
          <a:p>
            <a:pPr lvl="0" defTabSz="914400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as quel âge ?</a:t>
            </a:r>
          </a:p>
          <a:p>
            <a:pPr lvl="0" defTabSz="914400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une sœur ?</a:t>
            </a:r>
          </a:p>
          <a:p>
            <a:pPr lvl="0" defTabSz="914400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 frère ?</a:t>
            </a:r>
          </a:p>
          <a:p>
            <a:pPr lvl="0" defTabSz="914400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y a combien de chambres dans ta maison ?</a:t>
            </a:r>
          </a:p>
        </p:txBody>
      </p:sp>
    </p:spTree>
    <p:extLst>
      <p:ext uri="{BB962C8B-B14F-4D97-AF65-F5344CB8AC3E}">
        <p14:creationId xmlns:p14="http://schemas.microsoft.com/office/powerpoint/2010/main" val="305176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E5055A1-EBA9-EF76-516E-5BDFBAFBC6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 ma </a:t>
            </a:r>
            <a:r>
              <a:rPr lang="fr-FR" sz="2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maison et de ma famille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9948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Présente-toi et parle de ta maison et de ta famille. </a:t>
            </a:r>
            <a:b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Tu dois dire 5 phrases.   </a:t>
            </a:r>
            <a:r>
              <a:rPr lang="fr-FR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L’enseignant explique la consigne dans la langue de l’apprenant.  </a:t>
            </a:r>
            <a:endParaRPr lang="fr-MA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F76A08-A932-AEFE-503F-9A994D31F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500" y="2398539"/>
            <a:ext cx="1865935" cy="279890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E84284-4EA4-6D37-4CF3-54E84DAC600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8194" y="1656183"/>
            <a:ext cx="1219370" cy="136226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90EB5EC-33CF-4C7D-B2C9-9648C60380B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42BCEB7-516A-4AEC-AE16-46F4E94D2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0C6666B-7B8E-4578-B4CE-7E1A0CB3E8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B4114D76-E8CB-4AEA-8A03-F4969FC4970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6386" y="6130876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FC14F95-2780-40CB-A1B8-BE9808AD0C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524" y="1853822"/>
            <a:ext cx="5429630" cy="3937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97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ACF15-EC87-ECA5-C5A2-139223BE3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6B506F7-29E3-66D0-EF6D-14F13D5E960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D69A319-C191-E72A-A3A9-B057CE8A551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95976E-7B56-3FFF-FF8F-559448C4A37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F5B20F50-F7A1-6B82-68A6-5CEAD326ED4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77E1BA6-C696-F4C6-EF56-C4461C09651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15234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Identifier et lire des lettres, des syllabes et des mots contenant les lettres étudiées.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38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lettres, des syllabes et des mots que  tu dois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guide l’élève dans sa lecture.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E8506C9-7DE4-5B26-01EB-FDD6121FC0A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6835" y="1624017"/>
            <a:ext cx="8134466" cy="1506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s  </a:t>
            </a: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B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t         P</a:t>
            </a:r>
            <a:endParaRPr kumimoji="0" lang="it-IT" sz="5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8ACE7F27-B8F6-1DF0-A182-A6B9DD8C3E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6835" y="5822719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1371600">
              <a:spcAft>
                <a:spcPts val="2700"/>
              </a:spcAft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lettre </a:t>
            </a: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0,5 point (2 pts)</a:t>
            </a:r>
            <a:r>
              <a:rPr lang="fr-FR" sz="1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/ syllabe  :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lecture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1 point (4 pts)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99A5752-C111-4CC4-9602-DAC414FC8EC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ACED1A1-267D-483A-B76E-BB942A2D3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928A60-161E-4CD3-8A9B-ACC4ED52E9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628AFF1-13C3-4B54-6AA2-044254D662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7029016"/>
              </p:ext>
            </p:extLst>
          </p:nvPr>
        </p:nvGraphicFramePr>
        <p:xfrm>
          <a:off x="1173007" y="3326524"/>
          <a:ext cx="1898277" cy="1304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8277">
                  <a:extLst>
                    <a:ext uri="{9D8B030D-6E8A-4147-A177-3AD203B41FA5}">
                      <a16:colId xmlns:a16="http://schemas.microsoft.com/office/drawing/2014/main" val="2780603077"/>
                    </a:ext>
                  </a:extLst>
                </a:gridCol>
              </a:tblGrid>
              <a:tr h="1304365">
                <a:tc>
                  <a:txBody>
                    <a:bodyPr/>
                    <a:lstStyle/>
                    <a:p>
                      <a:pPr algn="ctr"/>
                      <a:endParaRPr kumimoji="0" lang="fr-FR" sz="5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Dosis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679932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16C654B-A151-A52F-C88F-47F9052ACE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467241"/>
              </p:ext>
            </p:extLst>
          </p:nvPr>
        </p:nvGraphicFramePr>
        <p:xfrm>
          <a:off x="1458410" y="3299428"/>
          <a:ext cx="6512584" cy="1304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56292">
                  <a:extLst>
                    <a:ext uri="{9D8B030D-6E8A-4147-A177-3AD203B41FA5}">
                      <a16:colId xmlns:a16="http://schemas.microsoft.com/office/drawing/2014/main" val="3258839349"/>
                    </a:ext>
                  </a:extLst>
                </a:gridCol>
                <a:gridCol w="3256292">
                  <a:extLst>
                    <a:ext uri="{9D8B030D-6E8A-4147-A177-3AD203B41FA5}">
                      <a16:colId xmlns:a16="http://schemas.microsoft.com/office/drawing/2014/main" val="2734644631"/>
                    </a:ext>
                  </a:extLst>
                </a:gridCol>
              </a:tblGrid>
              <a:tr h="1304365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bi       su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ta        po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5811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3A5ADF8C-768A-C2A3-6C0E-A018A5076886}"/>
              </a:ext>
            </a:extLst>
          </p:cNvPr>
          <p:cNvSpPr txBox="1"/>
          <p:nvPr/>
        </p:nvSpPr>
        <p:spPr>
          <a:xfrm>
            <a:off x="1458410" y="4457552"/>
            <a:ext cx="64126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b="1" kern="100" dirty="0">
                <a:solidFill>
                  <a:prstClr val="black"/>
                </a:solidFill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bal</a:t>
            </a:r>
            <a:r>
              <a:rPr kumimoji="0" lang="pt-BR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MA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fr-FR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  </a:t>
            </a:r>
            <a:r>
              <a:rPr kumimoji="0" lang="ar-MA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   </a:t>
            </a:r>
            <a:r>
              <a:rPr kumimoji="0" lang="fr-FR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kumimoji="0" lang="fr-F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peti</a:t>
            </a:r>
            <a:r>
              <a:rPr kumimoji="0" lang="fr-FR" sz="5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endParaRPr lang="fr-FR" sz="5400" b="1" kern="100" dirty="0">
              <a:latin typeface="Dosis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899D49B-7E0B-C70E-D707-F42643AE3A5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6130876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mot : lecture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</a:t>
            </a: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pts) </a:t>
            </a:r>
          </a:p>
        </p:txBody>
      </p:sp>
    </p:spTree>
    <p:extLst>
      <p:ext uri="{BB962C8B-B14F-4D97-AF65-F5344CB8AC3E}">
        <p14:creationId xmlns:p14="http://schemas.microsoft.com/office/powerpoint/2010/main" val="401173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498491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lettres étudiées.</a:t>
            </a:r>
          </a:p>
        </p:txBody>
      </p:sp>
    </p:spTree>
    <p:extLst>
      <p:ext uri="{BB962C8B-B14F-4D97-AF65-F5344CB8AC3E}">
        <p14:creationId xmlns:p14="http://schemas.microsoft.com/office/powerpoint/2010/main" val="30014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715353" y="5441038"/>
            <a:ext cx="5518602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( 1 point  par phrase)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8 points ( 1  point par mot )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vas lire ces phrases correctement et avec fluidité.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119478" y="1964267"/>
            <a:ext cx="7516346" cy="23706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Papi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a une pomme.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bébé a un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b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ol.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555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83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DFD3FAE-2136-4DD8-B397-E52F55A3D2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5B195F7-641D-4167-80D4-1B9CF897B5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80F8CA-9E32-43B4-9801-C91788857021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f0534ec5-868f-4ce6-85c7-99f0612daa5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8406</TotalTime>
  <Words>906</Words>
  <Application>Microsoft Office PowerPoint</Application>
  <PresentationFormat>Affichage à l'écran (4:3)</PresentationFormat>
  <Paragraphs>104</Paragraphs>
  <Slides>26</Slides>
  <Notes>2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26</vt:i4>
      </vt:variant>
    </vt:vector>
  </HeadingPairs>
  <TitlesOfParts>
    <vt:vector size="50" baseType="lpstr">
      <vt:lpstr>Dosis Medium</vt:lpstr>
      <vt:lpstr>Mistral</vt:lpstr>
      <vt:lpstr>Aptos</vt:lpstr>
      <vt:lpstr>Wingdings</vt:lpstr>
      <vt:lpstr>Calibri</vt:lpstr>
      <vt:lpstr>Arial</vt:lpstr>
      <vt:lpstr>Dosis</vt:lpstr>
      <vt:lpstr>Dosis SemiBold</vt:lpstr>
      <vt:lpstr>Bahnschrift SemiBold</vt:lpstr>
      <vt:lpstr>Dosis ExtraBold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Un balcon – Un biberon – Un tapis – Un robot – Le frère. </vt:lpstr>
      <vt:lpstr>Présentation PowerPoint</vt:lpstr>
      <vt:lpstr>Regarde la scène. Je vais te dire des phrases et tu vas me montrer les images qui correspondent : Voici la chambre de Karim. 1) Karim a deux sœurs. 2) Dans la chambre, il y a un lit. 3) Sur le lit, il y a des joutes. 4 ) Son robot est sous le lit. 5) Son cartable est sur le bureau.</vt:lpstr>
      <vt:lpstr>Présentation PowerPoint</vt:lpstr>
      <vt:lpstr>Mets ton doigt sur chaque image et dis-moi le mot en français.</vt:lpstr>
      <vt:lpstr>Présentation PowerPoint</vt:lpstr>
      <vt:lpstr>Je vais te poser des questions et tu dois répondre correctement.  </vt:lpstr>
      <vt:lpstr>Présentation PowerPoint</vt:lpstr>
      <vt:lpstr>Présente-toi et parle de ta maison et de ta famille.  Tu dois dire 5 phrases.   L’enseignant explique la consigne dans la langue de l’apprenant.  </vt:lpstr>
      <vt:lpstr>Présentation PowerPoint</vt:lpstr>
      <vt:lpstr>Je vais te montrer des lettres, des syllabes et des mots que  tu dois lire. L’enseignant guide l’élève dans sa lecture. </vt:lpstr>
      <vt:lpstr>Présentation PowerPoint</vt:lpstr>
      <vt:lpstr>Tu vas lire ces phrases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63</cp:revision>
  <cp:lastPrinted>2025-08-13T10:11:39Z</cp:lastPrinted>
  <dcterms:created xsi:type="dcterms:W3CDTF">2025-08-01T12:31:49Z</dcterms:created>
  <dcterms:modified xsi:type="dcterms:W3CDTF">2026-03-05T21:22:45Z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