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7" r:id="rId21"/>
  </p:sldMasterIdLst>
  <p:notesMasterIdLst>
    <p:notesMasterId r:id="rId102"/>
  </p:notesMasterIdLst>
  <p:sldIdLst>
    <p:sldId id="1250" r:id="rId22"/>
    <p:sldId id="1251" r:id="rId23"/>
    <p:sldId id="1252" r:id="rId24"/>
    <p:sldId id="1117" r:id="rId25"/>
    <p:sldId id="1338" r:id="rId26"/>
    <p:sldId id="1000" r:id="rId27"/>
    <p:sldId id="1256" r:id="rId28"/>
    <p:sldId id="1147" r:id="rId29"/>
    <p:sldId id="1312" r:id="rId30"/>
    <p:sldId id="717" r:id="rId31"/>
    <p:sldId id="1041" r:id="rId32"/>
    <p:sldId id="1298" r:id="rId33"/>
    <p:sldId id="1299" r:id="rId34"/>
    <p:sldId id="1294" r:id="rId35"/>
    <p:sldId id="1295" r:id="rId36"/>
    <p:sldId id="1302" r:id="rId37"/>
    <p:sldId id="1303" r:id="rId38"/>
    <p:sldId id="1292" r:id="rId39"/>
    <p:sldId id="1293" r:id="rId40"/>
    <p:sldId id="1300" r:id="rId41"/>
    <p:sldId id="1301" r:id="rId42"/>
    <p:sldId id="1296" r:id="rId43"/>
    <p:sldId id="1297" r:id="rId44"/>
    <p:sldId id="1304" r:id="rId45"/>
    <p:sldId id="1305" r:id="rId46"/>
    <p:sldId id="1091" r:id="rId47"/>
    <p:sldId id="1313" r:id="rId48"/>
    <p:sldId id="1314" r:id="rId49"/>
    <p:sldId id="1318" r:id="rId50"/>
    <p:sldId id="1319" r:id="rId51"/>
    <p:sldId id="1320" r:id="rId52"/>
    <p:sldId id="1321" r:id="rId53"/>
    <p:sldId id="1322" r:id="rId54"/>
    <p:sldId id="1323" r:id="rId55"/>
    <p:sldId id="1315" r:id="rId56"/>
    <p:sldId id="1316" r:id="rId57"/>
    <p:sldId id="1317" r:id="rId58"/>
    <p:sldId id="1324" r:id="rId59"/>
    <p:sldId id="1325" r:id="rId60"/>
    <p:sldId id="1326" r:id="rId61"/>
    <p:sldId id="1333" r:id="rId62"/>
    <p:sldId id="1334" r:id="rId63"/>
    <p:sldId id="1335" r:id="rId64"/>
    <p:sldId id="1327" r:id="rId65"/>
    <p:sldId id="1328" r:id="rId66"/>
    <p:sldId id="1329" r:id="rId67"/>
    <p:sldId id="1330" r:id="rId68"/>
    <p:sldId id="1331" r:id="rId69"/>
    <p:sldId id="1332" r:id="rId70"/>
    <p:sldId id="1008" r:id="rId71"/>
    <p:sldId id="1238" r:id="rId72"/>
    <p:sldId id="1239" r:id="rId73"/>
    <p:sldId id="1288" r:id="rId74"/>
    <p:sldId id="1307" r:id="rId75"/>
    <p:sldId id="1336" r:id="rId76"/>
    <p:sldId id="1337" r:id="rId77"/>
    <p:sldId id="1311" r:id="rId78"/>
    <p:sldId id="1287" r:id="rId79"/>
    <p:sldId id="1010" r:id="rId80"/>
    <p:sldId id="1339" r:id="rId81"/>
    <p:sldId id="1269" r:id="rId82"/>
    <p:sldId id="1340" r:id="rId83"/>
    <p:sldId id="1257" r:id="rId84"/>
    <p:sldId id="1289" r:id="rId85"/>
    <p:sldId id="1290" r:id="rId86"/>
    <p:sldId id="1258" r:id="rId87"/>
    <p:sldId id="1231" r:id="rId88"/>
    <p:sldId id="1272" r:id="rId89"/>
    <p:sldId id="1273" r:id="rId90"/>
    <p:sldId id="1274" r:id="rId91"/>
    <p:sldId id="1232" r:id="rId92"/>
    <p:sldId id="1275" r:id="rId93"/>
    <p:sldId id="1276" r:id="rId94"/>
    <p:sldId id="1277" r:id="rId95"/>
    <p:sldId id="1233" r:id="rId96"/>
    <p:sldId id="1262" r:id="rId97"/>
    <p:sldId id="1235" r:id="rId98"/>
    <p:sldId id="1342" r:id="rId99"/>
    <p:sldId id="1282" r:id="rId100"/>
    <p:sldId id="1341" r:id="rId101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103"/>
    </p:embeddedFont>
    <p:embeddedFont>
      <p:font typeface="Century Gothic" panose="020B0502020202020204" pitchFamily="34" charset="0"/>
      <p:regular r:id="rId104"/>
      <p:bold r:id="rId105"/>
      <p:italic r:id="rId106"/>
      <p:boldItalic r:id="rId107"/>
    </p:embeddedFon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  <p:bold r:id="rId112"/>
    </p:embeddedFont>
    <p:embeddedFont>
      <p:font typeface="Dosis SemiBold" pitchFamily="2" charset="0"/>
      <p:regular r:id="rId113"/>
      <p:bold r:id="rId114"/>
    </p:embeddedFont>
    <p:embeddedFont>
      <p:font typeface="Dubai" panose="020B0503030403030204" pitchFamily="34" charset="-78"/>
      <p:regular r:id="rId115"/>
      <p:bold r:id="rId116"/>
    </p:embeddedFont>
    <p:embeddedFont>
      <p:font typeface="Mistral" panose="03090702030407020403" pitchFamily="66" charset="0"/>
      <p:regular r:id="rId1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9EE0F4"/>
    <a:srgbClr val="EAF8FE"/>
    <a:srgbClr val="565F88"/>
    <a:srgbClr val="2196B1"/>
    <a:srgbClr val="4B5377"/>
    <a:srgbClr val="424D7B"/>
    <a:srgbClr val="E84234"/>
    <a:srgbClr val="DEEBF7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font" Target="fonts/font15.fntdata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notesMaster" Target="notesMasters/notesMaster1.xml"/><Relationship Id="rId123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font" Target="fonts/font3.fntdata"/><Relationship Id="rId113" Type="http://schemas.openxmlformats.org/officeDocument/2006/relationships/font" Target="fonts/font11.fntdata"/><Relationship Id="rId11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116" Type="http://schemas.openxmlformats.org/officeDocument/2006/relationships/font" Target="fonts/font14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1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4.fntdata"/><Relationship Id="rId114" Type="http://schemas.openxmlformats.org/officeDocument/2006/relationships/font" Target="fonts/font12.fntdata"/><Relationship Id="rId11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font" Target="fonts/font7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font" Target="fonts/font2.fntdata"/><Relationship Id="rId12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6F31D32E-AD4C-41BB-A8FD-9F390C1E7039}"/>
    <pc:docChg chg="undo custSel addSld delSld modSld">
      <pc:chgData name="LAMIAE BEZZAZ" userId="f9bc3cc0-8e1c-4944-afa8-b4b36bbf20e1" providerId="ADAL" clId="{6F31D32E-AD4C-41BB-A8FD-9F390C1E7039}" dt="2026-03-03T00:33:49.683" v="395" actId="47"/>
      <pc:docMkLst>
        <pc:docMk/>
      </pc:docMkLst>
      <pc:sldChg chg="modSp">
        <pc:chgData name="LAMIAE BEZZAZ" userId="f9bc3cc0-8e1c-4944-afa8-b4b36bbf20e1" providerId="ADAL" clId="{6F31D32E-AD4C-41BB-A8FD-9F390C1E7039}" dt="2026-03-02T23:30:35.382" v="45" actId="403"/>
        <pc:sldMkLst>
          <pc:docMk/>
          <pc:sldMk cId="148434463" sldId="1000"/>
        </pc:sldMkLst>
        <pc:spChg chg="mod">
          <ac:chgData name="LAMIAE BEZZAZ" userId="f9bc3cc0-8e1c-4944-afa8-b4b36bbf20e1" providerId="ADAL" clId="{6F31D32E-AD4C-41BB-A8FD-9F390C1E7039}" dt="2026-03-02T23:30:29.491" v="43" actId="403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LAMIAE BEZZAZ" userId="f9bc3cc0-8e1c-4944-afa8-b4b36bbf20e1" providerId="ADAL" clId="{6F31D32E-AD4C-41BB-A8FD-9F390C1E7039}" dt="2026-03-02T23:30:35.382" v="45" actId="403"/>
          <ac:spMkLst>
            <pc:docMk/>
            <pc:sldMk cId="148434463" sldId="1000"/>
            <ac:spMk id="14" creationId="{E19C4005-4A51-DD46-6175-E7EA3F0C246E}"/>
          </ac:spMkLst>
        </pc:spChg>
      </pc:sldChg>
      <pc:sldChg chg="modSp">
        <pc:chgData name="LAMIAE BEZZAZ" userId="f9bc3cc0-8e1c-4944-afa8-b4b36bbf20e1" providerId="ADAL" clId="{6F31D32E-AD4C-41BB-A8FD-9F390C1E7039}" dt="2026-03-02T23:34:07.112" v="128" actId="403"/>
        <pc:sldMkLst>
          <pc:docMk/>
          <pc:sldMk cId="1228419278" sldId="1008"/>
        </pc:sldMkLst>
        <pc:spChg chg="mod">
          <ac:chgData name="LAMIAE BEZZAZ" userId="f9bc3cc0-8e1c-4944-afa8-b4b36bbf20e1" providerId="ADAL" clId="{6F31D32E-AD4C-41BB-A8FD-9F390C1E7039}" dt="2026-03-02T23:34:07.112" v="128" actId="403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LAMIAE BEZZAZ" userId="f9bc3cc0-8e1c-4944-afa8-b4b36bbf20e1" providerId="ADAL" clId="{6F31D32E-AD4C-41BB-A8FD-9F390C1E7039}" dt="2026-03-02T23:34:07.112" v="128" actId="403"/>
          <ac:spMkLst>
            <pc:docMk/>
            <pc:sldMk cId="1228419278" sldId="1008"/>
            <ac:spMk id="10" creationId="{355116EA-4FE2-8E53-B43F-E1AF81F4F4F7}"/>
          </ac:spMkLst>
        </pc:spChg>
      </pc:sldChg>
      <pc:sldChg chg="addSp delSp modSp">
        <pc:chgData name="LAMIAE BEZZAZ" userId="f9bc3cc0-8e1c-4944-afa8-b4b36bbf20e1" providerId="ADAL" clId="{6F31D32E-AD4C-41BB-A8FD-9F390C1E7039}" dt="2026-03-02T23:35:52.023" v="135" actId="1076"/>
        <pc:sldMkLst>
          <pc:docMk/>
          <pc:sldMk cId="3471369106" sldId="1010"/>
        </pc:sldMkLst>
        <pc:spChg chg="mod">
          <ac:chgData name="LAMIAE BEZZAZ" userId="f9bc3cc0-8e1c-4944-afa8-b4b36bbf20e1" providerId="ADAL" clId="{6F31D32E-AD4C-41BB-A8FD-9F390C1E7039}" dt="2026-03-02T23:34:40.546" v="132" actId="20577"/>
          <ac:spMkLst>
            <pc:docMk/>
            <pc:sldMk cId="3471369106" sldId="1010"/>
            <ac:spMk id="4" creationId="{467D0624-BFBC-12EC-0D36-530D6014925F}"/>
          </ac:spMkLst>
        </pc:spChg>
        <pc:picChg chg="mod">
          <ac:chgData name="LAMIAE BEZZAZ" userId="f9bc3cc0-8e1c-4944-afa8-b4b36bbf20e1" providerId="ADAL" clId="{6F31D32E-AD4C-41BB-A8FD-9F390C1E7039}" dt="2026-03-02T23:35:52.023" v="135" actId="1076"/>
          <ac:picMkLst>
            <pc:docMk/>
            <pc:sldMk cId="3471369106" sldId="1010"/>
            <ac:picMk id="7" creationId="{2848A6E2-01EF-BC7D-FB61-79C9611D607F}"/>
          </ac:picMkLst>
        </pc:picChg>
        <pc:picChg chg="add del">
          <ac:chgData name="LAMIAE BEZZAZ" userId="f9bc3cc0-8e1c-4944-afa8-b4b36bbf20e1" providerId="ADAL" clId="{6F31D32E-AD4C-41BB-A8FD-9F390C1E7039}" dt="2026-03-02T23:35:42.583" v="134" actId="21"/>
          <ac:picMkLst>
            <pc:docMk/>
            <pc:sldMk cId="3471369106" sldId="1010"/>
            <ac:picMk id="10" creationId="{C1E1748A-97EF-418E-BED6-EA4B622C71A2}"/>
          </ac:picMkLst>
        </pc:picChg>
      </pc:sldChg>
      <pc:sldChg chg="addSp delSp modSp">
        <pc:chgData name="LAMIAE BEZZAZ" userId="f9bc3cc0-8e1c-4944-afa8-b4b36bbf20e1" providerId="ADAL" clId="{6F31D32E-AD4C-41BB-A8FD-9F390C1E7039}" dt="2026-03-03T00:24:36.031" v="313" actId="1076"/>
        <pc:sldMkLst>
          <pc:docMk/>
          <pc:sldMk cId="1336974588" sldId="1233"/>
        </pc:sldMkLst>
        <pc:picChg chg="add mod modCrop">
          <ac:chgData name="LAMIAE BEZZAZ" userId="f9bc3cc0-8e1c-4944-afa8-b4b36bbf20e1" providerId="ADAL" clId="{6F31D32E-AD4C-41BB-A8FD-9F390C1E7039}" dt="2026-03-03T00:24:36.031" v="313" actId="1076"/>
          <ac:picMkLst>
            <pc:docMk/>
            <pc:sldMk cId="1336974588" sldId="1233"/>
            <ac:picMk id="5" creationId="{7AD7667E-BE2C-447C-9660-D2659C564A9A}"/>
          </ac:picMkLst>
        </pc:picChg>
        <pc:picChg chg="del">
          <ac:chgData name="LAMIAE BEZZAZ" userId="f9bc3cc0-8e1c-4944-afa8-b4b36bbf20e1" providerId="ADAL" clId="{6F31D32E-AD4C-41BB-A8FD-9F390C1E7039}" dt="2026-03-03T00:24:14.171" v="307" actId="478"/>
          <ac:picMkLst>
            <pc:docMk/>
            <pc:sldMk cId="1336974588" sldId="1233"/>
            <ac:picMk id="14" creationId="{B72C5CA1-C4BF-4C32-A7CF-F48266B46208}"/>
          </ac:picMkLst>
        </pc:picChg>
      </pc:sldChg>
      <pc:sldChg chg="modSp">
        <pc:chgData name="LAMIAE BEZZAZ" userId="f9bc3cc0-8e1c-4944-afa8-b4b36bbf20e1" providerId="ADAL" clId="{6F31D32E-AD4C-41BB-A8FD-9F390C1E7039}" dt="2026-03-03T00:32:05.347" v="348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6F31D32E-AD4C-41BB-A8FD-9F390C1E7039}" dt="2026-03-03T00:32:05.347" v="348" actId="20577"/>
          <ac:spMkLst>
            <pc:docMk/>
            <pc:sldMk cId="4011736690" sldId="1235"/>
            <ac:spMk id="11" creationId="{3A5ADF8C-768A-C2A3-6C0E-A018A5076886}"/>
          </ac:spMkLst>
        </pc:spChg>
      </pc:sldChg>
      <pc:sldChg chg="modSp">
        <pc:chgData name="LAMIAE BEZZAZ" userId="f9bc3cc0-8e1c-4944-afa8-b4b36bbf20e1" providerId="ADAL" clId="{6F31D32E-AD4C-41BB-A8FD-9F390C1E7039}" dt="2026-03-02T23:33:23.125" v="126" actId="20577"/>
        <pc:sldMkLst>
          <pc:docMk/>
          <pc:sldMk cId="2963089040" sldId="1239"/>
        </pc:sldMkLst>
        <pc:spChg chg="mod">
          <ac:chgData name="LAMIAE BEZZAZ" userId="f9bc3cc0-8e1c-4944-afa8-b4b36bbf20e1" providerId="ADAL" clId="{6F31D32E-AD4C-41BB-A8FD-9F390C1E7039}" dt="2026-03-02T23:33:23.125" v="126" actId="20577"/>
          <ac:spMkLst>
            <pc:docMk/>
            <pc:sldMk cId="2963089040" sldId="1239"/>
            <ac:spMk id="6" creationId="{F2EB7FC9-0E25-E1A2-26C6-087E27AC4732}"/>
          </ac:spMkLst>
        </pc:spChg>
      </pc:sldChg>
      <pc:sldChg chg="del">
        <pc:chgData name="LAMIAE BEZZAZ" userId="f9bc3cc0-8e1c-4944-afa8-b4b36bbf20e1" providerId="ADAL" clId="{6F31D32E-AD4C-41BB-A8FD-9F390C1E7039}" dt="2026-03-02T23:26:20.106" v="1" actId="47"/>
        <pc:sldMkLst>
          <pc:docMk/>
          <pc:sldMk cId="1571879776" sldId="1254"/>
        </pc:sldMkLst>
      </pc:sldChg>
      <pc:sldChg chg="modSp">
        <pc:chgData name="LAMIAE BEZZAZ" userId="f9bc3cc0-8e1c-4944-afa8-b4b36bbf20e1" providerId="ADAL" clId="{6F31D32E-AD4C-41BB-A8FD-9F390C1E7039}" dt="2026-03-02T23:31:21.056" v="87" actId="20577"/>
        <pc:sldMkLst>
          <pc:docMk/>
          <pc:sldMk cId="2808969673" sldId="1256"/>
        </pc:sldMkLst>
        <pc:spChg chg="mod">
          <ac:chgData name="LAMIAE BEZZAZ" userId="f9bc3cc0-8e1c-4944-afa8-b4b36bbf20e1" providerId="ADAL" clId="{6F31D32E-AD4C-41BB-A8FD-9F390C1E7039}" dt="2026-03-02T23:31:21.056" v="87" actId="20577"/>
          <ac:spMkLst>
            <pc:docMk/>
            <pc:sldMk cId="2808969673" sldId="1256"/>
            <ac:spMk id="15" creationId="{5746AB9A-7886-DD60-98B7-1FF83C8176F0}"/>
          </ac:spMkLst>
        </pc:spChg>
      </pc:sldChg>
      <pc:sldChg chg="addSp delSp modSp">
        <pc:chgData name="LAMIAE BEZZAZ" userId="f9bc3cc0-8e1c-4944-afa8-b4b36bbf20e1" providerId="ADAL" clId="{6F31D32E-AD4C-41BB-A8FD-9F390C1E7039}" dt="2026-03-03T00:21:29.928" v="297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6F31D32E-AD4C-41BB-A8FD-9F390C1E7039}" dt="2026-03-03T00:21:29.928" v="297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6F31D32E-AD4C-41BB-A8FD-9F390C1E7039}" dt="2026-03-03T00:19:45.988" v="164" actId="1076"/>
          <ac:picMkLst>
            <pc:docMk/>
            <pc:sldMk cId="1932069011" sldId="1273"/>
            <ac:picMk id="3" creationId="{5A621770-3870-4701-B49B-D596D37E47DE}"/>
          </ac:picMkLst>
        </pc:picChg>
        <pc:picChg chg="del">
          <ac:chgData name="LAMIAE BEZZAZ" userId="f9bc3cc0-8e1c-4944-afa8-b4b36bbf20e1" providerId="ADAL" clId="{6F31D32E-AD4C-41BB-A8FD-9F390C1E7039}" dt="2026-03-03T00:19:37.042" v="160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6F31D32E-AD4C-41BB-A8FD-9F390C1E7039}" dt="2026-03-03T00:22:18.055" v="306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6F31D32E-AD4C-41BB-A8FD-9F390C1E7039}" dt="2026-03-03T00:22:18.055" v="306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del">
        <pc:chgData name="LAMIAE BEZZAZ" userId="f9bc3cc0-8e1c-4944-afa8-b4b36bbf20e1" providerId="ADAL" clId="{6F31D32E-AD4C-41BB-A8FD-9F390C1E7039}" dt="2026-03-03T00:33:49.683" v="395" actId="47"/>
        <pc:sldMkLst>
          <pc:docMk/>
          <pc:sldMk cId="3889836279" sldId="1278"/>
        </pc:sldMkLst>
      </pc:sldChg>
      <pc:sldChg chg="modSp">
        <pc:chgData name="LAMIAE BEZZAZ" userId="f9bc3cc0-8e1c-4944-afa8-b4b36bbf20e1" providerId="ADAL" clId="{6F31D32E-AD4C-41BB-A8FD-9F390C1E7039}" dt="2026-03-03T00:33:42.535" v="394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6F31D32E-AD4C-41BB-A8FD-9F390C1E7039}" dt="2026-03-03T00:33:42.535" v="394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6F31D32E-AD4C-41BB-A8FD-9F390C1E7039}" dt="2026-03-02T23:36:32.355" v="159" actId="20577"/>
        <pc:sldMkLst>
          <pc:docMk/>
          <pc:sldMk cId="2978975811" sldId="1289"/>
        </pc:sldMkLst>
        <pc:spChg chg="mod">
          <ac:chgData name="LAMIAE BEZZAZ" userId="f9bc3cc0-8e1c-4944-afa8-b4b36bbf20e1" providerId="ADAL" clId="{6F31D32E-AD4C-41BB-A8FD-9F390C1E7039}" dt="2026-03-02T23:36:32.355" v="159" actId="20577"/>
          <ac:spMkLst>
            <pc:docMk/>
            <pc:sldMk cId="2978975811" sldId="1289"/>
            <ac:spMk id="7" creationId="{926954AF-F1E1-39EA-0347-22DD6224C885}"/>
          </ac:spMkLst>
        </pc:spChg>
        <pc:picChg chg="add mod">
          <ac:chgData name="LAMIAE BEZZAZ" userId="f9bc3cc0-8e1c-4944-afa8-b4b36bbf20e1" providerId="ADAL" clId="{6F31D32E-AD4C-41BB-A8FD-9F390C1E7039}" dt="2026-03-02T23:36:14.169" v="139" actId="1076"/>
          <ac:picMkLst>
            <pc:docMk/>
            <pc:sldMk cId="2978975811" sldId="1289"/>
            <ac:picMk id="8" creationId="{876B14EC-3D52-4FB3-AB73-C90DAE456D97}"/>
          </ac:picMkLst>
        </pc:picChg>
        <pc:picChg chg="del">
          <ac:chgData name="LAMIAE BEZZAZ" userId="f9bc3cc0-8e1c-4944-afa8-b4b36bbf20e1" providerId="ADAL" clId="{6F31D32E-AD4C-41BB-A8FD-9F390C1E7039}" dt="2026-03-02T23:36:11.252" v="137" actId="478"/>
          <ac:picMkLst>
            <pc:docMk/>
            <pc:sldMk cId="2978975811" sldId="1289"/>
            <ac:picMk id="9" creationId="{82E760B7-07F6-4E70-8215-75D9B5DD38DD}"/>
          </ac:picMkLst>
        </pc:picChg>
      </pc:sldChg>
      <pc:sldChg chg="modSp">
        <pc:chgData name="LAMIAE BEZZAZ" userId="f9bc3cc0-8e1c-4944-afa8-b4b36bbf20e1" providerId="ADAL" clId="{6F31D32E-AD4C-41BB-A8FD-9F390C1E7039}" dt="2026-03-02T23:32:30.301" v="104" actId="20577"/>
        <pc:sldMkLst>
          <pc:docMk/>
          <pc:sldMk cId="332606802" sldId="1321"/>
        </pc:sldMkLst>
        <pc:spChg chg="mod">
          <ac:chgData name="LAMIAE BEZZAZ" userId="f9bc3cc0-8e1c-4944-afa8-b4b36bbf20e1" providerId="ADAL" clId="{6F31D32E-AD4C-41BB-A8FD-9F390C1E7039}" dt="2026-03-02T23:32:30.301" v="104" actId="20577"/>
          <ac:spMkLst>
            <pc:docMk/>
            <pc:sldMk cId="332606802" sldId="1321"/>
            <ac:spMk id="6" creationId="{EFB5412A-A91E-42C5-9EFF-432F47EF20D7}"/>
          </ac:spMkLst>
        </pc:spChg>
      </pc:sldChg>
      <pc:sldChg chg="modSp">
        <pc:chgData name="LAMIAE BEZZAZ" userId="f9bc3cc0-8e1c-4944-afa8-b4b36bbf20e1" providerId="ADAL" clId="{6F31D32E-AD4C-41BB-A8FD-9F390C1E7039}" dt="2026-03-02T23:32:35.610" v="110" actId="20577"/>
        <pc:sldMkLst>
          <pc:docMk/>
          <pc:sldMk cId="3399400637" sldId="1322"/>
        </pc:sldMkLst>
        <pc:spChg chg="mod">
          <ac:chgData name="LAMIAE BEZZAZ" userId="f9bc3cc0-8e1c-4944-afa8-b4b36bbf20e1" providerId="ADAL" clId="{6F31D32E-AD4C-41BB-A8FD-9F390C1E7039}" dt="2026-03-02T23:32:35.610" v="110" actId="20577"/>
          <ac:spMkLst>
            <pc:docMk/>
            <pc:sldMk cId="3399400637" sldId="1322"/>
            <ac:spMk id="14" creationId="{00A86E88-936D-9BAB-4944-1681CC7607AB}"/>
          </ac:spMkLst>
        </pc:spChg>
      </pc:sldChg>
      <pc:sldChg chg="modSp">
        <pc:chgData name="LAMIAE BEZZAZ" userId="f9bc3cc0-8e1c-4944-afa8-b4b36bbf20e1" providerId="ADAL" clId="{6F31D32E-AD4C-41BB-A8FD-9F390C1E7039}" dt="2026-03-02T23:32:44.625" v="115" actId="20577"/>
        <pc:sldMkLst>
          <pc:docMk/>
          <pc:sldMk cId="234144859" sldId="1323"/>
        </pc:sldMkLst>
        <pc:spChg chg="mod">
          <ac:chgData name="LAMIAE BEZZAZ" userId="f9bc3cc0-8e1c-4944-afa8-b4b36bbf20e1" providerId="ADAL" clId="{6F31D32E-AD4C-41BB-A8FD-9F390C1E7039}" dt="2026-03-02T23:32:44.625" v="115" actId="20577"/>
          <ac:spMkLst>
            <pc:docMk/>
            <pc:sldMk cId="234144859" sldId="1323"/>
            <ac:spMk id="8" creationId="{2CDBF7EA-920B-4FF6-80CA-177A88CEF2C0}"/>
          </ac:spMkLst>
        </pc:spChg>
      </pc:sldChg>
      <pc:sldChg chg="addSp delSp modSp add">
        <pc:chgData name="LAMIAE BEZZAZ" userId="f9bc3cc0-8e1c-4944-afa8-b4b36bbf20e1" providerId="ADAL" clId="{6F31D32E-AD4C-41BB-A8FD-9F390C1E7039}" dt="2026-03-02T23:30:09.766" v="41" actId="108"/>
        <pc:sldMkLst>
          <pc:docMk/>
          <pc:sldMk cId="379146290" sldId="1338"/>
        </pc:sldMkLst>
        <pc:spChg chg="mod">
          <ac:chgData name="LAMIAE BEZZAZ" userId="f9bc3cc0-8e1c-4944-afa8-b4b36bbf20e1" providerId="ADAL" clId="{6F31D32E-AD4C-41BB-A8FD-9F390C1E7039}" dt="2026-03-02T23:29:53.668" v="38" actId="207"/>
          <ac:spMkLst>
            <pc:docMk/>
            <pc:sldMk cId="379146290" sldId="1338"/>
            <ac:spMk id="2" creationId="{397D6792-77EF-964B-8655-3B3059F55CA8}"/>
          </ac:spMkLst>
        </pc:spChg>
        <pc:spChg chg="mod">
          <ac:chgData name="LAMIAE BEZZAZ" userId="f9bc3cc0-8e1c-4944-afa8-b4b36bbf20e1" providerId="ADAL" clId="{6F31D32E-AD4C-41BB-A8FD-9F390C1E7039}" dt="2026-03-02T23:30:02.561" v="40" actId="108"/>
          <ac:spMkLst>
            <pc:docMk/>
            <pc:sldMk cId="379146290" sldId="1338"/>
            <ac:spMk id="3" creationId="{5658D257-978F-A594-EEA1-56A5EF90062C}"/>
          </ac:spMkLst>
        </pc:spChg>
        <pc:spChg chg="del mod">
          <ac:chgData name="LAMIAE BEZZAZ" userId="f9bc3cc0-8e1c-4944-afa8-b4b36bbf20e1" providerId="ADAL" clId="{6F31D32E-AD4C-41BB-A8FD-9F390C1E7039}" dt="2026-03-02T23:28:54.139" v="30" actId="478"/>
          <ac:spMkLst>
            <pc:docMk/>
            <pc:sldMk cId="379146290" sldId="1338"/>
            <ac:spMk id="9" creationId="{DB4DDBFF-D324-3E3C-39D9-A0E8D4DE4E9D}"/>
          </ac:spMkLst>
        </pc:spChg>
        <pc:spChg chg="del mod">
          <ac:chgData name="LAMIAE BEZZAZ" userId="f9bc3cc0-8e1c-4944-afa8-b4b36bbf20e1" providerId="ADAL" clId="{6F31D32E-AD4C-41BB-A8FD-9F390C1E7039}" dt="2026-03-02T23:28:56.962" v="31" actId="478"/>
          <ac:spMkLst>
            <pc:docMk/>
            <pc:sldMk cId="379146290" sldId="1338"/>
            <ac:spMk id="10" creationId="{62AFBE96-6D58-CF0A-14F1-9A0AB1FC361F}"/>
          </ac:spMkLst>
        </pc:spChg>
        <pc:spChg chg="mod">
          <ac:chgData name="LAMIAE BEZZAZ" userId="f9bc3cc0-8e1c-4944-afa8-b4b36bbf20e1" providerId="ADAL" clId="{6F31D32E-AD4C-41BB-A8FD-9F390C1E7039}" dt="2026-03-02T23:29:31.574" v="36" actId="108"/>
          <ac:spMkLst>
            <pc:docMk/>
            <pc:sldMk cId="379146290" sldId="1338"/>
            <ac:spMk id="17" creationId="{A5E18E04-36C4-DDBA-D36A-2F6CAF012C20}"/>
          </ac:spMkLst>
        </pc:spChg>
        <pc:spChg chg="add mod">
          <ac:chgData name="LAMIAE BEZZAZ" userId="f9bc3cc0-8e1c-4944-afa8-b4b36bbf20e1" providerId="ADAL" clId="{6F31D32E-AD4C-41BB-A8FD-9F390C1E7039}" dt="2026-03-02T23:28:32.698" v="14" actId="1076"/>
          <ac:spMkLst>
            <pc:docMk/>
            <pc:sldMk cId="379146290" sldId="1338"/>
            <ac:spMk id="25" creationId="{39D31A72-611D-446E-B446-FF58D03DBE5B}"/>
          </ac:spMkLst>
        </pc:spChg>
        <pc:spChg chg="add mod">
          <ac:chgData name="LAMIAE BEZZAZ" userId="f9bc3cc0-8e1c-4944-afa8-b4b36bbf20e1" providerId="ADAL" clId="{6F31D32E-AD4C-41BB-A8FD-9F390C1E7039}" dt="2026-03-02T23:28:44.075" v="29" actId="20577"/>
          <ac:spMkLst>
            <pc:docMk/>
            <pc:sldMk cId="379146290" sldId="1338"/>
            <ac:spMk id="26" creationId="{8BBE6DEC-3848-436A-83A2-EADA96FC705B}"/>
          </ac:spMkLst>
        </pc:spChg>
        <pc:spChg chg="add mod">
          <ac:chgData name="LAMIAE BEZZAZ" userId="f9bc3cc0-8e1c-4944-afa8-b4b36bbf20e1" providerId="ADAL" clId="{6F31D32E-AD4C-41BB-A8FD-9F390C1E7039}" dt="2026-03-02T23:28:40.290" v="28" actId="20577"/>
          <ac:spMkLst>
            <pc:docMk/>
            <pc:sldMk cId="379146290" sldId="1338"/>
            <ac:spMk id="27" creationId="{65F778D7-3076-4B43-AC2C-7A1EB4282903}"/>
          </ac:spMkLst>
        </pc:spChg>
        <pc:spChg chg="mod">
          <ac:chgData name="LAMIAE BEZZAZ" userId="f9bc3cc0-8e1c-4944-afa8-b4b36bbf20e1" providerId="ADAL" clId="{6F31D32E-AD4C-41BB-A8FD-9F390C1E7039}" dt="2026-03-02T23:29:19.299" v="34" actId="207"/>
          <ac:spMkLst>
            <pc:docMk/>
            <pc:sldMk cId="379146290" sldId="1338"/>
            <ac:spMk id="36" creationId="{637F9C9C-A02D-128C-B58A-E9E349CF8C1B}"/>
          </ac:spMkLst>
        </pc:spChg>
        <pc:spChg chg="mod">
          <ac:chgData name="LAMIAE BEZZAZ" userId="f9bc3cc0-8e1c-4944-afa8-b4b36bbf20e1" providerId="ADAL" clId="{6F31D32E-AD4C-41BB-A8FD-9F390C1E7039}" dt="2026-03-02T23:29:25.931" v="35" actId="108"/>
          <ac:spMkLst>
            <pc:docMk/>
            <pc:sldMk cId="379146290" sldId="1338"/>
            <ac:spMk id="37" creationId="{39E02ABA-FCC4-BB47-BAC3-A50DD832EB82}"/>
          </ac:spMkLst>
        </pc:spChg>
        <pc:spChg chg="mod">
          <ac:chgData name="LAMIAE BEZZAZ" userId="f9bc3cc0-8e1c-4944-afa8-b4b36bbf20e1" providerId="ADAL" clId="{6F31D32E-AD4C-41BB-A8FD-9F390C1E7039}" dt="2026-03-02T23:30:09.766" v="41" actId="108"/>
          <ac:spMkLst>
            <pc:docMk/>
            <pc:sldMk cId="379146290" sldId="1338"/>
            <ac:spMk id="42" creationId="{F17D042A-9C0B-3691-ABA9-FFC53DBA5F5E}"/>
          </ac:spMkLst>
        </pc:spChg>
        <pc:picChg chg="del">
          <ac:chgData name="LAMIAE BEZZAZ" userId="f9bc3cc0-8e1c-4944-afa8-b4b36bbf20e1" providerId="ADAL" clId="{6F31D32E-AD4C-41BB-A8FD-9F390C1E7039}" dt="2026-03-02T23:28:24.438" v="12" actId="478"/>
          <ac:picMkLst>
            <pc:docMk/>
            <pc:sldMk cId="379146290" sldId="1338"/>
            <ac:picMk id="16" creationId="{2D821F4D-459F-10F8-037F-9FC307E61A4C}"/>
          </ac:picMkLst>
        </pc:picChg>
      </pc:sldChg>
      <pc:sldChg chg="modSp">
        <pc:chgData name="LAMIAE BEZZAZ" userId="f9bc3cc0-8e1c-4944-afa8-b4b36bbf20e1" providerId="ADAL" clId="{6F31D32E-AD4C-41BB-A8FD-9F390C1E7039}" dt="2026-03-02T23:35:37.178" v="133" actId="207"/>
        <pc:sldMkLst>
          <pc:docMk/>
          <pc:sldMk cId="2382207662" sldId="1339"/>
        </pc:sldMkLst>
        <pc:spChg chg="mod">
          <ac:chgData name="LAMIAE BEZZAZ" userId="f9bc3cc0-8e1c-4944-afa8-b4b36bbf20e1" providerId="ADAL" clId="{6F31D32E-AD4C-41BB-A8FD-9F390C1E7039}" dt="2026-03-02T23:35:37.178" v="133" actId="207"/>
          <ac:spMkLst>
            <pc:docMk/>
            <pc:sldMk cId="2382207662" sldId="1339"/>
            <ac:spMk id="55" creationId="{B761553D-2FE4-9121-D8B8-6D3E8CDA1A53}"/>
          </ac:spMkLst>
        </pc:spChg>
      </pc:sldChg>
      <pc:sldChg chg="modSp">
        <pc:chgData name="LAMIAE BEZZAZ" userId="f9bc3cc0-8e1c-4944-afa8-b4b36bbf20e1" providerId="ADAL" clId="{6F31D32E-AD4C-41BB-A8FD-9F390C1E7039}" dt="2026-03-02T23:36:04.323" v="136" actId="20577"/>
        <pc:sldMkLst>
          <pc:docMk/>
          <pc:sldMk cId="941468883" sldId="1340"/>
        </pc:sldMkLst>
        <pc:spChg chg="mod">
          <ac:chgData name="LAMIAE BEZZAZ" userId="f9bc3cc0-8e1c-4944-afa8-b4b36bbf20e1" providerId="ADAL" clId="{6F31D32E-AD4C-41BB-A8FD-9F390C1E7039}" dt="2026-03-02T23:36:04.323" v="136" actId="20577"/>
          <ac:spMkLst>
            <pc:docMk/>
            <pc:sldMk cId="941468883" sldId="1340"/>
            <ac:spMk id="9" creationId="{616E3DE1-2996-B97A-6A3F-40D60F3E45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63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38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8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2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68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27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05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00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27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6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1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6" Type="http://schemas.microsoft.com/office/2007/relationships/hdphoto" Target="../media/hdphoto6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5.png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50.jp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5" Type="http://schemas.openxmlformats.org/officeDocument/2006/relationships/image" Target="../media/image51.jpg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5.png"/><Relationship Id="rId7" Type="http://schemas.openxmlformats.org/officeDocument/2006/relationships/image" Target="../media/image54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3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D200491-1C60-4EF3-A173-C6826BC46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" y="0"/>
            <a:ext cx="9036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  <a:endParaRPr lang="fr-FR" sz="2200" b="1" kern="0" dirty="0">
              <a:solidFill>
                <a:srgbClr val="2196B1"/>
              </a:solidFill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8F0446-2474-03AE-7563-E436BD746C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B9804E-28BB-BF76-D22E-8DF565845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EB0B74-AE48-F9AD-6F71-07263B3D6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51771" y="2323265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Aharoni" panose="02010803020104030203" pitchFamily="2" charset="-79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s majuscule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051700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096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t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711748" y="2319661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464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t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362124" y="2436203"/>
            <a:ext cx="411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693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p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7827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p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900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5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00262" y="2274838"/>
            <a:ext cx="434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408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Tomate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tomate.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Tomate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bébé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20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bébé.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bébé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patate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6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patate.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patate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S</a:t>
            </a: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amira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60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12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mir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67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endParaRPr lang="pt-BR" sz="10000" dirty="0">
              <a:ln w="0"/>
              <a:solidFill>
                <a:srgbClr val="44546A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87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6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2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endParaRPr lang="pt-BR" sz="10000" dirty="0">
              <a:ln w="0"/>
              <a:solidFill>
                <a:srgbClr val="C00000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belle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3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belle.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belle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robe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839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robe.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4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robe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56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600" dirty="0">
                <a:solidFill>
                  <a:schemeClr val="bg1">
                    <a:lumMod val="50000"/>
                  </a:schemeClr>
                </a:solidFill>
              </a:rPr>
              <a:t>Écriture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4A7EE7-E4F4-48D5-B35D-2DBB9CC39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854" y="1462652"/>
            <a:ext cx="3412291" cy="5233983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83859" y="5222390"/>
            <a:ext cx="3086694" cy="11335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B6789B-4BBF-F300-794F-E2D98C122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9017FE-FD58-60E5-B678-EF6D5CA5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569F5C-520D-7259-57A3-FC6D5D5A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faire une dictée. Je vais vous dire des mots et vous allez les écrire sur votre livret en respectant ses dimensions.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3A1B2A-9473-7499-9373-E80442D4AD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8D5E88-B545-5AAA-CFC3-326D8BA1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52AB17-E615-E9B8-142A-2A6CDF0B0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061C0B-BD3F-44FD-94D7-07EA068A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moto.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38083-5BFB-D5D2-0FB5-2A33C4DE6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72F9A0-FCA4-69DB-BF0A-6ECC161F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A9897-CD75-BB9E-FE9F-FB008C323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3F8A9A-AE79-4E78-812A-450D447B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papi.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5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bébé.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9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sol.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33D2DE0-3D10-E93E-EC35-CA3198464D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580613-45A8-1E5F-F21B-6CF6C04F9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990A23-F744-DD3E-8F35-AE1ED5DAE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7D67029-EAE0-4998-B7C5-22CCDAE55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8" y="2590801"/>
            <a:ext cx="7814823" cy="28597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5ACA90-9AE2-42D8-B316-DDAB3E8A4AE3}"/>
              </a:ext>
            </a:extLst>
          </p:cNvPr>
          <p:cNvSpPr txBox="1"/>
          <p:nvPr/>
        </p:nvSpPr>
        <p:spPr>
          <a:xfrm>
            <a:off x="1110423" y="3698202"/>
            <a:ext cx="7172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moto</a:t>
            </a:r>
            <a:r>
              <a:rPr lang="fr-FR" sz="4400" dirty="0">
                <a:latin typeface="Dosis Medium" pitchFamily="2" charset="0"/>
              </a:rPr>
              <a:t>  -     </a:t>
            </a:r>
            <a:r>
              <a:rPr lang="fr-FR" sz="4800" dirty="0">
                <a:solidFill>
                  <a:srgbClr val="C00000"/>
                </a:solidFill>
                <a:latin typeface="Dosis Medium" pitchFamily="2" charset="0"/>
              </a:rPr>
              <a:t>p</a:t>
            </a:r>
            <a:r>
              <a:rPr lang="pt-BR" sz="4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4800" dirty="0">
                <a:solidFill>
                  <a:srgbClr val="C00000"/>
                </a:solidFill>
                <a:latin typeface="Dosis Medium" pitchFamily="2" charset="0"/>
              </a:rPr>
              <a:t>pi</a:t>
            </a:r>
            <a:r>
              <a:rPr lang="fr-FR" sz="4400" dirty="0">
                <a:latin typeface="Dosis Medium" pitchFamily="2" charset="0"/>
              </a:rPr>
              <a:t>   -   </a:t>
            </a:r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bébé</a:t>
            </a:r>
            <a:r>
              <a:rPr lang="fr-FR" sz="4400" dirty="0">
                <a:latin typeface="Dosis Medium" pitchFamily="2" charset="0"/>
              </a:rPr>
              <a:t>   -    </a:t>
            </a:r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sol</a:t>
            </a:r>
            <a:r>
              <a:rPr lang="fr-FR" sz="4400" dirty="0">
                <a:latin typeface="Dosis Medium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4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Maintenant, on va faire les activités 1, 2 et 3. Recopiez les lettres, les mots et la phrase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77DD51-1B1F-934B-2D20-133E178A66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7D2F033-1623-4849-6C7B-C14B0FE6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4D533F-21FB-DAEC-938F-E3F7FCA5F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1058E9-DF79-06B9-8E82-238C817E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53" y="2340956"/>
            <a:ext cx="2777209" cy="27772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28CD9D-C4F4-4D35-BD93-B3B99FCF22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95" t="16079" r="10147" b="26797"/>
          <a:stretch/>
        </p:blipFill>
        <p:spPr>
          <a:xfrm>
            <a:off x="1346824" y="1869383"/>
            <a:ext cx="3637553" cy="39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9444" y="1995719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F1C47F-5A99-4340-4DD5-A3697F973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</a:t>
            </a:r>
            <a:r>
              <a:rPr lang="fr-FR" b="1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77 et faites les activités d’écriture.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6B14EC-3D52-4FB3-AB73-C90DAE45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91" y="1215844"/>
            <a:ext cx="3284628" cy="5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0D4DE06E-4390-4877-9060-F53216EC3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20" y="1864657"/>
            <a:ext cx="1744230" cy="1908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6A93963-F659-43AD-A91B-9CF561862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00" y="1864657"/>
            <a:ext cx="1746085" cy="1908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48D5AF1-2B27-42A2-A430-A945398FEB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76946"/>
            <a:ext cx="1744071" cy="1908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4F4301A-AC45-4EDF-922C-EAB6D7517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6" y="1864657"/>
            <a:ext cx="1744071" cy="1908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1E28711-A625-44F0-8C9B-49555D7922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284" y="4176946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une sœur. 2) Dans la chambre, il y a un lit et un bureau. 3) Sur le lit, il y a un bateau. 4 ) Sous le lit, il y a un robot. 5) Le frère et la sœur jouent sur le tapis.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621770-3870-4701-B49B-D596D37E4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63" y="1879912"/>
            <a:ext cx="7191776" cy="429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975598-5120-414D-AFF8-4C578648D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30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C4CCD6-280B-495F-AC48-F01A51BF19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05" y="4108111"/>
            <a:ext cx="1744230" cy="1908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AFE511B-5809-41E1-8EDB-9191850839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530" y="1815219"/>
            <a:ext cx="1744071" cy="1908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42811FD-64E0-439C-B070-BAEC080ABA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501" y="1815219"/>
            <a:ext cx="1744071" cy="1908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F3CCBC5-BBBC-4BF7-850A-DEDD28D4FC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81" y="4108111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montre des objets réels dans la classe.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ton robot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D7667E-BE2C-447C-9660-D2659C564A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t="6741" r="1390" b="5425"/>
          <a:stretch/>
        </p:blipFill>
        <p:spPr>
          <a:xfrm>
            <a:off x="2941435" y="2106705"/>
            <a:ext cx="5637789" cy="33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sa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pé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pomme    bébé</a:t>
            </a:r>
            <a:endParaRPr lang="fr-FR" sz="5400" b="1" kern="100" dirty="0">
              <a:solidFill>
                <a:prstClr val="black"/>
              </a:solidFill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un sirop.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Tati tire la moto.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5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8443</TotalTime>
  <Words>1428</Words>
  <Application>Microsoft Office PowerPoint</Application>
  <PresentationFormat>Affichage à l'écran (4:3)</PresentationFormat>
  <Paragraphs>195</Paragraphs>
  <Slides>80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80</vt:i4>
      </vt:variant>
    </vt:vector>
  </HeadingPairs>
  <TitlesOfParts>
    <vt:vector size="111" baseType="lpstr">
      <vt:lpstr>Dosis Medium</vt:lpstr>
      <vt:lpstr>Wingdings</vt:lpstr>
      <vt:lpstr>Dosis SemiBold</vt:lpstr>
      <vt:lpstr>Arial</vt:lpstr>
      <vt:lpstr>Dosis</vt:lpstr>
      <vt:lpstr>Calibri</vt:lpstr>
      <vt:lpstr>Aptos Display</vt:lpstr>
      <vt:lpstr>Dubai</vt:lpstr>
      <vt:lpstr>Century Gothic</vt:lpstr>
      <vt:lpstr>Mistral</vt:lpstr>
      <vt:lpstr>Bahnschrift SemiBold</vt:lpstr>
      <vt:lpstr>Aptos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Prenez vos ardoises.  </vt:lpstr>
      <vt:lpstr>Écrivez la lettre s minuscule.  </vt:lpstr>
      <vt:lpstr>Levez les ardoises. Je vais vérifier votre écriture. </vt:lpstr>
      <vt:lpstr>Écrivez la lettre s majuscule.  </vt:lpstr>
      <vt:lpstr>Levez les ardoises. Je vais vérifier votre écriture. </vt:lpstr>
      <vt:lpstr>Écrivez la lettre t minuscule.  </vt:lpstr>
      <vt:lpstr>Levez les ardoises. Je vais vérifier votre écriture. </vt:lpstr>
      <vt:lpstr>Écrivez la lettre t majuscule.  </vt:lpstr>
      <vt:lpstr>Levez les ardoises. Je vais vérifier votre écriture. </vt:lpstr>
      <vt:lpstr>Écrivez la lettre p minuscule.  </vt:lpstr>
      <vt:lpstr>Levez les ardoises. Je vais vérifier votre écriture. </vt:lpstr>
      <vt:lpstr>Écrivez la lettre p majuscule.  </vt:lpstr>
      <vt:lpstr>Levez les ardoises. Je vais vérifier votre écriture. </vt:lpstr>
      <vt:lpstr>Écrivez la lettre b minuscule.  </vt:lpstr>
      <vt:lpstr>Levez les ardoises. Je vais vérifier votre écriture. </vt:lpstr>
      <vt:lpstr>Écrivez la lettre b majuscule.  </vt:lpstr>
      <vt:lpstr>Levez les ardoises. Je vais vérifier votre écriture. </vt:lpstr>
      <vt:lpstr>Qui veut lire ? </vt:lpstr>
      <vt:lpstr>Écrivez  tomate.  </vt:lpstr>
      <vt:lpstr>Levez les ardoises. Je vais vérifier votre écriture. </vt:lpstr>
      <vt:lpstr>Qui veut lire ?</vt:lpstr>
      <vt:lpstr>Écrivez  bébé.  </vt:lpstr>
      <vt:lpstr>Levez les ardoises. Je vais vérifier votre écriture. </vt:lpstr>
      <vt:lpstr>Qui veut lire ? </vt:lpstr>
      <vt:lpstr>Écrivez  patate.  </vt:lpstr>
      <vt:lpstr>Levez les ardoises. Je vais vérifier votre écriture. </vt:lpstr>
      <vt:lpstr>Qui veut lire ? </vt:lpstr>
      <vt:lpstr>Écrivez Samira.  </vt:lpstr>
      <vt:lpstr>Levez les ardoises. Je vais vérifier votre écriture. </vt:lpstr>
      <vt:lpstr>Qui veut lire ? </vt:lpstr>
      <vt:lpstr>Écrivez porte.  </vt:lpstr>
      <vt:lpstr>Levez les ardoises. Je vais vérifier votre écriture. </vt:lpstr>
      <vt:lpstr>Qui veut lire ? </vt:lpstr>
      <vt:lpstr>Écrivez sa.  </vt:lpstr>
      <vt:lpstr>Levez les ardoises. Je vais vérifier votre écriture. </vt:lpstr>
      <vt:lpstr>Qui veut lire ? </vt:lpstr>
      <vt:lpstr>Écrivez belle.  </vt:lpstr>
      <vt:lpstr>Levez les ardoises. Je vais vérifier votre écriture. </vt:lpstr>
      <vt:lpstr>Qui veut lire ? </vt:lpstr>
      <vt:lpstr>Écrivez robe.  </vt:lpstr>
      <vt:lpstr>Levez les ardoises. Je vais vérifier votre écriture. </vt:lpstr>
      <vt:lpstr>Plan de la séance </vt:lpstr>
      <vt:lpstr>Prenez vos livrets à la page 77.</vt:lpstr>
      <vt:lpstr>Nous allons faire une dictée. Je vais vous dire des mots et vous allez les écrire sur votre livret en respectant ses dimensions. </vt:lpstr>
      <vt:lpstr>Écoutez bien. Écrivez moto. </vt:lpstr>
      <vt:lpstr>Écoutez bien. Écrivez papi.</vt:lpstr>
      <vt:lpstr>Écoutez bien. Écrivez bébé.</vt:lpstr>
      <vt:lpstr>Écoutez bien. Écrivez sol.</vt:lpstr>
      <vt:lpstr>Corrigez.</vt:lpstr>
      <vt:lpstr>Maintenant, on va faire les activités 1, 2 et 3. Recopiez les lettres, les mots et la phrase comme dans l’exemple. Je vais circuler entre les rangs pour vous aider. </vt:lpstr>
      <vt:lpstr>La séance d’aujourd’hui est terminée.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Sami. 1) Sami a une sœur. 2) Dans la chambre, il y a un lit et un bureau. 3) Sur le lit, il y a un bateau. 4 ) Sous le lit, il y a un robot. 5) Le frère et la sœur jouent sur le tapis.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 L’enseignant montre des objets réels dans la classe.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61</cp:revision>
  <cp:lastPrinted>2025-08-13T10:11:39Z</cp:lastPrinted>
  <dcterms:created xsi:type="dcterms:W3CDTF">2025-08-01T12:31:49Z</dcterms:created>
  <dcterms:modified xsi:type="dcterms:W3CDTF">2026-03-04T20:01:52Z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