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9" r:id="rId21"/>
  </p:sldMasterIdLst>
  <p:notesMasterIdLst>
    <p:notesMasterId r:id="rId99"/>
  </p:notesMasterIdLst>
  <p:sldIdLst>
    <p:sldId id="1250" r:id="rId22"/>
    <p:sldId id="1251" r:id="rId23"/>
    <p:sldId id="1252" r:id="rId24"/>
    <p:sldId id="1117" r:id="rId25"/>
    <p:sldId id="1315" r:id="rId26"/>
    <p:sldId id="1000" r:id="rId27"/>
    <p:sldId id="1256" r:id="rId28"/>
    <p:sldId id="1147" r:id="rId29"/>
    <p:sldId id="803" r:id="rId30"/>
    <p:sldId id="1269" r:id="rId31"/>
    <p:sldId id="1270" r:id="rId32"/>
    <p:sldId id="1268" r:id="rId33"/>
    <p:sldId id="816" r:id="rId34"/>
    <p:sldId id="1035" r:id="rId35"/>
    <p:sldId id="1055" r:id="rId36"/>
    <p:sldId id="1034" r:id="rId37"/>
    <p:sldId id="819" r:id="rId38"/>
    <p:sldId id="820" r:id="rId39"/>
    <p:sldId id="1064" r:id="rId40"/>
    <p:sldId id="1065" r:id="rId41"/>
    <p:sldId id="1277" r:id="rId42"/>
    <p:sldId id="1296" r:id="rId43"/>
    <p:sldId id="1297" r:id="rId44"/>
    <p:sldId id="1298" r:id="rId45"/>
    <p:sldId id="1291" r:id="rId46"/>
    <p:sldId id="1292" r:id="rId47"/>
    <p:sldId id="1303" r:id="rId48"/>
    <p:sldId id="1302" r:id="rId49"/>
    <p:sldId id="1295" r:id="rId50"/>
    <p:sldId id="1299" r:id="rId51"/>
    <p:sldId id="1300" r:id="rId52"/>
    <p:sldId id="1294" r:id="rId53"/>
    <p:sldId id="1301" r:id="rId54"/>
    <p:sldId id="860" r:id="rId55"/>
    <p:sldId id="1079" r:id="rId56"/>
    <p:sldId id="1106" r:id="rId57"/>
    <p:sldId id="1082" r:id="rId58"/>
    <p:sldId id="1304" r:id="rId59"/>
    <p:sldId id="1305" r:id="rId60"/>
    <p:sldId id="1306" r:id="rId61"/>
    <p:sldId id="1307" r:id="rId62"/>
    <p:sldId id="1308" r:id="rId63"/>
    <p:sldId id="1309" r:id="rId64"/>
    <p:sldId id="1125" r:id="rId65"/>
    <p:sldId id="1314" r:id="rId66"/>
    <p:sldId id="1312" r:id="rId67"/>
    <p:sldId id="1008" r:id="rId68"/>
    <p:sldId id="1238" r:id="rId69"/>
    <p:sldId id="1287" r:id="rId70"/>
    <p:sldId id="1285" r:id="rId71"/>
    <p:sldId id="1290" r:id="rId72"/>
    <p:sldId id="1289" r:id="rId73"/>
    <p:sldId id="1286" r:id="rId74"/>
    <p:sldId id="1239" r:id="rId75"/>
    <p:sldId id="1288" r:id="rId76"/>
    <p:sldId id="1010" r:id="rId77"/>
    <p:sldId id="1316" r:id="rId78"/>
    <p:sldId id="1317" r:id="rId79"/>
    <p:sldId id="1318" r:id="rId80"/>
    <p:sldId id="1257" r:id="rId81"/>
    <p:sldId id="1319" r:id="rId82"/>
    <p:sldId id="1320" r:id="rId83"/>
    <p:sldId id="1258" r:id="rId84"/>
    <p:sldId id="1231" r:id="rId85"/>
    <p:sldId id="1272" r:id="rId86"/>
    <p:sldId id="1273" r:id="rId87"/>
    <p:sldId id="1274" r:id="rId88"/>
    <p:sldId id="1232" r:id="rId89"/>
    <p:sldId id="1275" r:id="rId90"/>
    <p:sldId id="1276" r:id="rId91"/>
    <p:sldId id="1321" r:id="rId92"/>
    <p:sldId id="1233" r:id="rId93"/>
    <p:sldId id="1262" r:id="rId94"/>
    <p:sldId id="1235" r:id="rId95"/>
    <p:sldId id="1322" r:id="rId96"/>
    <p:sldId id="1282" r:id="rId97"/>
    <p:sldId id="1323" r:id="rId98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100"/>
    </p:embeddedFont>
    <p:embeddedFont>
      <p:font typeface="Berlin Sans FB" panose="020E0602020502020306" pitchFamily="34" charset="0"/>
      <p:regular r:id="rId101"/>
      <p:bold r:id="rId102"/>
    </p:embeddedFont>
    <p:embeddedFont>
      <p:font typeface="Consolas" panose="020B0609020204030204" pitchFamily="49" charset="0"/>
      <p:regular r:id="rId103"/>
      <p:bold r:id="rId104"/>
      <p:italic r:id="rId105"/>
      <p:boldItalic r:id="rId106"/>
    </p:embeddedFont>
    <p:embeddedFont>
      <p:font typeface="Dosis" pitchFamily="2" charset="0"/>
      <p:regular r:id="rId107"/>
      <p:bold r:id="rId108"/>
    </p:embeddedFont>
    <p:embeddedFont>
      <p:font typeface="Dosis ExtraBold" pitchFamily="2" charset="0"/>
      <p:bold r:id="rId109"/>
    </p:embeddedFont>
    <p:embeddedFont>
      <p:font typeface="Dosis Medium" pitchFamily="2" charset="0"/>
      <p:regular r:id="rId110"/>
      <p:bold r:id="rId111"/>
    </p:embeddedFont>
    <p:embeddedFont>
      <p:font typeface="Dosis SemiBold" pitchFamily="2" charset="0"/>
      <p:regular r:id="rId112"/>
      <p:bold r:id="rId113"/>
    </p:embeddedFont>
    <p:embeddedFont>
      <p:font typeface="Mistral" panose="03090702030407020403" pitchFamily="66" charset="0"/>
      <p:regular r:id="rId11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565F88"/>
    <a:srgbClr val="4B5377"/>
    <a:srgbClr val="2196B1"/>
    <a:srgbClr val="DEEBF7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font" Target="fonts/font13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openxmlformats.org/officeDocument/2006/relationships/font" Target="fonts/font3.fntdata"/><Relationship Id="rId110" Type="http://schemas.openxmlformats.org/officeDocument/2006/relationships/font" Target="fonts/font11.fntdata"/><Relationship Id="rId11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113" Type="http://schemas.openxmlformats.org/officeDocument/2006/relationships/font" Target="fonts/font14.fntdata"/><Relationship Id="rId11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1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7.fntdata"/><Relationship Id="rId114" Type="http://schemas.openxmlformats.org/officeDocument/2006/relationships/font" Target="fonts/font15.fntdata"/><Relationship Id="rId119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font" Target="fonts/font10.fntdata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font" Target="fonts/font5.fntdata"/><Relationship Id="rId120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8B5E07F-21B9-405D-8A39-F3EB170DC5AF}"/>
    <pc:docChg chg="undo custSel addSld delSld modSld sldOrd">
      <pc:chgData name="LAMIAE BEZZAZ" userId="f9bc3cc0-8e1c-4944-afa8-b4b36bbf20e1" providerId="ADAL" clId="{B8B5E07F-21B9-405D-8A39-F3EB170DC5AF}" dt="2026-03-02T12:14:25.438" v="493" actId="20577"/>
      <pc:docMkLst>
        <pc:docMk/>
      </pc:docMkLst>
      <pc:sldChg chg="modSp">
        <pc:chgData name="LAMIAE BEZZAZ" userId="f9bc3cc0-8e1c-4944-afa8-b4b36bbf20e1" providerId="ADAL" clId="{B8B5E07F-21B9-405D-8A39-F3EB170DC5AF}" dt="2026-02-27T18:53:26.010" v="7"/>
        <pc:sldMkLst>
          <pc:docMk/>
          <pc:sldMk cId="13987417" sldId="820"/>
        </pc:sldMkLst>
        <pc:spChg chg="mod">
          <ac:chgData name="LAMIAE BEZZAZ" userId="f9bc3cc0-8e1c-4944-afa8-b4b36bbf20e1" providerId="ADAL" clId="{B8B5E07F-21B9-405D-8A39-F3EB170DC5AF}" dt="2026-02-27T18:53:26.010" v="7"/>
          <ac:spMkLst>
            <pc:docMk/>
            <pc:sldMk cId="13987417" sldId="820"/>
            <ac:spMk id="2" creationId="{79B3C932-C713-EF30-8C43-B8C05DB03227}"/>
          </ac:spMkLst>
        </pc:spChg>
      </pc:sldChg>
      <pc:sldChg chg="add">
        <pc:chgData name="LAMIAE BEZZAZ" userId="f9bc3cc0-8e1c-4944-afa8-b4b36bbf20e1" providerId="ADAL" clId="{B8B5E07F-21B9-405D-8A39-F3EB170DC5AF}" dt="2026-02-27T19:03:20.887" v="105"/>
        <pc:sldMkLst>
          <pc:docMk/>
          <pc:sldMk cId="3808459985" sldId="860"/>
        </pc:sldMkLst>
      </pc:sldChg>
      <pc:sldChg chg="modSp">
        <pc:chgData name="LAMIAE BEZZAZ" userId="f9bc3cc0-8e1c-4944-afa8-b4b36bbf20e1" providerId="ADAL" clId="{B8B5E07F-21B9-405D-8A39-F3EB170DC5AF}" dt="2026-02-27T19:22:37.485" v="290" actId="20577"/>
        <pc:sldMkLst>
          <pc:docMk/>
          <pc:sldMk cId="148434463" sldId="1000"/>
        </pc:sldMkLst>
        <pc:spChg chg="mod">
          <ac:chgData name="LAMIAE BEZZAZ" userId="f9bc3cc0-8e1c-4944-afa8-b4b36bbf20e1" providerId="ADAL" clId="{B8B5E07F-21B9-405D-8A39-F3EB170DC5AF}" dt="2026-02-27T19:22:37.485" v="290" actId="20577"/>
          <ac:spMkLst>
            <pc:docMk/>
            <pc:sldMk cId="148434463" sldId="1000"/>
            <ac:spMk id="5" creationId="{8BE1566B-D585-7E21-D244-BCFCE70B9FA4}"/>
          </ac:spMkLst>
        </pc:spChg>
      </pc:sldChg>
      <pc:sldChg chg="modSp">
        <pc:chgData name="LAMIAE BEZZAZ" userId="f9bc3cc0-8e1c-4944-afa8-b4b36bbf20e1" providerId="ADAL" clId="{B8B5E07F-21B9-405D-8A39-F3EB170DC5AF}" dt="2026-02-27T19:22:26.224" v="289" actId="20577"/>
        <pc:sldMkLst>
          <pc:docMk/>
          <pc:sldMk cId="1228419278" sldId="1008"/>
        </pc:sldMkLst>
        <pc:spChg chg="mod">
          <ac:chgData name="LAMIAE BEZZAZ" userId="f9bc3cc0-8e1c-4944-afa8-b4b36bbf20e1" providerId="ADAL" clId="{B8B5E07F-21B9-405D-8A39-F3EB170DC5AF}" dt="2026-02-27T19:22:26.224" v="289" actId="20577"/>
          <ac:spMkLst>
            <pc:docMk/>
            <pc:sldMk cId="1228419278" sldId="1008"/>
            <ac:spMk id="10" creationId="{355116EA-4FE2-8E53-B43F-E1AF81F4F4F7}"/>
          </ac:spMkLst>
        </pc:spChg>
      </pc:sldChg>
      <pc:sldChg chg="addSp delSp modSp">
        <pc:chgData name="LAMIAE BEZZAZ" userId="f9bc3cc0-8e1c-4944-afa8-b4b36bbf20e1" providerId="ADAL" clId="{B8B5E07F-21B9-405D-8A39-F3EB170DC5AF}" dt="2026-02-27T19:38:01.729" v="453" actId="1076"/>
        <pc:sldMkLst>
          <pc:docMk/>
          <pc:sldMk cId="3471369106" sldId="1010"/>
        </pc:sldMkLst>
        <pc:picChg chg="del">
          <ac:chgData name="LAMIAE BEZZAZ" userId="f9bc3cc0-8e1c-4944-afa8-b4b36bbf20e1" providerId="ADAL" clId="{B8B5E07F-21B9-405D-8A39-F3EB170DC5AF}" dt="2026-02-27T19:37:29.131" v="447" actId="478"/>
          <ac:picMkLst>
            <pc:docMk/>
            <pc:sldMk cId="3471369106" sldId="1010"/>
            <ac:picMk id="9" creationId="{E7B672D1-C85D-4EE4-82C8-F3D9FEA1551E}"/>
          </ac:picMkLst>
        </pc:picChg>
        <pc:picChg chg="add mod ord">
          <ac:chgData name="LAMIAE BEZZAZ" userId="f9bc3cc0-8e1c-4944-afa8-b4b36bbf20e1" providerId="ADAL" clId="{B8B5E07F-21B9-405D-8A39-F3EB170DC5AF}" dt="2026-02-27T19:38:01.729" v="453" actId="1076"/>
          <ac:picMkLst>
            <pc:docMk/>
            <pc:sldMk cId="3471369106" sldId="1010"/>
            <ac:picMk id="10" creationId="{22745AF4-54A4-42BB-A1D4-0C3052EBF2A8}"/>
          </ac:picMkLst>
        </pc:picChg>
      </pc:sldChg>
      <pc:sldChg chg="modSp">
        <pc:chgData name="LAMIAE BEZZAZ" userId="f9bc3cc0-8e1c-4944-afa8-b4b36bbf20e1" providerId="ADAL" clId="{B8B5E07F-21B9-405D-8A39-F3EB170DC5AF}" dt="2026-02-27T19:39:17.473" v="456" actId="20577"/>
        <pc:sldMkLst>
          <pc:docMk/>
          <pc:sldMk cId="24935784" sldId="1055"/>
        </pc:sldMkLst>
        <pc:spChg chg="mod">
          <ac:chgData name="LAMIAE BEZZAZ" userId="f9bc3cc0-8e1c-4944-afa8-b4b36bbf20e1" providerId="ADAL" clId="{B8B5E07F-21B9-405D-8A39-F3EB170DC5AF}" dt="2026-02-27T19:39:17.473" v="456" actId="20577"/>
          <ac:spMkLst>
            <pc:docMk/>
            <pc:sldMk cId="24935784" sldId="1055"/>
            <ac:spMk id="2" creationId="{AC4ABDBF-9EA0-28C8-C760-EDAFB209624F}"/>
          </ac:spMkLst>
        </pc:spChg>
      </pc:sldChg>
      <pc:sldChg chg="modSp">
        <pc:chgData name="LAMIAE BEZZAZ" userId="f9bc3cc0-8e1c-4944-afa8-b4b36bbf20e1" providerId="ADAL" clId="{B8B5E07F-21B9-405D-8A39-F3EB170DC5AF}" dt="2026-02-27T18:53:13.408" v="5" actId="20577"/>
        <pc:sldMkLst>
          <pc:docMk/>
          <pc:sldMk cId="2061816184" sldId="1064"/>
        </pc:sldMkLst>
        <pc:spChg chg="mod">
          <ac:chgData name="LAMIAE BEZZAZ" userId="f9bc3cc0-8e1c-4944-afa8-b4b36bbf20e1" providerId="ADAL" clId="{B8B5E07F-21B9-405D-8A39-F3EB170DC5AF}" dt="2026-02-27T18:53:13.408" v="5" actId="20577"/>
          <ac:spMkLst>
            <pc:docMk/>
            <pc:sldMk cId="2061816184" sldId="1064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B8B5E07F-21B9-405D-8A39-F3EB170DC5AF}" dt="2026-02-27T18:53:38.763" v="13" actId="20577"/>
        <pc:sldMkLst>
          <pc:docMk/>
          <pc:sldMk cId="1137150321" sldId="1065"/>
        </pc:sldMkLst>
        <pc:spChg chg="mod">
          <ac:chgData name="LAMIAE BEZZAZ" userId="f9bc3cc0-8e1c-4944-afa8-b4b36bbf20e1" providerId="ADAL" clId="{B8B5E07F-21B9-405D-8A39-F3EB170DC5AF}" dt="2026-02-27T18:53:34.756" v="8" actId="20577"/>
          <ac:spMkLst>
            <pc:docMk/>
            <pc:sldMk cId="1137150321" sldId="1065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3:38.763" v="13" actId="20577"/>
          <ac:spMkLst>
            <pc:docMk/>
            <pc:sldMk cId="1137150321" sldId="1065"/>
            <ac:spMk id="5" creationId="{B29E5E6D-2B30-FB29-54F1-C2EC465B2916}"/>
          </ac:spMkLst>
        </pc:spChg>
      </pc:sldChg>
      <pc:sldChg chg="add">
        <pc:chgData name="LAMIAE BEZZAZ" userId="f9bc3cc0-8e1c-4944-afa8-b4b36bbf20e1" providerId="ADAL" clId="{B8B5E07F-21B9-405D-8A39-F3EB170DC5AF}" dt="2026-02-27T19:03:20.887" v="105"/>
        <pc:sldMkLst>
          <pc:docMk/>
          <pc:sldMk cId="4035316775" sldId="1079"/>
        </pc:sldMkLst>
      </pc:sldChg>
      <pc:sldChg chg="modSp">
        <pc:chgData name="LAMIAE BEZZAZ" userId="f9bc3cc0-8e1c-4944-afa8-b4b36bbf20e1" providerId="ADAL" clId="{B8B5E07F-21B9-405D-8A39-F3EB170DC5AF}" dt="2026-02-27T19:11:08.220" v="143"/>
        <pc:sldMkLst>
          <pc:docMk/>
          <pc:sldMk cId="1777446477" sldId="1082"/>
        </pc:sldMkLst>
        <pc:spChg chg="mod">
          <ac:chgData name="LAMIAE BEZZAZ" userId="f9bc3cc0-8e1c-4944-afa8-b4b36bbf20e1" providerId="ADAL" clId="{B8B5E07F-21B9-405D-8A39-F3EB170DC5AF}" dt="2026-02-27T19:11:08.220" v="143"/>
          <ac:spMkLst>
            <pc:docMk/>
            <pc:sldMk cId="1777446477" sldId="1082"/>
            <ac:spMk id="5" creationId="{47448482-896D-4368-A1C7-64E776BE83B7}"/>
          </ac:spMkLst>
        </pc:spChg>
      </pc:sldChg>
      <pc:sldChg chg="modSp">
        <pc:chgData name="LAMIAE BEZZAZ" userId="f9bc3cc0-8e1c-4944-afa8-b4b36bbf20e1" providerId="ADAL" clId="{B8B5E07F-21B9-405D-8A39-F3EB170DC5AF}" dt="2026-02-27T19:09:58.080" v="134"/>
        <pc:sldMkLst>
          <pc:docMk/>
          <pc:sldMk cId="2853849696" sldId="1106"/>
        </pc:sldMkLst>
        <pc:spChg chg="mod">
          <ac:chgData name="LAMIAE BEZZAZ" userId="f9bc3cc0-8e1c-4944-afa8-b4b36bbf20e1" providerId="ADAL" clId="{B8B5E07F-21B9-405D-8A39-F3EB170DC5AF}" dt="2026-02-27T19:09:58.080" v="134"/>
          <ac:spMkLst>
            <pc:docMk/>
            <pc:sldMk cId="2853849696" sldId="1106"/>
            <ac:spMk id="6" creationId="{36345E05-BB1F-4198-A083-2157E9106835}"/>
          </ac:spMkLst>
        </pc:spChg>
      </pc:sldChg>
      <pc:sldChg chg="modSp add">
        <pc:chgData name="LAMIAE BEZZAZ" userId="f9bc3cc0-8e1c-4944-afa8-b4b36bbf20e1" providerId="ADAL" clId="{B8B5E07F-21B9-405D-8A39-F3EB170DC5AF}" dt="2026-02-27T19:19:34.454" v="232"/>
        <pc:sldMkLst>
          <pc:docMk/>
          <pc:sldMk cId="4137703339" sldId="1125"/>
        </pc:sldMkLst>
        <pc:spChg chg="mod">
          <ac:chgData name="LAMIAE BEZZAZ" userId="f9bc3cc0-8e1c-4944-afa8-b4b36bbf20e1" providerId="ADAL" clId="{B8B5E07F-21B9-405D-8A39-F3EB170DC5AF}" dt="2026-02-27T19:19:34.454" v="232"/>
          <ac:spMkLst>
            <pc:docMk/>
            <pc:sldMk cId="4137703339" sldId="1125"/>
            <ac:spMk id="6" creationId="{36345E05-BB1F-4198-A083-2157E9106835}"/>
          </ac:spMkLst>
        </pc:spChg>
      </pc:sldChg>
      <pc:sldChg chg="addSp delSp modSp">
        <pc:chgData name="LAMIAE BEZZAZ" userId="f9bc3cc0-8e1c-4944-afa8-b4b36bbf20e1" providerId="ADAL" clId="{B8B5E07F-21B9-405D-8A39-F3EB170DC5AF}" dt="2026-02-27T19:24:06.105" v="305" actId="14100"/>
        <pc:sldMkLst>
          <pc:docMk/>
          <pc:sldMk cId="1289704945" sldId="1238"/>
        </pc:sldMkLst>
        <pc:spChg chg="mod">
          <ac:chgData name="LAMIAE BEZZAZ" userId="f9bc3cc0-8e1c-4944-afa8-b4b36bbf20e1" providerId="ADAL" clId="{B8B5E07F-21B9-405D-8A39-F3EB170DC5AF}" dt="2026-02-27T19:23:36.449" v="299" actId="20577"/>
          <ac:spMkLst>
            <pc:docMk/>
            <pc:sldMk cId="1289704945" sldId="1238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24:06.105" v="305" actId="14100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22:53.483" v="291" actId="478"/>
          <ac:picMkLst>
            <pc:docMk/>
            <pc:sldMk cId="1289704945" sldId="1238"/>
            <ac:picMk id="2" creationId="{7FE74B30-DACE-4EAC-B68D-4B566EA7704F}"/>
          </ac:picMkLst>
        </pc:picChg>
        <pc:picChg chg="add mod ord">
          <ac:chgData name="LAMIAE BEZZAZ" userId="f9bc3cc0-8e1c-4944-afa8-b4b36bbf20e1" providerId="ADAL" clId="{B8B5E07F-21B9-405D-8A39-F3EB170DC5AF}" dt="2026-02-27T19:23:42.739" v="301" actId="171"/>
          <ac:picMkLst>
            <pc:docMk/>
            <pc:sldMk cId="1289704945" sldId="1238"/>
            <ac:picMk id="4" creationId="{3340BE9F-9488-45A7-8C6D-4EDF974229A1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5:45.308" v="429"/>
        <pc:sldMkLst>
          <pc:docMk/>
          <pc:sldMk cId="1160743441" sldId="1239"/>
        </pc:sldMkLst>
        <pc:picChg chg="del">
          <ac:chgData name="LAMIAE BEZZAZ" userId="f9bc3cc0-8e1c-4944-afa8-b4b36bbf20e1" providerId="ADAL" clId="{B8B5E07F-21B9-405D-8A39-F3EB170DC5AF}" dt="2026-02-27T19:34:32.598" v="418" actId="478"/>
          <ac:picMkLst>
            <pc:docMk/>
            <pc:sldMk cId="1160743441" sldId="1239"/>
            <ac:picMk id="2" creationId="{19C5A326-3129-4434-B02B-CEFB2D4FB641}"/>
          </ac:picMkLst>
        </pc:picChg>
        <pc:picChg chg="add mod modCrop">
          <ac:chgData name="LAMIAE BEZZAZ" userId="f9bc3cc0-8e1c-4944-afa8-b4b36bbf20e1" providerId="ADAL" clId="{B8B5E07F-21B9-405D-8A39-F3EB170DC5AF}" dt="2026-02-27T19:35:45.308" v="429"/>
          <ac:picMkLst>
            <pc:docMk/>
            <pc:sldMk cId="1160743441" sldId="1239"/>
            <ac:picMk id="7" creationId="{29C8E5C7-0FE3-4CD0-95C9-EE670A1B8846}"/>
          </ac:picMkLst>
        </pc:picChg>
      </pc:sldChg>
      <pc:sldChg chg="del">
        <pc:chgData name="LAMIAE BEZZAZ" userId="f9bc3cc0-8e1c-4944-afa8-b4b36bbf20e1" providerId="ADAL" clId="{B8B5E07F-21B9-405D-8A39-F3EB170DC5AF}" dt="2026-03-02T12:02:49.017" v="458" actId="47"/>
        <pc:sldMkLst>
          <pc:docMk/>
          <pc:sldMk cId="1571879776" sldId="1254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902392552" sldId="1257"/>
        </pc:sldMkLst>
      </pc:sldChg>
      <pc:sldChg chg="modSp">
        <pc:chgData name="LAMIAE BEZZAZ" userId="f9bc3cc0-8e1c-4944-afa8-b4b36bbf20e1" providerId="ADAL" clId="{B8B5E07F-21B9-405D-8A39-F3EB170DC5AF}" dt="2026-02-27T19:38:58.062" v="454" actId="20577"/>
        <pc:sldMkLst>
          <pc:docMk/>
          <pc:sldMk cId="3876563714" sldId="1268"/>
        </pc:sldMkLst>
        <pc:spChg chg="mod">
          <ac:chgData name="LAMIAE BEZZAZ" userId="f9bc3cc0-8e1c-4944-afa8-b4b36bbf20e1" providerId="ADAL" clId="{B8B5E07F-21B9-405D-8A39-F3EB170DC5AF}" dt="2026-02-27T19:38:58.062" v="454" actId="20577"/>
          <ac:spMkLst>
            <pc:docMk/>
            <pc:sldMk cId="3876563714" sldId="1268"/>
            <ac:spMk id="2" creationId="{3212D5B1-C67F-1EC3-777E-39E850291915}"/>
          </ac:spMkLst>
        </pc:spChg>
      </pc:sldChg>
      <pc:sldChg chg="modSp">
        <pc:chgData name="LAMIAE BEZZAZ" userId="f9bc3cc0-8e1c-4944-afa8-b4b36bbf20e1" providerId="ADAL" clId="{B8B5E07F-21B9-405D-8A39-F3EB170DC5AF}" dt="2026-03-02T12:14:25.438" v="493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B8B5E07F-21B9-405D-8A39-F3EB170DC5AF}" dt="2026-03-02T12:14:25.438" v="493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B8B5E07F-21B9-405D-8A39-F3EB170DC5AF}" dt="2026-02-27T19:39:47.343" v="457" actId="20577"/>
        <pc:sldMkLst>
          <pc:docMk/>
          <pc:sldMk cId="2087436537" sldId="1277"/>
        </pc:sldMkLst>
        <pc:spChg chg="mod">
          <ac:chgData name="LAMIAE BEZZAZ" userId="f9bc3cc0-8e1c-4944-afa8-b4b36bbf20e1" providerId="ADAL" clId="{B8B5E07F-21B9-405D-8A39-F3EB170DC5AF}" dt="2026-02-27T19:39:47.343" v="457" actId="20577"/>
          <ac:spMkLst>
            <pc:docMk/>
            <pc:sldMk cId="2087436537" sldId="1277"/>
            <ac:spMk id="2" creationId="{3212D5B1-C67F-1EC3-777E-39E850291915}"/>
          </ac:spMkLst>
        </pc:spChg>
        <pc:spChg chg="mod">
          <ac:chgData name="LAMIAE BEZZAZ" userId="f9bc3cc0-8e1c-4944-afa8-b4b36bbf20e1" providerId="ADAL" clId="{B8B5E07F-21B9-405D-8A39-F3EB170DC5AF}" dt="2026-02-27T18:54:08.523" v="30" actId="20577"/>
          <ac:spMkLst>
            <pc:docMk/>
            <pc:sldMk cId="2087436537" sldId="1277"/>
            <ac:spMk id="3" creationId="{14195AA6-A43D-44B3-9DF9-EEE9D60CBC02}"/>
          </ac:spMkLst>
        </pc:spChg>
      </pc:sldChg>
      <pc:sldChg chg="addSp delSp modSp">
        <pc:chgData name="LAMIAE BEZZAZ" userId="f9bc3cc0-8e1c-4944-afa8-b4b36bbf20e1" providerId="ADAL" clId="{B8B5E07F-21B9-405D-8A39-F3EB170DC5AF}" dt="2026-02-27T19:31:49.247" v="384" actId="164"/>
        <pc:sldMkLst>
          <pc:docMk/>
          <pc:sldMk cId="1767874402" sldId="1285"/>
        </pc:sldMkLst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2" creationId="{325BA69C-52C6-4C35-9A1C-482E95FB6BE0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6" creationId="{CA16BFA7-8852-4B48-A2FE-2EF777208E7F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7" creationId="{F02CB22C-4D87-417A-B046-4EC450A9E5B6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8" creationId="{9A01021C-D138-4633-BC8A-19D992CFCBE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9" creationId="{7B3DBB8D-9CD3-4739-ACBA-4C7573D4B74E}"/>
          </ac:spMkLst>
        </pc:spChg>
        <pc:spChg chg="add del">
          <ac:chgData name="LAMIAE BEZZAZ" userId="f9bc3cc0-8e1c-4944-afa8-b4b36bbf20e1" providerId="ADAL" clId="{B8B5E07F-21B9-405D-8A39-F3EB170DC5AF}" dt="2026-02-27T19:28:52.449" v="361" actId="478"/>
          <ac:spMkLst>
            <pc:docMk/>
            <pc:sldMk cId="1767874402" sldId="1285"/>
            <ac:spMk id="50" creationId="{AE4224AE-9B3B-4564-B9CB-58D463851FB5}"/>
          </ac:spMkLst>
        </pc:spChg>
        <pc:spChg chg="add del">
          <ac:chgData name="LAMIAE BEZZAZ" userId="f9bc3cc0-8e1c-4944-afa8-b4b36bbf20e1" providerId="ADAL" clId="{B8B5E07F-21B9-405D-8A39-F3EB170DC5AF}" dt="2026-02-27T19:28:45.509" v="359" actId="478"/>
          <ac:spMkLst>
            <pc:docMk/>
            <pc:sldMk cId="1767874402" sldId="1285"/>
            <ac:spMk id="51" creationId="{FFD71C74-E091-4217-9682-834C803649CE}"/>
          </ac:spMkLst>
        </pc:spChg>
        <pc:spChg chg="add del">
          <ac:chgData name="LAMIAE BEZZAZ" userId="f9bc3cc0-8e1c-4944-afa8-b4b36bbf20e1" providerId="ADAL" clId="{B8B5E07F-21B9-405D-8A39-F3EB170DC5AF}" dt="2026-02-27T19:28:49.787" v="360" actId="478"/>
          <ac:spMkLst>
            <pc:docMk/>
            <pc:sldMk cId="1767874402" sldId="1285"/>
            <ac:spMk id="52" creationId="{F8175B89-B039-4BE9-8B2C-BD4C97AF3561}"/>
          </ac:spMkLst>
        </pc:spChg>
        <pc:spChg chg="add del mod">
          <ac:chgData name="LAMIAE BEZZAZ" userId="f9bc3cc0-8e1c-4944-afa8-b4b36bbf20e1" providerId="ADAL" clId="{B8B5E07F-21B9-405D-8A39-F3EB170DC5AF}" dt="2026-02-27T19:28:04.729" v="349" actId="478"/>
          <ac:spMkLst>
            <pc:docMk/>
            <pc:sldMk cId="1767874402" sldId="1285"/>
            <ac:spMk id="53" creationId="{62A93AB3-01CA-48E8-95BE-32DEFCEB41E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4" creationId="{61E59AE6-220C-4684-B002-326E106B499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5" creationId="{6FCFAFF1-F494-4387-847F-CBCBEFDDE30E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6" creationId="{F5EF14C8-CB88-4CDF-8618-144D60DD8FA9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7" creationId="{922DC31E-B166-4867-9CC5-7121E7B787F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8" creationId="{2724EBAC-29B5-425B-B46D-A0C31ADD5458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9" creationId="{FACD2368-0513-4C5A-94E9-43C9CF5EA13B}"/>
          </ac:spMkLst>
        </pc:spChg>
        <pc:spChg chg="add mod">
          <ac:chgData name="LAMIAE BEZZAZ" userId="f9bc3cc0-8e1c-4944-afa8-b4b36bbf20e1" providerId="ADAL" clId="{B8B5E07F-21B9-405D-8A39-F3EB170DC5AF}" dt="2026-02-27T19:29:11.846" v="365" actId="1076"/>
          <ac:spMkLst>
            <pc:docMk/>
            <pc:sldMk cId="1767874402" sldId="1285"/>
            <ac:spMk id="60" creationId="{DD13558B-7E16-4A30-AA28-CDDC07126877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1" creationId="{9D2D1EAE-BEEC-4424-BB4A-2A8C12B1C8A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2" creationId="{620E9F28-9AEA-478C-AB53-0E831B246E27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3" creationId="{BC527FBC-2701-4487-A6C8-42E31184A8A9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4" creationId="{7F530751-6882-4162-B77D-B7359D1E9CCA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5" creationId="{30558F2B-C20F-41A6-BF37-209D3DE680C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6" creationId="{1D2B1BCE-94C9-4519-9164-E723C35B0D55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7" creationId="{7ED63A4F-FD82-472F-9BB2-0F37A030F95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8" creationId="{C0F96DA3-9563-46F9-9ADB-A572C957C2FB}"/>
          </ac:spMkLst>
        </pc:spChg>
        <pc:grpChg chg="add mod">
          <ac:chgData name="LAMIAE BEZZAZ" userId="f9bc3cc0-8e1c-4944-afa8-b4b36bbf20e1" providerId="ADAL" clId="{B8B5E07F-21B9-405D-8A39-F3EB170DC5AF}" dt="2026-02-27T19:31:49.247" v="384" actId="164"/>
          <ac:grpSpMkLst>
            <pc:docMk/>
            <pc:sldMk cId="1767874402" sldId="1285"/>
            <ac:grpSpMk id="3" creationId="{4B6B7115-B80C-4FAF-8996-F644E53335EF}"/>
          </ac:grpSpMkLst>
        </pc:grpChg>
        <pc:grpChg chg="del">
          <ac:chgData name="LAMIAE BEZZAZ" userId="f9bc3cc0-8e1c-4944-afa8-b4b36bbf20e1" providerId="ADAL" clId="{B8B5E07F-21B9-405D-8A39-F3EB170DC5AF}" dt="2026-02-27T19:25:31.262" v="321" actId="478"/>
          <ac:grpSpMkLst>
            <pc:docMk/>
            <pc:sldMk cId="1767874402" sldId="1285"/>
            <ac:grpSpMk id="45" creationId="{1E936BB2-48A6-4872-AC46-BA239ABC4315}"/>
          </ac:grpSpMkLst>
        </pc:grpChg>
        <pc:picChg chg="add mod">
          <ac:chgData name="LAMIAE BEZZAZ" userId="f9bc3cc0-8e1c-4944-afa8-b4b36bbf20e1" providerId="ADAL" clId="{B8B5E07F-21B9-405D-8A39-F3EB170DC5AF}" dt="2026-02-27T19:31:49.247" v="384" actId="164"/>
          <ac:picMkLst>
            <pc:docMk/>
            <pc:sldMk cId="1767874402" sldId="1285"/>
            <ac:picMk id="25" creationId="{FFD18AB8-FAAB-4C52-AEB7-D249AA3A5080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4:26.698" v="417" actId="20577"/>
        <pc:sldMkLst>
          <pc:docMk/>
          <pc:sldMk cId="2478399983" sldId="1286"/>
        </pc:sldMkLst>
        <pc:spChg chg="mod">
          <ac:chgData name="LAMIAE BEZZAZ" userId="f9bc3cc0-8e1c-4944-afa8-b4b36bbf20e1" providerId="ADAL" clId="{B8B5E07F-21B9-405D-8A39-F3EB170DC5AF}" dt="2026-02-27T19:34:26.698" v="417" actId="20577"/>
          <ac:spMkLst>
            <pc:docMk/>
            <pc:sldMk cId="2478399983" sldId="1286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34:17.818" v="414" actId="1076"/>
          <ac:spMkLst>
            <pc:docMk/>
            <pc:sldMk cId="2478399983" sldId="1286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33:55.195" v="407" actId="478"/>
          <ac:picMkLst>
            <pc:docMk/>
            <pc:sldMk cId="2478399983" sldId="1286"/>
            <ac:picMk id="6" creationId="{614B9069-0522-4974-A960-3FB915AA6A70}"/>
          </ac:picMkLst>
        </pc:picChg>
        <pc:picChg chg="add mod ord">
          <ac:chgData name="LAMIAE BEZZAZ" userId="f9bc3cc0-8e1c-4944-afa8-b4b36bbf20e1" providerId="ADAL" clId="{B8B5E07F-21B9-405D-8A39-F3EB170DC5AF}" dt="2026-02-27T19:34:22.282" v="415" actId="167"/>
          <ac:picMkLst>
            <pc:docMk/>
            <pc:sldMk cId="2478399983" sldId="1286"/>
            <ac:picMk id="7" creationId="{369AADCB-9C8C-4C1E-83ED-98F3D8CF9BE9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25:20.058" v="320"/>
        <pc:sldMkLst>
          <pc:docMk/>
          <pc:sldMk cId="2275715586" sldId="1287"/>
        </pc:sldMkLst>
        <pc:picChg chg="del">
          <ac:chgData name="LAMIAE BEZZAZ" userId="f9bc3cc0-8e1c-4944-afa8-b4b36bbf20e1" providerId="ADAL" clId="{B8B5E07F-21B9-405D-8A39-F3EB170DC5AF}" dt="2026-02-27T19:24:09.892" v="306" actId="478"/>
          <ac:picMkLst>
            <pc:docMk/>
            <pc:sldMk cId="2275715586" sldId="1287"/>
            <ac:picMk id="2" creationId="{78F4E0FE-F6BB-4160-8586-DA40512F6F4B}"/>
          </ac:picMkLst>
        </pc:picChg>
        <pc:picChg chg="add mod modCrop">
          <ac:chgData name="LAMIAE BEZZAZ" userId="f9bc3cc0-8e1c-4944-afa8-b4b36bbf20e1" providerId="ADAL" clId="{B8B5E07F-21B9-405D-8A39-F3EB170DC5AF}" dt="2026-02-27T19:25:20.058" v="320"/>
          <ac:picMkLst>
            <pc:docMk/>
            <pc:sldMk cId="2275715586" sldId="1287"/>
            <ac:picMk id="4" creationId="{9B1272EE-77C7-46A9-BD47-3782253FB015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7:17.933" v="446" actId="164"/>
        <pc:sldMkLst>
          <pc:docMk/>
          <pc:sldMk cId="1733226586" sldId="1288"/>
        </pc:sldMkLst>
        <pc:grpChg chg="del">
          <ac:chgData name="LAMIAE BEZZAZ" userId="f9bc3cc0-8e1c-4944-afa8-b4b36bbf20e1" providerId="ADAL" clId="{B8B5E07F-21B9-405D-8A39-F3EB170DC5AF}" dt="2026-02-27T19:36:06.975" v="430" actId="165"/>
          <ac:grpSpMkLst>
            <pc:docMk/>
            <pc:sldMk cId="1733226586" sldId="1288"/>
            <ac:grpSpMk id="19" creationId="{467DDCFA-235E-4C82-9442-157A6CAC6AE5}"/>
          </ac:grpSpMkLst>
        </pc:grpChg>
        <pc:grpChg chg="add mod">
          <ac:chgData name="LAMIAE BEZZAZ" userId="f9bc3cc0-8e1c-4944-afa8-b4b36bbf20e1" providerId="ADAL" clId="{B8B5E07F-21B9-405D-8A39-F3EB170DC5AF}" dt="2026-02-27T19:37:17.933" v="446" actId="164"/>
          <ac:grpSpMkLst>
            <pc:docMk/>
            <pc:sldMk cId="1733226586" sldId="1288"/>
            <ac:grpSpMk id="20" creationId="{859411C8-D0D7-4B5D-9310-0B8446EA3AFF}"/>
          </ac:grpSpMkLst>
        </pc:grpChg>
        <pc:picChg chg="del mod topLvl">
          <ac:chgData name="LAMIAE BEZZAZ" userId="f9bc3cc0-8e1c-4944-afa8-b4b36bbf20e1" providerId="ADAL" clId="{B8B5E07F-21B9-405D-8A39-F3EB170DC5AF}" dt="2026-02-27T19:36:09.885" v="431" actId="478"/>
          <ac:picMkLst>
            <pc:docMk/>
            <pc:sldMk cId="1733226586" sldId="1288"/>
            <ac:picMk id="2" creationId="{75CA630A-62AB-4187-8A5A-DE3776C82143}"/>
          </ac:picMkLst>
        </pc:picChg>
        <pc:picChg chg="add mod ord">
          <ac:chgData name="LAMIAE BEZZAZ" userId="f9bc3cc0-8e1c-4944-afa8-b4b36bbf20e1" providerId="ADAL" clId="{B8B5E07F-21B9-405D-8A39-F3EB170DC5AF}" dt="2026-02-27T19:37:17.933" v="446" actId="164"/>
          <ac:picMkLst>
            <pc:docMk/>
            <pc:sldMk cId="1733226586" sldId="1288"/>
            <ac:picMk id="10" creationId="{9E8E727E-6F22-40EC-9F15-8624E741F9B1}"/>
          </ac:picMkLst>
        </pc:pic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1" creationId="{7BF8D711-A2EB-459B-8FC5-E83EA09490B8}"/>
          </ac:cxnSpMkLst>
        </pc:cxn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2" creationId="{8854B965-4EFC-4B48-A72B-55A8C64B5526}"/>
          </ac:cxnSpMkLst>
        </pc:cxn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3" creationId="{B2F82C41-7CE1-4C87-BE99-D7B3BB517396}"/>
          </ac:cxnSpMkLst>
        </pc:cxnChg>
        <pc:cxnChg chg="add mod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7" creationId="{E07980C8-FC70-4957-86F8-5CECCCF090DF}"/>
          </ac:cxnSpMkLst>
        </pc:cxnChg>
      </pc:sldChg>
      <pc:sldChg chg="addSp delSp modSp">
        <pc:chgData name="LAMIAE BEZZAZ" userId="f9bc3cc0-8e1c-4944-afa8-b4b36bbf20e1" providerId="ADAL" clId="{B8B5E07F-21B9-405D-8A39-F3EB170DC5AF}" dt="2026-02-27T19:33:50.383" v="406"/>
        <pc:sldMkLst>
          <pc:docMk/>
          <pc:sldMk cId="3097270593" sldId="1289"/>
        </pc:sldMkLst>
        <pc:picChg chg="del">
          <ac:chgData name="LAMIAE BEZZAZ" userId="f9bc3cc0-8e1c-4944-afa8-b4b36bbf20e1" providerId="ADAL" clId="{B8B5E07F-21B9-405D-8A39-F3EB170DC5AF}" dt="2026-02-27T19:32:42.544" v="392" actId="478"/>
          <ac:picMkLst>
            <pc:docMk/>
            <pc:sldMk cId="3097270593" sldId="1289"/>
            <ac:picMk id="3" creationId="{2368FBCB-411D-4F04-BC65-844B90486EC1}"/>
          </ac:picMkLst>
        </pc:picChg>
        <pc:picChg chg="add mod modCrop">
          <ac:chgData name="LAMIAE BEZZAZ" userId="f9bc3cc0-8e1c-4944-afa8-b4b36bbf20e1" providerId="ADAL" clId="{B8B5E07F-21B9-405D-8A39-F3EB170DC5AF}" dt="2026-02-27T19:33:50.383" v="406"/>
          <ac:picMkLst>
            <pc:docMk/>
            <pc:sldMk cId="3097270593" sldId="1289"/>
            <ac:picMk id="6" creationId="{2D1290DF-E732-4157-9F55-DC9B12511915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2:21.071" v="391" actId="20577"/>
        <pc:sldMkLst>
          <pc:docMk/>
          <pc:sldMk cId="3659821764" sldId="1290"/>
        </pc:sldMkLst>
        <pc:spChg chg="mod">
          <ac:chgData name="LAMIAE BEZZAZ" userId="f9bc3cc0-8e1c-4944-afa8-b4b36bbf20e1" providerId="ADAL" clId="{B8B5E07F-21B9-405D-8A39-F3EB170DC5AF}" dt="2026-02-27T19:32:21.071" v="391" actId="20577"/>
          <ac:spMkLst>
            <pc:docMk/>
            <pc:sldMk cId="3659821764" sldId="1290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32:18.036" v="389" actId="14100"/>
          <ac:spMkLst>
            <pc:docMk/>
            <pc:sldMk cId="3659821764" sldId="1290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32:04.085" v="385" actId="478"/>
          <ac:picMkLst>
            <pc:docMk/>
            <pc:sldMk cId="3659821764" sldId="1290"/>
            <ac:picMk id="6" creationId="{5AD0DA8D-800F-4F92-AE65-9BDAF253C0B3}"/>
          </ac:picMkLst>
        </pc:picChg>
        <pc:picChg chg="add mod ord">
          <ac:chgData name="LAMIAE BEZZAZ" userId="f9bc3cc0-8e1c-4944-afa8-b4b36bbf20e1" providerId="ADAL" clId="{B8B5E07F-21B9-405D-8A39-F3EB170DC5AF}" dt="2026-02-27T19:32:11.222" v="388" actId="171"/>
          <ac:picMkLst>
            <pc:docMk/>
            <pc:sldMk cId="3659821764" sldId="1290"/>
            <ac:picMk id="7" creationId="{48EEFE4C-D8D5-4B3B-A5B9-BA2955550F44}"/>
          </ac:picMkLst>
        </pc:picChg>
      </pc:sldChg>
      <pc:sldChg chg="modSp">
        <pc:chgData name="LAMIAE BEZZAZ" userId="f9bc3cc0-8e1c-4944-afa8-b4b36bbf20e1" providerId="ADAL" clId="{B8B5E07F-21B9-405D-8A39-F3EB170DC5AF}" dt="2026-02-27T19:05:47.308" v="120" actId="20577"/>
        <pc:sldMkLst>
          <pc:docMk/>
          <pc:sldMk cId="3945808364" sldId="1291"/>
        </pc:sldMkLst>
        <pc:spChg chg="mod">
          <ac:chgData name="LAMIAE BEZZAZ" userId="f9bc3cc0-8e1c-4944-afa8-b4b36bbf20e1" providerId="ADAL" clId="{B8B5E07F-21B9-405D-8A39-F3EB170DC5AF}" dt="2026-02-27T19:04:11.266" v="106" actId="20577"/>
          <ac:spMkLst>
            <pc:docMk/>
            <pc:sldMk cId="3945808364" sldId="1291"/>
            <ac:spMk id="10" creationId="{703DE26D-205C-F178-1C10-7C90E58C5339}"/>
          </ac:spMkLst>
        </pc:spChg>
        <pc:spChg chg="mod">
          <ac:chgData name="LAMIAE BEZZAZ" userId="f9bc3cc0-8e1c-4944-afa8-b4b36bbf20e1" providerId="ADAL" clId="{B8B5E07F-21B9-405D-8A39-F3EB170DC5AF}" dt="2026-02-27T19:05:08.275" v="111" actId="20577"/>
          <ac:spMkLst>
            <pc:docMk/>
            <pc:sldMk cId="3945808364" sldId="1291"/>
            <ac:spMk id="11" creationId="{892A63CB-E9F4-A14E-C29A-43BE30475FBE}"/>
          </ac:spMkLst>
        </pc:spChg>
        <pc:spChg chg="mod">
          <ac:chgData name="LAMIAE BEZZAZ" userId="f9bc3cc0-8e1c-4944-afa8-b4b36bbf20e1" providerId="ADAL" clId="{B8B5E07F-21B9-405D-8A39-F3EB170DC5AF}" dt="2026-02-27T19:05:12.941" v="112" actId="20577"/>
          <ac:spMkLst>
            <pc:docMk/>
            <pc:sldMk cId="3945808364" sldId="1291"/>
            <ac:spMk id="12" creationId="{51F69F00-D31D-8BBF-F9EA-317F2E143784}"/>
          </ac:spMkLst>
        </pc:spChg>
        <pc:spChg chg="mod">
          <ac:chgData name="LAMIAE BEZZAZ" userId="f9bc3cc0-8e1c-4944-afa8-b4b36bbf20e1" providerId="ADAL" clId="{B8B5E07F-21B9-405D-8A39-F3EB170DC5AF}" dt="2026-02-27T19:05:36.426" v="118" actId="20577"/>
          <ac:spMkLst>
            <pc:docMk/>
            <pc:sldMk cId="3945808364" sldId="1291"/>
            <ac:spMk id="13" creationId="{235C6F8F-3E82-E3BE-C722-F2587AD033BA}"/>
          </ac:spMkLst>
        </pc:spChg>
        <pc:spChg chg="mod">
          <ac:chgData name="LAMIAE BEZZAZ" userId="f9bc3cc0-8e1c-4944-afa8-b4b36bbf20e1" providerId="ADAL" clId="{B8B5E07F-21B9-405D-8A39-F3EB170DC5AF}" dt="2026-02-27T18:57:18.349" v="51" actId="20577"/>
          <ac:spMkLst>
            <pc:docMk/>
            <pc:sldMk cId="3945808364" sldId="1291"/>
            <ac:spMk id="14" creationId="{7EDB784F-CBCA-3A1F-5DCE-B3750AAA6064}"/>
          </ac:spMkLst>
        </pc:spChg>
        <pc:spChg chg="mod">
          <ac:chgData name="LAMIAE BEZZAZ" userId="f9bc3cc0-8e1c-4944-afa8-b4b36bbf20e1" providerId="ADAL" clId="{B8B5E07F-21B9-405D-8A39-F3EB170DC5AF}" dt="2026-02-27T19:05:41.355" v="119" actId="20577"/>
          <ac:spMkLst>
            <pc:docMk/>
            <pc:sldMk cId="3945808364" sldId="1291"/>
            <ac:spMk id="15" creationId="{54BD39E0-AE30-0D4C-8675-57BDFE68DC66}"/>
          </ac:spMkLst>
        </pc:spChg>
        <pc:spChg chg="mod">
          <ac:chgData name="LAMIAE BEZZAZ" userId="f9bc3cc0-8e1c-4944-afa8-b4b36bbf20e1" providerId="ADAL" clId="{B8B5E07F-21B9-405D-8A39-F3EB170DC5AF}" dt="2026-02-27T19:05:47.308" v="120" actId="20577"/>
          <ac:spMkLst>
            <pc:docMk/>
            <pc:sldMk cId="3945808364" sldId="1291"/>
            <ac:spMk id="16" creationId="{935F9005-2DC4-F317-E8F7-0D78A0C1F0FE}"/>
          </ac:spMkLst>
        </pc:spChg>
      </pc:sldChg>
      <pc:sldChg chg="modSp">
        <pc:chgData name="LAMIAE BEZZAZ" userId="f9bc3cc0-8e1c-4944-afa8-b4b36bbf20e1" providerId="ADAL" clId="{B8B5E07F-21B9-405D-8A39-F3EB170DC5AF}" dt="2026-02-27T19:06:09.264" v="122" actId="20577"/>
        <pc:sldMkLst>
          <pc:docMk/>
          <pc:sldMk cId="2852590621" sldId="1292"/>
        </pc:sldMkLst>
        <pc:spChg chg="mod">
          <ac:chgData name="LAMIAE BEZZAZ" userId="f9bc3cc0-8e1c-4944-afa8-b4b36bbf20e1" providerId="ADAL" clId="{B8B5E07F-21B9-405D-8A39-F3EB170DC5AF}" dt="2026-02-27T19:05:55.126" v="121" actId="20577"/>
          <ac:spMkLst>
            <pc:docMk/>
            <pc:sldMk cId="2852590621" sldId="1292"/>
            <ac:spMk id="5" creationId="{6A265BBE-D283-3353-5041-ECBB25E71128}"/>
          </ac:spMkLst>
        </pc:spChg>
        <pc:spChg chg="mod">
          <ac:chgData name="LAMIAE BEZZAZ" userId="f9bc3cc0-8e1c-4944-afa8-b4b36bbf20e1" providerId="ADAL" clId="{B8B5E07F-21B9-405D-8A39-F3EB170DC5AF}" dt="2026-02-27T19:06:09.264" v="122" actId="20577"/>
          <ac:spMkLst>
            <pc:docMk/>
            <pc:sldMk cId="2852590621" sldId="1292"/>
            <ac:spMk id="17" creationId="{9FD6094B-FCA9-59A7-C196-50F96057D8B0}"/>
          </ac:spMkLst>
        </pc:spChg>
        <pc:spChg chg="mod">
          <ac:chgData name="LAMIAE BEZZAZ" userId="f9bc3cc0-8e1c-4944-afa8-b4b36bbf20e1" providerId="ADAL" clId="{B8B5E07F-21B9-405D-8A39-F3EB170DC5AF}" dt="2026-02-27T18:57:43.917" v="54" actId="20577"/>
          <ac:spMkLst>
            <pc:docMk/>
            <pc:sldMk cId="2852590621" sldId="1292"/>
            <ac:spMk id="19" creationId="{20909713-287B-A96E-C8CC-35ED4DFE936D}"/>
          </ac:spMkLst>
        </pc:spChg>
      </pc:sldChg>
      <pc:sldChg chg="modSp ord">
        <pc:chgData name="LAMIAE BEZZAZ" userId="f9bc3cc0-8e1c-4944-afa8-b4b36bbf20e1" providerId="ADAL" clId="{B8B5E07F-21B9-405D-8A39-F3EB170DC5AF}" dt="2026-02-27T19:01:47.618" v="92"/>
        <pc:sldMkLst>
          <pc:docMk/>
          <pc:sldMk cId="589264108" sldId="1294"/>
        </pc:sldMkLst>
        <pc:spChg chg="mod">
          <ac:chgData name="LAMIAE BEZZAZ" userId="f9bc3cc0-8e1c-4944-afa8-b4b36bbf20e1" providerId="ADAL" clId="{B8B5E07F-21B9-405D-8A39-F3EB170DC5AF}" dt="2026-02-27T18:58:55.319" v="67" actId="20577"/>
          <ac:spMkLst>
            <pc:docMk/>
            <pc:sldMk cId="589264108" sldId="1294"/>
            <ac:spMk id="13" creationId="{2C7570A6-DACF-484E-B9DF-8A265DC54FA7}"/>
          </ac:spMkLst>
        </pc:spChg>
        <pc:spChg chg="mod">
          <ac:chgData name="LAMIAE BEZZAZ" userId="f9bc3cc0-8e1c-4944-afa8-b4b36bbf20e1" providerId="ADAL" clId="{B8B5E07F-21B9-405D-8A39-F3EB170DC5AF}" dt="2026-02-27T18:59:06.753" v="70" actId="20577"/>
          <ac:spMkLst>
            <pc:docMk/>
            <pc:sldMk cId="589264108" sldId="1294"/>
            <ac:spMk id="16" creationId="{D819AA1B-957D-4F50-8969-78B1BE3CBEAA}"/>
          </ac:spMkLst>
        </pc:spChg>
        <pc:spChg chg="mod">
          <ac:chgData name="LAMIAE BEZZAZ" userId="f9bc3cc0-8e1c-4944-afa8-b4b36bbf20e1" providerId="ADAL" clId="{B8B5E07F-21B9-405D-8A39-F3EB170DC5AF}" dt="2026-02-27T18:59:09.956" v="71" actId="20577"/>
          <ac:spMkLst>
            <pc:docMk/>
            <pc:sldMk cId="589264108" sldId="1294"/>
            <ac:spMk id="21" creationId="{F6C3F0AF-46D3-4E6A-A0C0-3C009EBDC451}"/>
          </ac:spMkLst>
        </pc:spChg>
        <pc:spChg chg="mod">
          <ac:chgData name="LAMIAE BEZZAZ" userId="f9bc3cc0-8e1c-4944-afa8-b4b36bbf20e1" providerId="ADAL" clId="{B8B5E07F-21B9-405D-8A39-F3EB170DC5AF}" dt="2026-02-27T18:59:00.267" v="68" actId="20577"/>
          <ac:spMkLst>
            <pc:docMk/>
            <pc:sldMk cId="589264108" sldId="1294"/>
            <ac:spMk id="22" creationId="{65C2C5D2-3632-4772-9B6A-DA1C9C9C8EBB}"/>
          </ac:spMkLst>
        </pc:spChg>
        <pc:spChg chg="mod">
          <ac:chgData name="LAMIAE BEZZAZ" userId="f9bc3cc0-8e1c-4944-afa8-b4b36bbf20e1" providerId="ADAL" clId="{B8B5E07F-21B9-405D-8A39-F3EB170DC5AF}" dt="2026-02-27T18:59:14.596" v="72" actId="20577"/>
          <ac:spMkLst>
            <pc:docMk/>
            <pc:sldMk cId="589264108" sldId="1294"/>
            <ac:spMk id="23" creationId="{37CBEF91-D491-41A3-8DE8-0A5F76273CF7}"/>
          </ac:spMkLst>
        </pc:spChg>
        <pc:spChg chg="mod">
          <ac:chgData name="LAMIAE BEZZAZ" userId="f9bc3cc0-8e1c-4944-afa8-b4b36bbf20e1" providerId="ADAL" clId="{B8B5E07F-21B9-405D-8A39-F3EB170DC5AF}" dt="2026-02-27T18:59:02.837" v="69" actId="20577"/>
          <ac:spMkLst>
            <pc:docMk/>
            <pc:sldMk cId="589264108" sldId="1294"/>
            <ac:spMk id="24" creationId="{60A0446E-8032-4256-B933-9F264CB5BA7F}"/>
          </ac:spMkLst>
        </pc:spChg>
      </pc:sldChg>
      <pc:sldChg chg="add">
        <pc:chgData name="LAMIAE BEZZAZ" userId="f9bc3cc0-8e1c-4944-afa8-b4b36bbf20e1" providerId="ADAL" clId="{B8B5E07F-21B9-405D-8A39-F3EB170DC5AF}" dt="2026-02-27T19:03:03.363" v="101"/>
        <pc:sldMkLst>
          <pc:docMk/>
          <pc:sldMk cId="145484673" sldId="1295"/>
        </pc:sldMkLst>
      </pc:sldChg>
      <pc:sldChg chg="modSp add">
        <pc:chgData name="LAMIAE BEZZAZ" userId="f9bc3cc0-8e1c-4944-afa8-b4b36bbf20e1" providerId="ADAL" clId="{B8B5E07F-21B9-405D-8A39-F3EB170DC5AF}" dt="2026-02-27T18:55:28.389" v="37" actId="20577"/>
        <pc:sldMkLst>
          <pc:docMk/>
          <pc:sldMk cId="60354703" sldId="1296"/>
        </pc:sldMkLst>
        <pc:spChg chg="mod">
          <ac:chgData name="LAMIAE BEZZAZ" userId="f9bc3cc0-8e1c-4944-afa8-b4b36bbf20e1" providerId="ADAL" clId="{B8B5E07F-21B9-405D-8A39-F3EB170DC5AF}" dt="2026-02-27T18:55:21.663" v="32" actId="20577"/>
          <ac:spMkLst>
            <pc:docMk/>
            <pc:sldMk cId="60354703" sldId="1296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5:28.389" v="37" actId="20577"/>
          <ac:spMkLst>
            <pc:docMk/>
            <pc:sldMk cId="60354703" sldId="1296"/>
            <ac:spMk id="5" creationId="{B29E5E6D-2B30-FB29-54F1-C2EC465B2916}"/>
          </ac:spMkLst>
        </pc:spChg>
      </pc:sldChg>
      <pc:sldChg chg="modSp add">
        <pc:chgData name="LAMIAE BEZZAZ" userId="f9bc3cc0-8e1c-4944-afa8-b4b36bbf20e1" providerId="ADAL" clId="{B8B5E07F-21B9-405D-8A39-F3EB170DC5AF}" dt="2026-02-27T18:55:38.060" v="42" actId="20577"/>
        <pc:sldMkLst>
          <pc:docMk/>
          <pc:sldMk cId="3020913453" sldId="1297"/>
        </pc:sldMkLst>
        <pc:spChg chg="mod">
          <ac:chgData name="LAMIAE BEZZAZ" userId="f9bc3cc0-8e1c-4944-afa8-b4b36bbf20e1" providerId="ADAL" clId="{B8B5E07F-21B9-405D-8A39-F3EB170DC5AF}" dt="2026-02-27T18:55:33.884" v="38" actId="20577"/>
          <ac:spMkLst>
            <pc:docMk/>
            <pc:sldMk cId="3020913453" sldId="1297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5:38.060" v="42" actId="20577"/>
          <ac:spMkLst>
            <pc:docMk/>
            <pc:sldMk cId="3020913453" sldId="1297"/>
            <ac:spMk id="5" creationId="{B29E5E6D-2B30-FB29-54F1-C2EC465B2916}"/>
          </ac:spMkLst>
        </pc:spChg>
      </pc:sldChg>
      <pc:sldChg chg="modSp add">
        <pc:chgData name="LAMIAE BEZZAZ" userId="f9bc3cc0-8e1c-4944-afa8-b4b36bbf20e1" providerId="ADAL" clId="{B8B5E07F-21B9-405D-8A39-F3EB170DC5AF}" dt="2026-02-27T18:55:49.953" v="50" actId="20577"/>
        <pc:sldMkLst>
          <pc:docMk/>
          <pc:sldMk cId="1391606186" sldId="1298"/>
        </pc:sldMkLst>
        <pc:spChg chg="mod">
          <ac:chgData name="LAMIAE BEZZAZ" userId="f9bc3cc0-8e1c-4944-afa8-b4b36bbf20e1" providerId="ADAL" clId="{B8B5E07F-21B9-405D-8A39-F3EB170DC5AF}" dt="2026-02-27T18:55:49.953" v="50" actId="20577"/>
          <ac:spMkLst>
            <pc:docMk/>
            <pc:sldMk cId="1391606186" sldId="1298"/>
            <ac:spMk id="2" creationId="{3212D5B1-C67F-1EC3-777E-39E850291915}"/>
          </ac:spMkLst>
        </pc:spChg>
        <pc:spChg chg="mod">
          <ac:chgData name="LAMIAE BEZZAZ" userId="f9bc3cc0-8e1c-4944-afa8-b4b36bbf20e1" providerId="ADAL" clId="{B8B5E07F-21B9-405D-8A39-F3EB170DC5AF}" dt="2026-02-27T18:55:44.775" v="49" actId="20577"/>
          <ac:spMkLst>
            <pc:docMk/>
            <pc:sldMk cId="1391606186" sldId="1298"/>
            <ac:spMk id="3" creationId="{14195AA6-A43D-44B3-9DF9-EEE9D60CBC02}"/>
          </ac:spMkLst>
        </pc:spChg>
      </pc:sldChg>
      <pc:sldChg chg="add">
        <pc:chgData name="LAMIAE BEZZAZ" userId="f9bc3cc0-8e1c-4944-afa8-b4b36bbf20e1" providerId="ADAL" clId="{B8B5E07F-21B9-405D-8A39-F3EB170DC5AF}" dt="2026-02-27T19:03:15.039" v="103"/>
        <pc:sldMkLst>
          <pc:docMk/>
          <pc:sldMk cId="785221414" sldId="1299"/>
        </pc:sldMkLst>
      </pc:sldChg>
      <pc:sldChg chg="add">
        <pc:chgData name="LAMIAE BEZZAZ" userId="f9bc3cc0-8e1c-4944-afa8-b4b36bbf20e1" providerId="ADAL" clId="{B8B5E07F-21B9-405D-8A39-F3EB170DC5AF}" dt="2026-02-27T19:03:15.039" v="103"/>
        <pc:sldMkLst>
          <pc:docMk/>
          <pc:sldMk cId="3633547106" sldId="1300"/>
        </pc:sldMkLst>
      </pc:sldChg>
      <pc:sldChg chg="addSp delSp add">
        <pc:chgData name="LAMIAE BEZZAZ" userId="f9bc3cc0-8e1c-4944-afa8-b4b36bbf20e1" providerId="ADAL" clId="{B8B5E07F-21B9-405D-8A39-F3EB170DC5AF}" dt="2026-02-27T19:01:56.020" v="94"/>
        <pc:sldMkLst>
          <pc:docMk/>
          <pc:sldMk cId="2250426581" sldId="1301"/>
        </pc:sldMkLst>
        <pc:grpChg chg="add">
          <ac:chgData name="LAMIAE BEZZAZ" userId="f9bc3cc0-8e1c-4944-afa8-b4b36bbf20e1" providerId="ADAL" clId="{B8B5E07F-21B9-405D-8A39-F3EB170DC5AF}" dt="2026-02-27T19:01:56.020" v="94"/>
          <ac:grpSpMkLst>
            <pc:docMk/>
            <pc:sldMk cId="2250426581" sldId="1301"/>
            <ac:grpSpMk id="13" creationId="{53EFA630-53E3-4B8F-8720-D6796E36C211}"/>
          </ac:grpSpMkLst>
        </pc:grpChg>
        <pc:grpChg chg="del">
          <ac:chgData name="LAMIAE BEZZAZ" userId="f9bc3cc0-8e1c-4944-afa8-b4b36bbf20e1" providerId="ADAL" clId="{B8B5E07F-21B9-405D-8A39-F3EB170DC5AF}" dt="2026-02-27T19:01:55.019" v="93" actId="478"/>
          <ac:grpSpMkLst>
            <pc:docMk/>
            <pc:sldMk cId="2250426581" sldId="1301"/>
            <ac:grpSpMk id="19" creationId="{A41A9D78-1A4A-41AD-9FA9-5ADB1E42CA04}"/>
          </ac:grpSpMkLst>
        </pc:grpChg>
      </pc:sldChg>
      <pc:sldChg chg="add">
        <pc:chgData name="LAMIAE BEZZAZ" userId="f9bc3cc0-8e1c-4944-afa8-b4b36bbf20e1" providerId="ADAL" clId="{B8B5E07F-21B9-405D-8A39-F3EB170DC5AF}" dt="2026-02-27T19:03:03.363" v="101"/>
        <pc:sldMkLst>
          <pc:docMk/>
          <pc:sldMk cId="376935240" sldId="1302"/>
        </pc:sldMkLst>
      </pc:sldChg>
      <pc:sldChg chg="modSp add">
        <pc:chgData name="LAMIAE BEZZAZ" userId="f9bc3cc0-8e1c-4944-afa8-b4b36bbf20e1" providerId="ADAL" clId="{B8B5E07F-21B9-405D-8A39-F3EB170DC5AF}" dt="2026-02-27T19:07:15.775" v="133" actId="20577"/>
        <pc:sldMkLst>
          <pc:docMk/>
          <pc:sldMk cId="2749837693" sldId="1303"/>
        </pc:sldMkLst>
        <pc:spChg chg="mod">
          <ac:chgData name="LAMIAE BEZZAZ" userId="f9bc3cc0-8e1c-4944-afa8-b4b36bbf20e1" providerId="ADAL" clId="{B8B5E07F-21B9-405D-8A39-F3EB170DC5AF}" dt="2026-02-27T19:07:15.775" v="133" actId="20577"/>
          <ac:spMkLst>
            <pc:docMk/>
            <pc:sldMk cId="2749837693" sldId="1303"/>
            <ac:spMk id="5" creationId="{6A265BBE-D283-3353-5041-ECBB25E71128}"/>
          </ac:spMkLst>
        </pc:spChg>
        <pc:spChg chg="mod">
          <ac:chgData name="LAMIAE BEZZAZ" userId="f9bc3cc0-8e1c-4944-afa8-b4b36bbf20e1" providerId="ADAL" clId="{B8B5E07F-21B9-405D-8A39-F3EB170DC5AF}" dt="2026-02-27T19:06:33.728" v="127" actId="20577"/>
          <ac:spMkLst>
            <pc:docMk/>
            <pc:sldMk cId="2749837693" sldId="1303"/>
            <ac:spMk id="6" creationId="{21832415-F1C5-E6D4-FBD3-A492AB3E8817}"/>
          </ac:spMkLst>
        </pc:spChg>
        <pc:spChg chg="mod">
          <ac:chgData name="LAMIAE BEZZAZ" userId="f9bc3cc0-8e1c-4944-afa8-b4b36bbf20e1" providerId="ADAL" clId="{B8B5E07F-21B9-405D-8A39-F3EB170DC5AF}" dt="2026-02-27T19:06:40.557" v="128" actId="20577"/>
          <ac:spMkLst>
            <pc:docMk/>
            <pc:sldMk cId="2749837693" sldId="1303"/>
            <ac:spMk id="18" creationId="{824B934C-F613-94C8-1A7D-486CC843B984}"/>
          </ac:spMkLst>
        </pc:spChg>
        <pc:spChg chg="mod">
          <ac:chgData name="LAMIAE BEZZAZ" userId="f9bc3cc0-8e1c-4944-afa8-b4b36bbf20e1" providerId="ADAL" clId="{B8B5E07F-21B9-405D-8A39-F3EB170DC5AF}" dt="2026-02-27T19:06:25.224" v="126" actId="20577"/>
          <ac:spMkLst>
            <pc:docMk/>
            <pc:sldMk cId="2749837693" sldId="1303"/>
            <ac:spMk id="19" creationId="{20909713-287B-A96E-C8CC-35ED4DFE936D}"/>
          </ac:spMkLst>
        </pc:spChg>
      </pc:sldChg>
      <pc:sldChg chg="modSp add ord">
        <pc:chgData name="LAMIAE BEZZAZ" userId="f9bc3cc0-8e1c-4944-afa8-b4b36bbf20e1" providerId="ADAL" clId="{B8B5E07F-21B9-405D-8A39-F3EB170DC5AF}" dt="2026-02-27T19:10:50.431" v="141"/>
        <pc:sldMkLst>
          <pc:docMk/>
          <pc:sldMk cId="1559626541" sldId="1304"/>
        </pc:sldMkLst>
        <pc:spChg chg="mod">
          <ac:chgData name="LAMIAE BEZZAZ" userId="f9bc3cc0-8e1c-4944-afa8-b4b36bbf20e1" providerId="ADAL" clId="{B8B5E07F-21B9-405D-8A39-F3EB170DC5AF}" dt="2026-02-27T19:10:50.431" v="141"/>
          <ac:spMkLst>
            <pc:docMk/>
            <pc:sldMk cId="1559626541" sldId="1304"/>
            <ac:spMk id="6" creationId="{36345E05-BB1F-4198-A083-2157E9106835}"/>
          </ac:spMkLst>
        </pc:spChg>
      </pc:sldChg>
      <pc:sldChg chg="modSp add ord">
        <pc:chgData name="LAMIAE BEZZAZ" userId="f9bc3cc0-8e1c-4944-afa8-b4b36bbf20e1" providerId="ADAL" clId="{B8B5E07F-21B9-405D-8A39-F3EB170DC5AF}" dt="2026-02-27T19:10:54.735" v="142"/>
        <pc:sldMkLst>
          <pc:docMk/>
          <pc:sldMk cId="107029134" sldId="1305"/>
        </pc:sldMkLst>
        <pc:spChg chg="mod">
          <ac:chgData name="LAMIAE BEZZAZ" userId="f9bc3cc0-8e1c-4944-afa8-b4b36bbf20e1" providerId="ADAL" clId="{B8B5E07F-21B9-405D-8A39-F3EB170DC5AF}" dt="2026-02-27T19:10:54.735" v="142"/>
          <ac:spMkLst>
            <pc:docMk/>
            <pc:sldMk cId="107029134" sldId="1305"/>
            <ac:spMk id="5" creationId="{47448482-896D-4368-A1C7-64E776BE83B7}"/>
          </ac:spMkLst>
        </pc:spChg>
      </pc:sldChg>
      <pc:sldChg chg="modSp add">
        <pc:chgData name="LAMIAE BEZZAZ" userId="f9bc3cc0-8e1c-4944-afa8-b4b36bbf20e1" providerId="ADAL" clId="{B8B5E07F-21B9-405D-8A39-F3EB170DC5AF}" dt="2026-02-27T19:12:39.313" v="176" actId="20577"/>
        <pc:sldMkLst>
          <pc:docMk/>
          <pc:sldMk cId="1965650725" sldId="1306"/>
        </pc:sldMkLst>
        <pc:spChg chg="mod">
          <ac:chgData name="LAMIAE BEZZAZ" userId="f9bc3cc0-8e1c-4944-afa8-b4b36bbf20e1" providerId="ADAL" clId="{B8B5E07F-21B9-405D-8A39-F3EB170DC5AF}" dt="2026-02-27T19:12:39.313" v="176" actId="20577"/>
          <ac:spMkLst>
            <pc:docMk/>
            <pc:sldMk cId="1965650725" sldId="1306"/>
            <ac:spMk id="6" creationId="{36345E05-BB1F-4198-A083-2157E9106835}"/>
          </ac:spMkLst>
        </pc:spChg>
      </pc:sldChg>
      <pc:sldChg chg="addSp delSp modSp add">
        <pc:chgData name="LAMIAE BEZZAZ" userId="f9bc3cc0-8e1c-4944-afa8-b4b36bbf20e1" providerId="ADAL" clId="{B8B5E07F-21B9-405D-8A39-F3EB170DC5AF}" dt="2026-02-27T19:13:06.070" v="180"/>
        <pc:sldMkLst>
          <pc:docMk/>
          <pc:sldMk cId="979595661" sldId="1307"/>
        </pc:sldMkLst>
        <pc:spChg chg="del mod">
          <ac:chgData name="LAMIAE BEZZAZ" userId="f9bc3cc0-8e1c-4944-afa8-b4b36bbf20e1" providerId="ADAL" clId="{B8B5E07F-21B9-405D-8A39-F3EB170DC5AF}" dt="2026-02-27T19:13:05.359" v="179" actId="478"/>
          <ac:spMkLst>
            <pc:docMk/>
            <pc:sldMk cId="979595661" sldId="1307"/>
            <ac:spMk id="5" creationId="{47448482-896D-4368-A1C7-64E776BE83B7}"/>
          </ac:spMkLst>
        </pc:spChg>
        <pc:spChg chg="add">
          <ac:chgData name="LAMIAE BEZZAZ" userId="f9bc3cc0-8e1c-4944-afa8-b4b36bbf20e1" providerId="ADAL" clId="{B8B5E07F-21B9-405D-8A39-F3EB170DC5AF}" dt="2026-02-27T19:13:06.070" v="180"/>
          <ac:spMkLst>
            <pc:docMk/>
            <pc:sldMk cId="979595661" sldId="1307"/>
            <ac:spMk id="6" creationId="{9AE340CE-85FF-427F-B597-292C28999E0A}"/>
          </ac:spMkLst>
        </pc:spChg>
      </pc:sldChg>
      <pc:sldChg chg="modSp add">
        <pc:chgData name="LAMIAE BEZZAZ" userId="f9bc3cc0-8e1c-4944-afa8-b4b36bbf20e1" providerId="ADAL" clId="{B8B5E07F-21B9-405D-8A39-F3EB170DC5AF}" dt="2026-02-27T19:14:22.705" v="193" actId="207"/>
        <pc:sldMkLst>
          <pc:docMk/>
          <pc:sldMk cId="1129481491" sldId="1308"/>
        </pc:sldMkLst>
        <pc:spChg chg="mod">
          <ac:chgData name="LAMIAE BEZZAZ" userId="f9bc3cc0-8e1c-4944-afa8-b4b36bbf20e1" providerId="ADAL" clId="{B8B5E07F-21B9-405D-8A39-F3EB170DC5AF}" dt="2026-02-27T19:14:22.705" v="193" actId="207"/>
          <ac:spMkLst>
            <pc:docMk/>
            <pc:sldMk cId="1129481491" sldId="1308"/>
            <ac:spMk id="6" creationId="{36345E05-BB1F-4198-A083-2157E9106835}"/>
          </ac:spMkLst>
        </pc:spChg>
      </pc:sldChg>
      <pc:sldChg chg="addSp delSp modSp add">
        <pc:chgData name="LAMIAE BEZZAZ" userId="f9bc3cc0-8e1c-4944-afa8-b4b36bbf20e1" providerId="ADAL" clId="{B8B5E07F-21B9-405D-8A39-F3EB170DC5AF}" dt="2026-02-27T19:14:08.870" v="191" actId="207"/>
        <pc:sldMkLst>
          <pc:docMk/>
          <pc:sldMk cId="2407866870" sldId="1309"/>
        </pc:sldMkLst>
        <pc:spChg chg="del">
          <ac:chgData name="LAMIAE BEZZAZ" userId="f9bc3cc0-8e1c-4944-afa8-b4b36bbf20e1" providerId="ADAL" clId="{B8B5E07F-21B9-405D-8A39-F3EB170DC5AF}" dt="2026-02-27T19:13:39.766" v="188" actId="478"/>
          <ac:spMkLst>
            <pc:docMk/>
            <pc:sldMk cId="2407866870" sldId="1309"/>
            <ac:spMk id="5" creationId="{47448482-896D-4368-A1C7-64E776BE83B7}"/>
          </ac:spMkLst>
        </pc:spChg>
        <pc:spChg chg="add mod">
          <ac:chgData name="LAMIAE BEZZAZ" userId="f9bc3cc0-8e1c-4944-afa8-b4b36bbf20e1" providerId="ADAL" clId="{B8B5E07F-21B9-405D-8A39-F3EB170DC5AF}" dt="2026-02-27T19:14:08.870" v="191" actId="207"/>
          <ac:spMkLst>
            <pc:docMk/>
            <pc:sldMk cId="2407866870" sldId="1309"/>
            <ac:spMk id="6" creationId="{F4B8464E-7A38-467B-8D1B-11DD618021AD}"/>
          </ac:spMkLst>
        </pc:spChg>
      </pc:sldChg>
      <pc:sldChg chg="modSp add">
        <pc:chgData name="LAMIAE BEZZAZ" userId="f9bc3cc0-8e1c-4944-afa8-b4b36bbf20e1" providerId="ADAL" clId="{B8B5E07F-21B9-405D-8A39-F3EB170DC5AF}" dt="2026-02-27T19:19:20.587" v="231" actId="14100"/>
        <pc:sldMkLst>
          <pc:docMk/>
          <pc:sldMk cId="1216727589" sldId="1310"/>
        </pc:sldMkLst>
        <pc:spChg chg="mod">
          <ac:chgData name="LAMIAE BEZZAZ" userId="f9bc3cc0-8e1c-4944-afa8-b4b36bbf20e1" providerId="ADAL" clId="{B8B5E07F-21B9-405D-8A39-F3EB170DC5AF}" dt="2026-02-27T19:18:52.179" v="224" actId="14100"/>
          <ac:spMkLst>
            <pc:docMk/>
            <pc:sldMk cId="1216727589" sldId="1310"/>
            <ac:spMk id="3" creationId="{E5EEB8EC-DD00-1126-2DA5-CDF4DB73DB60}"/>
          </ac:spMkLst>
        </pc:spChg>
        <pc:spChg chg="mod">
          <ac:chgData name="LAMIAE BEZZAZ" userId="f9bc3cc0-8e1c-4944-afa8-b4b36bbf20e1" providerId="ADAL" clId="{B8B5E07F-21B9-405D-8A39-F3EB170DC5AF}" dt="2026-02-27T19:18:58.566" v="226" actId="14100"/>
          <ac:spMkLst>
            <pc:docMk/>
            <pc:sldMk cId="1216727589" sldId="1310"/>
            <ac:spMk id="5" creationId="{81CD15DE-969C-B895-3CD8-C2F1556B7545}"/>
          </ac:spMkLst>
        </pc:spChg>
        <pc:spChg chg="mod">
          <ac:chgData name="LAMIAE BEZZAZ" userId="f9bc3cc0-8e1c-4944-afa8-b4b36bbf20e1" providerId="ADAL" clId="{B8B5E07F-21B9-405D-8A39-F3EB170DC5AF}" dt="2026-02-27T19:18:32.630" v="222" actId="20577"/>
          <ac:spMkLst>
            <pc:docMk/>
            <pc:sldMk cId="1216727589" sldId="1310"/>
            <ac:spMk id="6" creationId="{36345E05-BB1F-4198-A083-2157E9106835}"/>
          </ac:spMkLst>
        </pc:spChg>
        <pc:spChg chg="mod">
          <ac:chgData name="LAMIAE BEZZAZ" userId="f9bc3cc0-8e1c-4944-afa8-b4b36bbf20e1" providerId="ADAL" clId="{B8B5E07F-21B9-405D-8A39-F3EB170DC5AF}" dt="2026-02-27T19:19:02.682" v="227" actId="1076"/>
          <ac:spMkLst>
            <pc:docMk/>
            <pc:sldMk cId="1216727589" sldId="1310"/>
            <ac:spMk id="8" creationId="{765A9A91-A6D8-41E4-8BBF-8456ABF26E9D}"/>
          </ac:spMkLst>
        </pc:spChg>
        <pc:spChg chg="mod">
          <ac:chgData name="LAMIAE BEZZAZ" userId="f9bc3cc0-8e1c-4944-afa8-b4b36bbf20e1" providerId="ADAL" clId="{B8B5E07F-21B9-405D-8A39-F3EB170DC5AF}" dt="2026-02-27T19:19:08.360" v="228" actId="1076"/>
          <ac:spMkLst>
            <pc:docMk/>
            <pc:sldMk cId="1216727589" sldId="1310"/>
            <ac:spMk id="10" creationId="{82FC1167-696E-438F-9F9D-AD021596B8FC}"/>
          </ac:spMkLst>
        </pc:spChg>
        <pc:spChg chg="mod">
          <ac:chgData name="LAMIAE BEZZAZ" userId="f9bc3cc0-8e1c-4944-afa8-b4b36bbf20e1" providerId="ADAL" clId="{B8B5E07F-21B9-405D-8A39-F3EB170DC5AF}" dt="2026-02-27T19:19:13.475" v="229" actId="1076"/>
          <ac:spMkLst>
            <pc:docMk/>
            <pc:sldMk cId="1216727589" sldId="1310"/>
            <ac:spMk id="11" creationId="{AA7E44DD-83DC-4835-9635-B3303CA7A846}"/>
          </ac:spMkLst>
        </pc:spChg>
        <pc:spChg chg="mod">
          <ac:chgData name="LAMIAE BEZZAZ" userId="f9bc3cc0-8e1c-4944-afa8-b4b36bbf20e1" providerId="ADAL" clId="{B8B5E07F-21B9-405D-8A39-F3EB170DC5AF}" dt="2026-02-27T19:19:20.587" v="231" actId="14100"/>
          <ac:spMkLst>
            <pc:docMk/>
            <pc:sldMk cId="1216727589" sldId="1310"/>
            <ac:spMk id="12" creationId="{59CDF768-726D-4B2B-85AD-923CDF929FE2}"/>
          </ac:spMkLst>
        </pc:spChg>
      </pc:sldChg>
      <pc:sldChg chg="add">
        <pc:chgData name="LAMIAE BEZZAZ" userId="f9bc3cc0-8e1c-4944-afa8-b4b36bbf20e1" providerId="ADAL" clId="{B8B5E07F-21B9-405D-8A39-F3EB170DC5AF}" dt="2026-02-27T19:18:13.618" v="213"/>
        <pc:sldMkLst>
          <pc:docMk/>
          <pc:sldMk cId="1890043" sldId="1311"/>
        </pc:sldMkLst>
      </pc:sldChg>
      <pc:sldChg chg="add">
        <pc:chgData name="LAMIAE BEZZAZ" userId="f9bc3cc0-8e1c-4944-afa8-b4b36bbf20e1" providerId="ADAL" clId="{B8B5E07F-21B9-405D-8A39-F3EB170DC5AF}" dt="2026-02-27T19:18:13.618" v="213"/>
        <pc:sldMkLst>
          <pc:docMk/>
          <pc:sldMk cId="4223500916" sldId="1312"/>
        </pc:sldMkLst>
      </pc:sldChg>
      <pc:sldChg chg="addSp modSp add">
        <pc:chgData name="LAMIAE BEZZAZ" userId="f9bc3cc0-8e1c-4944-afa8-b4b36bbf20e1" providerId="ADAL" clId="{B8B5E07F-21B9-405D-8A39-F3EB170DC5AF}" dt="2026-02-27T19:21:48.916" v="284" actId="14100"/>
        <pc:sldMkLst>
          <pc:docMk/>
          <pc:sldMk cId="861524905" sldId="1313"/>
        </pc:sldMkLst>
        <pc:spChg chg="mod">
          <ac:chgData name="LAMIAE BEZZAZ" userId="f9bc3cc0-8e1c-4944-afa8-b4b36bbf20e1" providerId="ADAL" clId="{B8B5E07F-21B9-405D-8A39-F3EB170DC5AF}" dt="2026-02-27T19:20:42.662" v="265" actId="1076"/>
          <ac:spMkLst>
            <pc:docMk/>
            <pc:sldMk cId="861524905" sldId="1313"/>
            <ac:spMk id="3" creationId="{E5EEB8EC-DD00-1126-2DA5-CDF4DB73DB60}"/>
          </ac:spMkLst>
        </pc:spChg>
        <pc:spChg chg="mod">
          <ac:chgData name="LAMIAE BEZZAZ" userId="f9bc3cc0-8e1c-4944-afa8-b4b36bbf20e1" providerId="ADAL" clId="{B8B5E07F-21B9-405D-8A39-F3EB170DC5AF}" dt="2026-02-27T19:20:51.503" v="268" actId="1076"/>
          <ac:spMkLst>
            <pc:docMk/>
            <pc:sldMk cId="861524905" sldId="1313"/>
            <ac:spMk id="5" creationId="{81CD15DE-969C-B895-3CD8-C2F1556B7545}"/>
          </ac:spMkLst>
        </pc:spChg>
        <pc:spChg chg="mod">
          <ac:chgData name="LAMIAE BEZZAZ" userId="f9bc3cc0-8e1c-4944-afa8-b4b36bbf20e1" providerId="ADAL" clId="{B8B5E07F-21B9-405D-8A39-F3EB170DC5AF}" dt="2026-02-27T19:20:33.872" v="264" actId="404"/>
          <ac:spMkLst>
            <pc:docMk/>
            <pc:sldMk cId="861524905" sldId="1313"/>
            <ac:spMk id="6" creationId="{36345E05-BB1F-4198-A083-2157E9106835}"/>
          </ac:spMkLst>
        </pc:spChg>
        <pc:spChg chg="mod">
          <ac:chgData name="LAMIAE BEZZAZ" userId="f9bc3cc0-8e1c-4944-afa8-b4b36bbf20e1" providerId="ADAL" clId="{B8B5E07F-21B9-405D-8A39-F3EB170DC5AF}" dt="2026-02-27T19:21:00.438" v="270" actId="14100"/>
          <ac:spMkLst>
            <pc:docMk/>
            <pc:sldMk cId="861524905" sldId="1313"/>
            <ac:spMk id="8" creationId="{765A9A91-A6D8-41E4-8BBF-8456ABF26E9D}"/>
          </ac:spMkLst>
        </pc:spChg>
        <pc:spChg chg="mod">
          <ac:chgData name="LAMIAE BEZZAZ" userId="f9bc3cc0-8e1c-4944-afa8-b4b36bbf20e1" providerId="ADAL" clId="{B8B5E07F-21B9-405D-8A39-F3EB170DC5AF}" dt="2026-02-27T19:21:06.234" v="272" actId="14100"/>
          <ac:spMkLst>
            <pc:docMk/>
            <pc:sldMk cId="861524905" sldId="1313"/>
            <ac:spMk id="10" creationId="{82FC1167-696E-438F-9F9D-AD021596B8FC}"/>
          </ac:spMkLst>
        </pc:spChg>
        <pc:spChg chg="mod">
          <ac:chgData name="LAMIAE BEZZAZ" userId="f9bc3cc0-8e1c-4944-afa8-b4b36bbf20e1" providerId="ADAL" clId="{B8B5E07F-21B9-405D-8A39-F3EB170DC5AF}" dt="2026-02-27T19:21:20.106" v="275" actId="1076"/>
          <ac:spMkLst>
            <pc:docMk/>
            <pc:sldMk cId="861524905" sldId="1313"/>
            <ac:spMk id="11" creationId="{AA7E44DD-83DC-4835-9635-B3303CA7A846}"/>
          </ac:spMkLst>
        </pc:spChg>
        <pc:spChg chg="mod">
          <ac:chgData name="LAMIAE BEZZAZ" userId="f9bc3cc0-8e1c-4944-afa8-b4b36bbf20e1" providerId="ADAL" clId="{B8B5E07F-21B9-405D-8A39-F3EB170DC5AF}" dt="2026-02-27T19:21:17.103" v="274" actId="14100"/>
          <ac:spMkLst>
            <pc:docMk/>
            <pc:sldMk cId="861524905" sldId="1313"/>
            <ac:spMk id="12" creationId="{59CDF768-726D-4B2B-85AD-923CDF929FE2}"/>
          </ac:spMkLst>
        </pc:spChg>
        <pc:spChg chg="add mod">
          <ac:chgData name="LAMIAE BEZZAZ" userId="f9bc3cc0-8e1c-4944-afa8-b4b36bbf20e1" providerId="ADAL" clId="{B8B5E07F-21B9-405D-8A39-F3EB170DC5AF}" dt="2026-02-27T19:21:34.953" v="281" actId="14100"/>
          <ac:spMkLst>
            <pc:docMk/>
            <pc:sldMk cId="861524905" sldId="1313"/>
            <ac:spMk id="14" creationId="{C4DE164C-82AD-457A-AD4A-BAAE720C8C7C}"/>
          </ac:spMkLst>
        </pc:spChg>
        <pc:spChg chg="add mod">
          <ac:chgData name="LAMIAE BEZZAZ" userId="f9bc3cc0-8e1c-4944-afa8-b4b36bbf20e1" providerId="ADAL" clId="{B8B5E07F-21B9-405D-8A39-F3EB170DC5AF}" dt="2026-02-27T19:21:48.916" v="284" actId="14100"/>
          <ac:spMkLst>
            <pc:docMk/>
            <pc:sldMk cId="861524905" sldId="1313"/>
            <ac:spMk id="15" creationId="{B5B51E43-BDCD-4F79-ACAA-E14217F8E8DE}"/>
          </ac:spMkLst>
        </pc:spChg>
      </pc:sldChg>
      <pc:sldChg chg="modSp add">
        <pc:chgData name="LAMIAE BEZZAZ" userId="f9bc3cc0-8e1c-4944-afa8-b4b36bbf20e1" providerId="ADAL" clId="{B8B5E07F-21B9-405D-8A39-F3EB170DC5AF}" dt="2026-02-27T19:22:07.180" v="287" actId="404"/>
        <pc:sldMkLst>
          <pc:docMk/>
          <pc:sldMk cId="798326334" sldId="1314"/>
        </pc:sldMkLst>
        <pc:spChg chg="mod">
          <ac:chgData name="LAMIAE BEZZAZ" userId="f9bc3cc0-8e1c-4944-afa8-b4b36bbf20e1" providerId="ADAL" clId="{B8B5E07F-21B9-405D-8A39-F3EB170DC5AF}" dt="2026-02-27T19:22:07.180" v="287" actId="404"/>
          <ac:spMkLst>
            <pc:docMk/>
            <pc:sldMk cId="798326334" sldId="1314"/>
            <ac:spMk id="6" creationId="{36345E05-BB1F-4198-A083-2157E9106835}"/>
          </ac:spMkLst>
        </pc:spChg>
      </pc:sldChg>
      <pc:sldChg chg="addSp modSp add">
        <pc:chgData name="LAMIAE BEZZAZ" userId="f9bc3cc0-8e1c-4944-afa8-b4b36bbf20e1" providerId="ADAL" clId="{B8B5E07F-21B9-405D-8A39-F3EB170DC5AF}" dt="2026-03-02T12:11:59.948" v="467" actId="20577"/>
        <pc:sldMkLst>
          <pc:docMk/>
          <pc:sldMk cId="379146290" sldId="1315"/>
        </pc:sldMkLst>
        <pc:spChg chg="mod">
          <ac:chgData name="LAMIAE BEZZAZ" userId="f9bc3cc0-8e1c-4944-afa8-b4b36bbf20e1" providerId="ADAL" clId="{B8B5E07F-21B9-405D-8A39-F3EB170DC5AF}" dt="2026-03-02T12:11:34.133" v="462" actId="164"/>
          <ac:spMkLst>
            <pc:docMk/>
            <pc:sldMk cId="379146290" sldId="1315"/>
            <ac:spMk id="2" creationId="{397D6792-77EF-964B-8655-3B3059F55CA8}"/>
          </ac:spMkLst>
        </pc:spChg>
        <pc:spChg chg="mod">
          <ac:chgData name="LAMIAE BEZZAZ" userId="f9bc3cc0-8e1c-4944-afa8-b4b36bbf20e1" providerId="ADAL" clId="{B8B5E07F-21B9-405D-8A39-F3EB170DC5AF}" dt="2026-03-02T12:11:56.714" v="466" actId="20577"/>
          <ac:spMkLst>
            <pc:docMk/>
            <pc:sldMk cId="379146290" sldId="1315"/>
            <ac:spMk id="3" creationId="{5658D257-978F-A594-EEA1-56A5EF90062C}"/>
          </ac:spMkLst>
        </pc:spChg>
        <pc:spChg chg="mod">
          <ac:chgData name="LAMIAE BEZZAZ" userId="f9bc3cc0-8e1c-4944-afa8-b4b36bbf20e1" providerId="ADAL" clId="{B8B5E07F-21B9-405D-8A39-F3EB170DC5AF}" dt="2026-03-02T12:11:24.307" v="461" actId="164"/>
          <ac:spMkLst>
            <pc:docMk/>
            <pc:sldMk cId="379146290" sldId="1315"/>
            <ac:spMk id="9" creationId="{DB4DDBFF-D324-3E3C-39D9-A0E8D4DE4E9D}"/>
          </ac:spMkLst>
        </pc:spChg>
        <pc:spChg chg="mod">
          <ac:chgData name="LAMIAE BEZZAZ" userId="f9bc3cc0-8e1c-4944-afa8-b4b36bbf20e1" providerId="ADAL" clId="{B8B5E07F-21B9-405D-8A39-F3EB170DC5AF}" dt="2026-03-02T12:11:59.948" v="467" actId="20577"/>
          <ac:spMkLst>
            <pc:docMk/>
            <pc:sldMk cId="379146290" sldId="1315"/>
            <ac:spMk id="10" creationId="{62AFBE96-6D58-CF0A-14F1-9A0AB1FC361F}"/>
          </ac:spMkLst>
        </pc:spChg>
        <pc:spChg chg="mod">
          <ac:chgData name="LAMIAE BEZZAZ" userId="f9bc3cc0-8e1c-4944-afa8-b4b36bbf20e1" providerId="ADAL" clId="{B8B5E07F-21B9-405D-8A39-F3EB170DC5AF}" dt="2026-03-02T12:11:34.133" v="462" actId="164"/>
          <ac:spMkLst>
            <pc:docMk/>
            <pc:sldMk cId="379146290" sldId="1315"/>
            <ac:spMk id="42" creationId="{F17D042A-9C0B-3691-ABA9-FFC53DBA5F5E}"/>
          </ac:spMkLst>
        </pc:spChg>
        <pc:grpChg chg="add mod">
          <ac:chgData name="LAMIAE BEZZAZ" userId="f9bc3cc0-8e1c-4944-afa8-b4b36bbf20e1" providerId="ADAL" clId="{B8B5E07F-21B9-405D-8A39-F3EB170DC5AF}" dt="2026-03-02T12:11:45.619" v="464" actId="1076"/>
          <ac:grpSpMkLst>
            <pc:docMk/>
            <pc:sldMk cId="379146290" sldId="1315"/>
            <ac:grpSpMk id="19" creationId="{945883C2-924A-43F0-AF0A-1301ED5AE6BD}"/>
          </ac:grpSpMkLst>
        </pc:grpChg>
        <pc:grpChg chg="add mod">
          <ac:chgData name="LAMIAE BEZZAZ" userId="f9bc3cc0-8e1c-4944-afa8-b4b36bbf20e1" providerId="ADAL" clId="{B8B5E07F-21B9-405D-8A39-F3EB170DC5AF}" dt="2026-03-02T12:11:52.868" v="465" actId="1076"/>
          <ac:grpSpMkLst>
            <pc:docMk/>
            <pc:sldMk cId="379146290" sldId="1315"/>
            <ac:grpSpMk id="20" creationId="{3D69BE5D-CF27-480A-8CCD-0A827E67D580}"/>
          </ac:grpSpMkLst>
        </pc:grpChg>
        <pc:picChg chg="mod">
          <ac:chgData name="LAMIAE BEZZAZ" userId="f9bc3cc0-8e1c-4944-afa8-b4b36bbf20e1" providerId="ADAL" clId="{B8B5E07F-21B9-405D-8A39-F3EB170DC5AF}" dt="2026-03-02T12:11:24.307" v="461" actId="164"/>
          <ac:picMkLst>
            <pc:docMk/>
            <pc:sldMk cId="379146290" sldId="1315"/>
            <ac:picMk id="16" creationId="{2D821F4D-459F-10F8-037F-9FC307E61A4C}"/>
          </ac:picMkLst>
        </pc:picChg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2382207662" sldId="1316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1350923796" sldId="1317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941468883" sldId="1318"/>
        </pc:sldMkLst>
      </pc:sldChg>
      <pc:sldChg chg="addSp delSp modSp add del">
        <pc:chgData name="LAMIAE BEZZAZ" userId="f9bc3cc0-8e1c-4944-afa8-b4b36bbf20e1" providerId="ADAL" clId="{B8B5E07F-21B9-405D-8A39-F3EB170DC5AF}" dt="2026-03-02T12:13:32.713" v="488" actId="20577"/>
        <pc:sldMkLst>
          <pc:docMk/>
          <pc:sldMk cId="2978975811" sldId="1319"/>
        </pc:sldMkLst>
        <pc:spChg chg="mod">
          <ac:chgData name="LAMIAE BEZZAZ" userId="f9bc3cc0-8e1c-4944-afa8-b4b36bbf20e1" providerId="ADAL" clId="{B8B5E07F-21B9-405D-8A39-F3EB170DC5AF}" dt="2026-03-02T12:13:32.713" v="488" actId="20577"/>
          <ac:spMkLst>
            <pc:docMk/>
            <pc:sldMk cId="2978975811" sldId="1319"/>
            <ac:spMk id="7" creationId="{926954AF-F1E1-39EA-0347-22DD6224C885}"/>
          </ac:spMkLst>
        </pc:spChg>
        <pc:picChg chg="add mod">
          <ac:chgData name="LAMIAE BEZZAZ" userId="f9bc3cc0-8e1c-4944-afa8-b4b36bbf20e1" providerId="ADAL" clId="{B8B5E07F-21B9-405D-8A39-F3EB170DC5AF}" dt="2026-03-02T12:13:23.587" v="477" actId="14100"/>
          <ac:picMkLst>
            <pc:docMk/>
            <pc:sldMk cId="2978975811" sldId="1319"/>
            <ac:picMk id="6" creationId="{3070DE56-B660-494C-AB94-E0458C7B8B92}"/>
          </ac:picMkLst>
        </pc:picChg>
        <pc:picChg chg="del">
          <ac:chgData name="LAMIAE BEZZAZ" userId="f9bc3cc0-8e1c-4944-afa8-b4b36bbf20e1" providerId="ADAL" clId="{B8B5E07F-21B9-405D-8A39-F3EB170DC5AF}" dt="2026-03-02T12:13:15.059" v="474" actId="478"/>
          <ac:picMkLst>
            <pc:docMk/>
            <pc:sldMk cId="2978975811" sldId="1319"/>
            <ac:picMk id="9" creationId="{82E760B7-07F6-4E70-8215-75D9B5DD38DD}"/>
          </ac:picMkLst>
        </pc:picChg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1433455725" sldId="1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15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8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16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4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1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84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495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91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82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996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1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68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62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623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858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3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5" Type="http://schemas.microsoft.com/office/2007/relationships/hdphoto" Target="../media/hdphoto6.wdp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microsoft.com/office/2007/relationships/hdphoto" Target="../media/hdphoto6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8.xml"/><Relationship Id="rId5" Type="http://schemas.microsoft.com/office/2007/relationships/hdphoto" Target="../media/hdphoto6.wdp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5" Type="http://schemas.microsoft.com/office/2007/relationships/hdphoto" Target="../media/hdphoto6.wdp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microsoft.com/office/2007/relationships/hdphoto" Target="../media/hdphoto6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6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8.xml"/><Relationship Id="rId5" Type="http://schemas.openxmlformats.org/officeDocument/2006/relationships/image" Target="../media/image52.jpg"/><Relationship Id="rId4" Type="http://schemas.openxmlformats.org/officeDocument/2006/relationships/image" Target="../media/image46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png"/><Relationship Id="rId7" Type="http://schemas.openxmlformats.org/officeDocument/2006/relationships/image" Target="../media/image55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0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46.png"/><Relationship Id="rId9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2.xml"/><Relationship Id="rId4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0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3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20.xml"/><Relationship Id="rId4" Type="http://schemas.openxmlformats.org/officeDocument/2006/relationships/image" Target="../media/image4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1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60226B1-B687-4439-AC5C-30504A1A1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69BE5D-CF27-480A-8CCD-0A827E67D580}"/>
              </a:ext>
            </a:extLst>
          </p:cNvPr>
          <p:cNvGrpSpPr/>
          <p:nvPr/>
        </p:nvGrpSpPr>
        <p:grpSpPr>
          <a:xfrm>
            <a:off x="473267" y="1754565"/>
            <a:ext cx="3780000" cy="1332000"/>
            <a:chOff x="4839143" y="1748011"/>
            <a:chExt cx="3780000" cy="133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97D6792-77EF-964B-8655-3B3059F55CA8}"/>
                </a:ext>
              </a:extLst>
            </p:cNvPr>
            <p:cNvSpPr/>
            <p:nvPr/>
          </p:nvSpPr>
          <p:spPr>
            <a:xfrm>
              <a:off x="4839143" y="2000011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Organigramme : Terminateur 2">
              <a:extLst>
                <a:ext uri="{FF2B5EF4-FFF2-40B4-BE49-F238E27FC236}">
                  <a16:creationId xmlns:a16="http://schemas.microsoft.com/office/drawing/2014/main" id="{5658D257-978F-A594-EEA1-56A5EF90062C}"/>
                </a:ext>
              </a:extLst>
            </p:cNvPr>
            <p:cNvSpPr/>
            <p:nvPr/>
          </p:nvSpPr>
          <p:spPr>
            <a:xfrm>
              <a:off x="5055143" y="1748011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F17D042A-9C0B-3691-ABA9-FFC53DBA5F5E}"/>
                </a:ext>
              </a:extLst>
            </p:cNvPr>
            <p:cNvSpPr txBox="1">
              <a:spLocks/>
            </p:cNvSpPr>
            <p:nvPr/>
          </p:nvSpPr>
          <p:spPr>
            <a:xfrm>
              <a:off x="5019143" y="219929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lecture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5883C2-924A-43F0-AF0A-1301ED5AE6BD}"/>
              </a:ext>
            </a:extLst>
          </p:cNvPr>
          <p:cNvGrpSpPr/>
          <p:nvPr/>
        </p:nvGrpSpPr>
        <p:grpSpPr>
          <a:xfrm>
            <a:off x="4741027" y="1770336"/>
            <a:ext cx="4110622" cy="1365622"/>
            <a:chOff x="620833" y="1734634"/>
            <a:chExt cx="4110622" cy="13656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0833" y="173463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783456" y="1741034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900035" y="2310935"/>
              <a:ext cx="383142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65F88"/>
                </a:solidFill>
              </a:rPr>
              <a:t>Lecture</a:t>
            </a:r>
            <a:r>
              <a:rPr lang="pt-BR" dirty="0">
                <a:solidFill>
                  <a:srgbClr val="565F88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679972" y="2918671"/>
            <a:ext cx="5784056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891970" y="3206574"/>
            <a:ext cx="52445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Identifier et 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lettres étudiées, des syllabes, des mots et des 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liste. Qui veut passer au tableau pour montrer la lettre -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29BBAF-CF9D-425E-B1AB-5CA1CBFA5F09}"/>
              </a:ext>
            </a:extLst>
          </p:cNvPr>
          <p:cNvSpPr/>
          <p:nvPr/>
        </p:nvSpPr>
        <p:spPr>
          <a:xfrm>
            <a:off x="428919" y="2960912"/>
            <a:ext cx="82861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I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 S     o 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s    i    A    r    i    s   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E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8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– t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877DF6-D8C3-4825-926D-AA663E6142FA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S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e   t 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A    i    T   O    i   R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t    p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0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- p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5473A8-68E4-4F8E-8434-BAD77795E5C8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t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p    r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p    i    B   O    P   l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b   T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- b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B64CC5-0EC8-46BC-945D-15B1BC9F5A3D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B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e    L   s    p    i    M   b    R   l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b   r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56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s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Samedi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s dans ce mot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prune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17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ce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Sol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t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667CA-9558-25E8-5ACC-B74A11259A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00C60B-C2D2-7138-EBE1-1F3D29B35A97}"/>
              </a:ext>
            </a:extLst>
          </p:cNvPr>
          <p:cNvSpPr txBox="1"/>
          <p:nvPr/>
        </p:nvSpPr>
        <p:spPr>
          <a:xfrm>
            <a:off x="347583" y="2613392"/>
            <a:ext cx="84488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moto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9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2DD4-11A1-A720-9C3F-D2D21874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95B31-226F-C280-B8B7-019D903E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t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D1B216-C997-FE3B-269F-434EDACB446F}"/>
              </a:ext>
            </a:extLst>
          </p:cNvPr>
          <p:cNvSpPr txBox="1"/>
          <p:nvPr/>
        </p:nvSpPr>
        <p:spPr>
          <a:xfrm>
            <a:off x="1258874" y="2613392"/>
            <a:ext cx="66262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Tartine </a:t>
            </a:r>
            <a:r>
              <a:rPr lang="pt-BR" sz="10000" dirty="0">
                <a:ln w="0"/>
                <a:solidFill>
                  <a:srgbClr val="44546A"/>
                </a:solidFill>
                <a:latin typeface="Dosis Medium" pitchFamily="2" charset="0"/>
                <a:cs typeface="Aharoni" panose="02010803020104030203" pitchFamily="2" charset="-79"/>
              </a:rPr>
              <a:t> 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793C8-082A-5447-DA53-6315505ADB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388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00A7-4810-F9CE-35BD-346EF19AB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3C932-C713-EF30-8C43-B8C05DB0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t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E01738-67E6-F6F2-73F2-B429D6F1964F}"/>
              </a:ext>
            </a:extLst>
          </p:cNvPr>
          <p:cNvSpPr txBox="1"/>
          <p:nvPr/>
        </p:nvSpPr>
        <p:spPr>
          <a:xfrm>
            <a:off x="1936736" y="2776572"/>
            <a:ext cx="52705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petit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550BBD-2888-E74F-845E-EB962A98BC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p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poupée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181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p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tapis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715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41" y="756000"/>
            <a:ext cx="702833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p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parasol</a:t>
            </a:r>
            <a:endParaRPr lang="fr-FR" sz="88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3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b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robot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b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bébé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091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41" y="756000"/>
            <a:ext cx="702833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b 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abricot</a:t>
            </a:r>
            <a:endParaRPr lang="fr-FR" sz="88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0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DC25-8613-5F24-C59E-00790B6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AD5F95-3B56-26EC-6D50-F1F1C9BF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9E42C87-7A53-31C4-5C92-3A8562DF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0D5359-5E29-CDC2-45CA-DF697A38F774}"/>
              </a:ext>
            </a:extLst>
          </p:cNvPr>
          <p:cNvGrpSpPr/>
          <p:nvPr/>
        </p:nvGrpSpPr>
        <p:grpSpPr>
          <a:xfrm>
            <a:off x="610979" y="3078003"/>
            <a:ext cx="7922041" cy="745852"/>
            <a:chOff x="565135" y="2842144"/>
            <a:chExt cx="7922041" cy="7019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DE26D-205C-F178-1C10-7C90E58C5339}"/>
                </a:ext>
              </a:extLst>
            </p:cNvPr>
            <p:cNvSpPr/>
            <p:nvPr/>
          </p:nvSpPr>
          <p:spPr>
            <a:xfrm>
              <a:off x="565135" y="2842144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92A63CB-E9F4-A14E-C29A-43BE30475FBE}"/>
                </a:ext>
              </a:extLst>
            </p:cNvPr>
            <p:cNvSpPr/>
            <p:nvPr/>
          </p:nvSpPr>
          <p:spPr>
            <a:xfrm>
              <a:off x="1741056" y="2842145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69F00-D31D-8BBF-F9EA-317F2E143784}"/>
                </a:ext>
              </a:extLst>
            </p:cNvPr>
            <p:cNvSpPr/>
            <p:nvPr/>
          </p:nvSpPr>
          <p:spPr>
            <a:xfrm>
              <a:off x="2916977" y="284937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35C6F8F-3E82-E3BE-C722-F2587AD033BA}"/>
                </a:ext>
              </a:extLst>
            </p:cNvPr>
            <p:cNvSpPr/>
            <p:nvPr/>
          </p:nvSpPr>
          <p:spPr>
            <a:xfrm>
              <a:off x="4065329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DB784F-CBCA-3A1F-5DCE-B3750AAA6064}"/>
                </a:ext>
              </a:extLst>
            </p:cNvPr>
            <p:cNvSpPr/>
            <p:nvPr/>
          </p:nvSpPr>
          <p:spPr>
            <a:xfrm>
              <a:off x="5213681" y="2842146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BD39E0-AE30-0D4C-8675-57BDFE68DC66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35F9005-2DC4-F317-E8F7-0D78A0C1F0FE}"/>
                </a:ext>
              </a:extLst>
            </p:cNvPr>
            <p:cNvSpPr/>
            <p:nvPr/>
          </p:nvSpPr>
          <p:spPr>
            <a:xfrm>
              <a:off x="7497611" y="2842147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0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P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259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ê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98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7B2FCFC-F136-4754-9CBC-82E38267011C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6062806-17FF-4084-B79E-A6F137680084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9DA74BF-7E94-41BA-94C7-23CA7854462B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4A8839D-6B05-426F-8D02-D3F9B1D16D10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15605D3-0C40-4DE9-8736-3EFC4FB5E20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B4D549-BA64-4CD8-9302-86E4CB5E6C68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01D1656-C642-4B6C-87CE-4B08D5B5AD4E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9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8C712D-3B63-4AFE-8968-DB6BCBB1A77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8D3A97-B525-427F-9667-F53073435D8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2AEE1A8-948E-4A3A-B62B-2338F448B74B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29EAB-5489-4493-8EFB-A79E232204DE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06602C-8760-4FAA-98C1-05AD91B67E21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F1B92AD-61A4-4285-8A22-137FE74A70BB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3632EBB-6236-4957-9244-6BA13B303FE7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su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9B304A-E745-4BD0-961A-9E42B6AC6A74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D50589-9736-470E-BD94-D20F13B0B888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120F64-1C1E-4940-A4FE-CACA5EB16874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7AA5590-5AE9-4745-95AC-CD5E4E954926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B08DC4-070F-4929-B2E5-822CA25B21F1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75B525A-3278-4C4B-98D1-61241D05E859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8B06009-3531-46C5-8FEF-2D9108EAB38E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52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26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3EFA630-53E3-4B8F-8720-D6796E36C21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1592B3A-1459-4F0A-B3C6-AC44151ED90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752E5AC-F36E-46B9-9F02-26D01CD61BE5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076FDAD-B086-4871-9D78-81918DE2B915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AB87E35-42A2-42FA-9C1A-99E406005A97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E62A57E-3857-4FBE-B81B-738A8F46BF4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4F8CB02-5593-4E56-AC7C-BB7042DBC742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04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45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1361EA6-B09F-472A-BCA7-FE8D70D26676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9ACFBB3-0A22-4447-B786-591B9EB2F059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E853FF2-FAB6-47AB-A83F-60215953EE9F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bu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43D0787-7478-41DC-B429-86E66C3ADD25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4BEFBC9-44B7-4F1A-9467-26346B824ABA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bi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A68155B-C0F0-4DCF-80C3-57DEA09E9FBC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9DC1EC5-723C-4AE5-A88A-65A697185AD6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531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        siro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p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 sol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sur    séri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448482-896D-4368-A1C7-64E776BE83B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        siro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p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 sol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sur    séri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962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448482-896D-4368-A1C7-64E776BE83B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</p:spTree>
    <p:extLst>
      <p:ext uri="{BB962C8B-B14F-4D97-AF65-F5344CB8AC3E}">
        <p14:creationId xmlns:p14="http://schemas.microsoft.com/office/powerpoint/2010/main" val="1070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32434" y="2473583"/>
            <a:ext cx="7893935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Papa       pirat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pomm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endParaRPr lang="fr-FR"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puré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peti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565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AE340CE-85FF-427F-B597-292C28999E0A}"/>
              </a:ext>
            </a:extLst>
          </p:cNvPr>
          <p:cNvSpPr txBox="1"/>
          <p:nvPr/>
        </p:nvSpPr>
        <p:spPr>
          <a:xfrm>
            <a:off x="532434" y="2473583"/>
            <a:ext cx="7893935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Papa       pirat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pomm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endParaRPr lang="fr-FR"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puré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peti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959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ballon      robo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bich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bus          bébé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294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B8464E-7A38-467B-8D1B-11DD618021AD}"/>
              </a:ext>
            </a:extLst>
          </p:cNvPr>
          <p:cNvSpPr txBox="1"/>
          <p:nvPr/>
        </p:nvSpPr>
        <p:spPr>
          <a:xfrm>
            <a:off x="780393" y="2473583"/>
            <a:ext cx="7583214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ballon      robo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bich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bus          bébé </a:t>
            </a:r>
          </a:p>
        </p:txBody>
      </p:sp>
    </p:spTree>
    <p:extLst>
      <p:ext uri="{BB962C8B-B14F-4D97-AF65-F5344CB8AC3E}">
        <p14:creationId xmlns:p14="http://schemas.microsoft.com/office/powerpoint/2010/main" val="24078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Sami a une moto.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La tortu</a:t>
            </a:r>
            <a:r>
              <a:rPr lang="fr-FR" sz="60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 est sur le tapi</a:t>
            </a:r>
            <a:r>
              <a:rPr lang="fr-FR" sz="60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s</a:t>
            </a:r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832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Bilal a une pil</a:t>
            </a:r>
            <a:r>
              <a:rPr lang="fr-FR" sz="72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350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Lecture.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76.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40BE9F-9488-45A7-8C6D-4EDF97422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250" y="1603804"/>
            <a:ext cx="3324060" cy="5098648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19893" y="2338086"/>
            <a:ext cx="3305417" cy="109091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1.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1272EE-77C7-46A9-BD47-3782253FB0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15191" r="11945" b="64387"/>
          <a:stretch/>
        </p:blipFill>
        <p:spPr>
          <a:xfrm>
            <a:off x="647859" y="2407534"/>
            <a:ext cx="4527739" cy="22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Ellipse 59">
            <a:extLst>
              <a:ext uri="{FF2B5EF4-FFF2-40B4-BE49-F238E27FC236}">
                <a16:creationId xmlns:a16="http://schemas.microsoft.com/office/drawing/2014/main" id="{DD13558B-7E16-4A30-AA28-CDDC07126877}"/>
              </a:ext>
            </a:extLst>
          </p:cNvPr>
          <p:cNvSpPr/>
          <p:nvPr/>
        </p:nvSpPr>
        <p:spPr>
          <a:xfrm>
            <a:off x="4199518" y="4531320"/>
            <a:ext cx="13310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6B7115-B80C-4FAF-8996-F644E53335EF}"/>
              </a:ext>
            </a:extLst>
          </p:cNvPr>
          <p:cNvGrpSpPr/>
          <p:nvPr/>
        </p:nvGrpSpPr>
        <p:grpSpPr>
          <a:xfrm>
            <a:off x="578410" y="2095019"/>
            <a:ext cx="7720637" cy="4081664"/>
            <a:chOff x="578410" y="2095019"/>
            <a:chExt cx="7720637" cy="4081664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FD18AB8-FAAB-4C52-AEB7-D249AA3A50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2" t="15191" r="11945" b="64387"/>
            <a:stretch/>
          </p:blipFill>
          <p:spPr>
            <a:xfrm>
              <a:off x="578410" y="2095019"/>
              <a:ext cx="7720637" cy="4081664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325BA69C-52C6-4C35-9A1C-482E95FB6BE0}"/>
                </a:ext>
              </a:extLst>
            </p:cNvPr>
            <p:cNvSpPr/>
            <p:nvPr/>
          </p:nvSpPr>
          <p:spPr>
            <a:xfrm>
              <a:off x="2928395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A16BFA7-8852-4B48-A2FE-2EF777208E7F}"/>
                </a:ext>
              </a:extLst>
            </p:cNvPr>
            <p:cNvSpPr/>
            <p:nvPr/>
          </p:nvSpPr>
          <p:spPr>
            <a:xfrm>
              <a:off x="6344856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02CB22C-4D87-417A-B046-4EC450A9E5B6}"/>
                </a:ext>
              </a:extLst>
            </p:cNvPr>
            <p:cNvSpPr/>
            <p:nvPr/>
          </p:nvSpPr>
          <p:spPr>
            <a:xfrm>
              <a:off x="4234242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A01021C-D138-4633-BC8A-19D992CFCBE2}"/>
                </a:ext>
              </a:extLst>
            </p:cNvPr>
            <p:cNvSpPr/>
            <p:nvPr/>
          </p:nvSpPr>
          <p:spPr>
            <a:xfrm>
              <a:off x="7020046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B3DBB8D-9CD3-4739-ACBA-4C7573D4B74E}"/>
                </a:ext>
              </a:extLst>
            </p:cNvPr>
            <p:cNvSpPr/>
            <p:nvPr/>
          </p:nvSpPr>
          <p:spPr>
            <a:xfrm>
              <a:off x="5851004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61E59AE6-220C-4684-B002-326E106B4993}"/>
                </a:ext>
              </a:extLst>
            </p:cNvPr>
            <p:cNvSpPr/>
            <p:nvPr/>
          </p:nvSpPr>
          <p:spPr>
            <a:xfrm>
              <a:off x="2971799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FCFAFF1-F494-4387-847F-CBCBEFDDE30E}"/>
                </a:ext>
              </a:extLst>
            </p:cNvPr>
            <p:cNvSpPr/>
            <p:nvPr/>
          </p:nvSpPr>
          <p:spPr>
            <a:xfrm>
              <a:off x="4211092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5EF14C8-CB88-4CDF-8618-144D60DD8FA9}"/>
                </a:ext>
              </a:extLst>
            </p:cNvPr>
            <p:cNvSpPr/>
            <p:nvPr/>
          </p:nvSpPr>
          <p:spPr>
            <a:xfrm>
              <a:off x="4719095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22DC31E-B166-4867-9CC5-7121E7B787F3}"/>
                </a:ext>
              </a:extLst>
            </p:cNvPr>
            <p:cNvSpPr/>
            <p:nvPr/>
          </p:nvSpPr>
          <p:spPr>
            <a:xfrm>
              <a:off x="5729470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2724EBAC-29B5-425B-B46D-A0C31ADD5458}"/>
                </a:ext>
              </a:extLst>
            </p:cNvPr>
            <p:cNvSpPr/>
            <p:nvPr/>
          </p:nvSpPr>
          <p:spPr>
            <a:xfrm>
              <a:off x="7310059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FACD2368-0513-4C5A-94E9-43C9CF5EA13B}"/>
                </a:ext>
              </a:extLst>
            </p:cNvPr>
            <p:cNvSpPr/>
            <p:nvPr/>
          </p:nvSpPr>
          <p:spPr>
            <a:xfrm>
              <a:off x="2775029" y="4531320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9D2D1EAE-BEEC-4424-BB4A-2A8C12B1C8A3}"/>
                </a:ext>
              </a:extLst>
            </p:cNvPr>
            <p:cNvSpPr/>
            <p:nvPr/>
          </p:nvSpPr>
          <p:spPr>
            <a:xfrm>
              <a:off x="4585986" y="4531320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0E9F28-9AEA-478C-AB53-0E831B246E27}"/>
                </a:ext>
              </a:extLst>
            </p:cNvPr>
            <p:cNvSpPr/>
            <p:nvPr/>
          </p:nvSpPr>
          <p:spPr>
            <a:xfrm>
              <a:off x="5949388" y="4531320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BC527FBC-2701-4487-A6C8-42E31184A8A9}"/>
                </a:ext>
              </a:extLst>
            </p:cNvPr>
            <p:cNvSpPr/>
            <p:nvPr/>
          </p:nvSpPr>
          <p:spPr>
            <a:xfrm>
              <a:off x="7243504" y="4531320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7F530751-6882-4162-B77D-B7359D1E9CCA}"/>
                </a:ext>
              </a:extLst>
            </p:cNvPr>
            <p:cNvSpPr/>
            <p:nvPr/>
          </p:nvSpPr>
          <p:spPr>
            <a:xfrm>
              <a:off x="2861839" y="5354001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30558F2B-C20F-41A6-BF37-209D3DE680C3}"/>
                </a:ext>
              </a:extLst>
            </p:cNvPr>
            <p:cNvSpPr/>
            <p:nvPr/>
          </p:nvSpPr>
          <p:spPr>
            <a:xfrm>
              <a:off x="4199518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1D2B1BCE-94C9-4519-9164-E723C35B0D55}"/>
                </a:ext>
              </a:extLst>
            </p:cNvPr>
            <p:cNvSpPr/>
            <p:nvPr/>
          </p:nvSpPr>
          <p:spPr>
            <a:xfrm>
              <a:off x="5537197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7ED63A4F-FD82-472F-9BB2-0F37A030F952}"/>
                </a:ext>
              </a:extLst>
            </p:cNvPr>
            <p:cNvSpPr/>
            <p:nvPr/>
          </p:nvSpPr>
          <p:spPr>
            <a:xfrm>
              <a:off x="5771583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C0F96DA3-9563-46F9-9ADB-A572C957C2FB}"/>
                </a:ext>
              </a:extLst>
            </p:cNvPr>
            <p:cNvSpPr/>
            <p:nvPr/>
          </p:nvSpPr>
          <p:spPr>
            <a:xfrm>
              <a:off x="7333208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678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76.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EEFE4C-D8D5-4B3B-A5B9-BA2955550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926" y="1603804"/>
            <a:ext cx="3324060" cy="5098648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289562" y="3345084"/>
            <a:ext cx="3178789" cy="143430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8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les activités 2 et 3. Lisez les lettres à votre voisin. Chacun son tour. Je vais circuler entre les rangs pour vous aider.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F4BDC2-E84C-4A2E-ABDF-56240D00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58860"/>
            <a:ext cx="3030912" cy="23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CE7BBD0-30F1-4CC5-893A-82D82C3DA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1290DF-E732-4157-9F55-DC9B125119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00" t="35798" r="13372" b="38444"/>
          <a:stretch/>
        </p:blipFill>
        <p:spPr>
          <a:xfrm>
            <a:off x="778459" y="2383149"/>
            <a:ext cx="4241776" cy="22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7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69AADCB-9C8C-4C1E-83ED-98F3D8CF9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45" y="1462088"/>
            <a:ext cx="3543910" cy="5267258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76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800045" y="4737449"/>
            <a:ext cx="3543910" cy="104275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C8E5C7-0FE3-4CD0-95C9-EE670A1B88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06" t="61380" r="19843" b="19807"/>
          <a:stretch/>
        </p:blipFill>
        <p:spPr>
          <a:xfrm>
            <a:off x="647859" y="2671482"/>
            <a:ext cx="4470120" cy="214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59411C8-D0D7-4B5D-9310-0B8446EA3AFF}"/>
              </a:ext>
            </a:extLst>
          </p:cNvPr>
          <p:cNvGrpSpPr/>
          <p:nvPr/>
        </p:nvGrpSpPr>
        <p:grpSpPr>
          <a:xfrm>
            <a:off x="799059" y="2357717"/>
            <a:ext cx="7545882" cy="3615977"/>
            <a:chOff x="799059" y="2357717"/>
            <a:chExt cx="7545882" cy="361597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E8E727E-6F22-40EC-9F15-8624E741F9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06" t="61380" r="19843" b="19807"/>
            <a:stretch/>
          </p:blipFill>
          <p:spPr>
            <a:xfrm>
              <a:off x="799059" y="2357717"/>
              <a:ext cx="7545882" cy="3615977"/>
            </a:xfrm>
            <a:prstGeom prst="rect">
              <a:avLst/>
            </a:prstGeom>
          </p:spPr>
        </p:pic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7BF8D711-A2EB-459B-8FC5-E83EA09490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1295" y="3523129"/>
              <a:ext cx="2271952" cy="4751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8854B965-4EFC-4B48-A72B-55A8C64B5526}"/>
                </a:ext>
              </a:extLst>
            </p:cNvPr>
            <p:cNvCxnSpPr>
              <a:cxnSpLocks/>
            </p:cNvCxnSpPr>
            <p:nvPr/>
          </p:nvCxnSpPr>
          <p:spPr>
            <a:xfrm>
              <a:off x="3761295" y="4500282"/>
              <a:ext cx="2271952" cy="46589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B2F82C41-7CE1-4C87-BE99-D7B3BB517396}"/>
                </a:ext>
              </a:extLst>
            </p:cNvPr>
            <p:cNvCxnSpPr>
              <a:cxnSpLocks/>
            </p:cNvCxnSpPr>
            <p:nvPr/>
          </p:nvCxnSpPr>
          <p:spPr>
            <a:xfrm>
              <a:off x="3693459" y="4966182"/>
              <a:ext cx="2429435" cy="5112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E07980C8-FC70-4957-86F8-5CECCCF090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1295" y="3998259"/>
              <a:ext cx="2361599" cy="146994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32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2745AF4-54A4-42BB-A1D4-0C3052EBF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01905"/>
            <a:ext cx="3191654" cy="474370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70657" y="5533533"/>
            <a:ext cx="3012188" cy="56846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maison et </a:t>
            </a:r>
            <a:r>
              <a:rPr lang="fr-FR" b="1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 famille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78 et faites les activités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ludiques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70DE56-B660-494C-AB94-E0458C7B8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643" y="1096802"/>
            <a:ext cx="3739856" cy="519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68615EC-9C27-4405-8F21-9C0E4FB2E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062" y="3865846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5230A1B-A0E2-47C0-9198-560DFEF725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94" y="3865846"/>
            <a:ext cx="1744230" cy="190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0A83BBF-CE28-4610-8EA7-CEF0F33FE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2" y="1767887"/>
            <a:ext cx="1744210" cy="1908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E87F11E-A6F5-42B0-AB7E-4F8CC81A60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35" y="1767887"/>
            <a:ext cx="1744214" cy="1908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271B561-CEB4-419A-8EFB-C2DEECA4A2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22" y="1767887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Kamal. 1) Kamal a un frère. 2) Dans la chambre, il y a un lit. 3) Sur le lit, il y a des jouets. 4 ) Sur le bureau, il y a des fleurs. 5) Sous le lit, il y a un robot.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725DE7-27D6-4DB2-B950-541FBE002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25" y="1946005"/>
            <a:ext cx="6563949" cy="392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7D05FF8-3D1E-4AE0-A8CA-88E140850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3" y="3980223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87C54-1014-4912-9314-5EDC1EE185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52" y="3980223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CDD8-1998-4FA8-B888-E70A6C00C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334" y="1762637"/>
            <a:ext cx="1744048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FE7BC06-3E86-4A31-AF42-8280F37D8E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64" y="1762091"/>
            <a:ext cx="174421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3509198-D097-4BF7-B4FB-06079163E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99" y="1762091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ton robot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classe.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 et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F4DEA7-CD79-44C9-9D9C-E9CFD8A5EC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763415"/>
            <a:ext cx="5700851" cy="38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         S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      pu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 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</a:t>
                      </a:r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pirate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bol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un bol.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 bébé a une pomme.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202b3bc9-e036-45c7-aea0-06aec8cd7a40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8356</TotalTime>
  <Words>1742</Words>
  <Application>Microsoft Office PowerPoint</Application>
  <PresentationFormat>Affichage à l'écran (4:3)</PresentationFormat>
  <Paragraphs>267</Paragraphs>
  <Slides>77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77</vt:i4>
      </vt:variant>
    </vt:vector>
  </HeadingPairs>
  <TitlesOfParts>
    <vt:vector size="108" baseType="lpstr">
      <vt:lpstr>Bahnschrift SemiBold</vt:lpstr>
      <vt:lpstr>Wingdings</vt:lpstr>
      <vt:lpstr>Arial</vt:lpstr>
      <vt:lpstr>Dosis ExtraBold</vt:lpstr>
      <vt:lpstr>Calibri</vt:lpstr>
      <vt:lpstr>Consolas</vt:lpstr>
      <vt:lpstr>Aptos Display</vt:lpstr>
      <vt:lpstr>Dosis Medium</vt:lpstr>
      <vt:lpstr>Berlin Sans FB</vt:lpstr>
      <vt:lpstr>Dosis SemiBold</vt:lpstr>
      <vt:lpstr>Mistral</vt:lpstr>
      <vt:lpstr>Aptos</vt:lpstr>
      <vt:lpstr>Dosis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Regardez cette liste. Qui veut passer au tableau pour montrer la lettre - s - ?</vt:lpstr>
      <vt:lpstr>Qui veut passer au tableau pour montrer la lettre – t - ?</vt:lpstr>
      <vt:lpstr>Qui veut passer au tableau pour montrer la lettre - p - ?</vt:lpstr>
      <vt:lpstr>Qui veut passer au tableau pour montrer la lettre - b - ?</vt:lpstr>
      <vt:lpstr>Est-ce qu’il y a la lettre s dans ce mot ? Qui veut passer au tableau pour la montrer ?</vt:lpstr>
      <vt:lpstr>Est-ce qu’il y a la lettre s dans ce mot ? </vt:lpstr>
      <vt:lpstr>Est-ce qu’il y a la lettre s dans ce mot ? Qui veut passer au tableau pour la montrer ?</vt:lpstr>
      <vt:lpstr>Est-ce qu’il y a la lettre t dans ce mot ? Qui veut passer au tableau pour la montrer ?</vt:lpstr>
      <vt:lpstr>Est-ce qu’il y a la lettre t dans ce mot ? Qui veut passer au tableau pour la montrer ? </vt:lpstr>
      <vt:lpstr>Est-ce qu’il y a la lettre t dans ce mot ? Qui veut passer au tableau pour la montrer ? </vt:lpstr>
      <vt:lpstr>Est-ce qu’il y a la lettre p dans ce mot ? Qui veut passer au tableau pour la montrer ?</vt:lpstr>
      <vt:lpstr>Est-ce qu’il y a la lettre p dans ce mot ? Qui veut passer au tableau pour la montrer ?</vt:lpstr>
      <vt:lpstr>Est-ce qu’il y a la lettre p dans ce mot ? Qui veut passer au tableau pour la montrer ?</vt:lpstr>
      <vt:lpstr>Est-ce qu’il y a la lettre b dans ce mot ? Qui veut passer au tableau pour la montrer ?</vt:lpstr>
      <vt:lpstr>Est-ce qu’il y a la lettre b dans ce mot ? Qui veut passer au tableau pour la montrer ?</vt:lpstr>
      <vt:lpstr>Est-ce qu’il y a la lettre b  dans ce mot ? Qui veut passer au tableau pour la montrer ?</vt:lpstr>
      <vt:lpstr>Qui veut passer au tableau pour lire les lettres?</vt:lpstr>
      <vt:lpstr>On continue. Qui veut passer au tableau pour lire les lettres ?</vt:lpstr>
      <vt:lpstr>On continue. Qui veut passer au tableau pour lire les lettres ?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lire ?</vt:lpstr>
      <vt:lpstr>Relisons ensemble.</vt:lpstr>
      <vt:lpstr>Qui veut lire ?</vt:lpstr>
      <vt:lpstr>Relisons ensemble.</vt:lpstr>
      <vt:lpstr>Qui veut lire ?</vt:lpstr>
      <vt:lpstr>Relisons ensemble.</vt:lpstr>
      <vt:lpstr>Qui veut lire ?</vt:lpstr>
      <vt:lpstr>Relisons ensemble.</vt:lpstr>
      <vt:lpstr>Qui veut lire ?</vt:lpstr>
      <vt:lpstr>Qui veut lire ?</vt:lpstr>
      <vt:lpstr>Qui veut lire ?</vt:lpstr>
      <vt:lpstr>Plan de la séance </vt:lpstr>
      <vt:lpstr>Prenez vos livrets à la page 76.</vt:lpstr>
      <vt:lpstr>On va faire l’activité 1. Je vais vous expliquer la consigne. Ensuite, je vais circuler entre les rangs pour vous aider. </vt:lpstr>
      <vt:lpstr>Corrigez.</vt:lpstr>
      <vt:lpstr>Prenez vos livrets à la page 76.</vt:lpstr>
      <vt:lpstr>On va faire les activités 2 et 3. Lisez les lettres à votre voisin. Chacun son tour. Je vais circuler entre les rangs pour vous aider. </vt:lpstr>
      <vt:lpstr>Prenez vos livrets à la page 76.</vt:lpstr>
      <vt:lpstr>On va faire l’activité 4. Je vais vous expliquer la consigne. Ensuite, je vais circuler entre les rangs pour vous aider. </vt:lpstr>
      <vt:lpstr>Corrigez.</vt:lpstr>
      <vt:lpstr>La séance d’aujourd’hui est terminée. À la maison, lisez les phrases.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la chambre de Kamal. 1) Kamal a un frère. 2) Dans la chambre, il y a un lit. 3) Sur le lit, il y a des jouets. 4 ) Sur le bureau, il y a des fleurs. 5) Sous le lit, il y a un robot.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 et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56</cp:revision>
  <cp:lastPrinted>2025-08-13T10:11:39Z</cp:lastPrinted>
  <dcterms:created xsi:type="dcterms:W3CDTF">2025-08-01T12:31:49Z</dcterms:created>
  <dcterms:modified xsi:type="dcterms:W3CDTF">2026-03-03T20:34:04Z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