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jpg" ContentType="image/jpeg"/>
  <Default Extension="mp4" ContentType="video/mp4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Masters/slideMaster8.xml" ContentType="application/vnd.openxmlformats-officedocument.presentationml.slideMaster+xml"/>
  <Override PartName="/ppt/slideMasters/slideMaster9.xml" ContentType="application/vnd.openxmlformats-officedocument.presentationml.slideMaster+xml"/>
  <Override PartName="/ppt/slideMasters/slideMaster10.xml" ContentType="application/vnd.openxmlformats-officedocument.presentationml.slideMaster+xml"/>
  <Override PartName="/ppt/slideMasters/slideMaster11.xml" ContentType="application/vnd.openxmlformats-officedocument.presentationml.slideMaster+xml"/>
  <Override PartName="/ppt/slideMasters/slideMaster12.xml" ContentType="application/vnd.openxmlformats-officedocument.presentationml.slideMaster+xml"/>
  <Override PartName="/ppt/slideMasters/slideMaster13.xml" ContentType="application/vnd.openxmlformats-officedocument.presentationml.slideMaster+xml"/>
  <Override PartName="/ppt/slideMasters/slideMaster14.xml" ContentType="application/vnd.openxmlformats-officedocument.presentationml.slideMaster+xml"/>
  <Override PartName="/ppt/slideMasters/slideMaster15.xml" ContentType="application/vnd.openxmlformats-officedocument.presentationml.slideMaster+xml"/>
  <Override PartName="/ppt/slideMasters/slideMaster16.xml" ContentType="application/vnd.openxmlformats-officedocument.presentationml.slideMaster+xml"/>
  <Override PartName="/ppt/slideMasters/slideMaster17.xml" ContentType="application/vnd.openxmlformats-officedocument.presentationml.slideMaster+xml"/>
  <Override PartName="/ppt/slideMasters/slideMaster18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theme/theme3.xml" ContentType="application/vnd.openxmlformats-officedocument.theme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theme/theme4.xml" ContentType="application/vnd.openxmlformats-officedocument.theme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theme/theme5.xml" ContentType="application/vnd.openxmlformats-officedocument.theme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theme/theme6.xml" ContentType="application/vnd.openxmlformats-officedocument.theme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theme/theme7.xml" ContentType="application/vnd.openxmlformats-officedocument.theme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theme/theme8.xml" ContentType="application/vnd.openxmlformats-officedocument.theme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theme/theme9.xml" ContentType="application/vnd.openxmlformats-officedocument.theme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theme/theme10.xml" ContentType="application/vnd.openxmlformats-officedocument.theme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slideLayouts/slideLayout78.xml" ContentType="application/vnd.openxmlformats-officedocument.presentationml.slideLayout+xml"/>
  <Override PartName="/ppt/slideLayouts/slideLayout79.xml" ContentType="application/vnd.openxmlformats-officedocument.presentationml.slideLayout+xml"/>
  <Override PartName="/ppt/slideLayouts/slideLayout80.xml" ContentType="application/vnd.openxmlformats-officedocument.presentationml.slideLayout+xml"/>
  <Override PartName="/ppt/slideLayouts/slideLayout81.xml" ContentType="application/vnd.openxmlformats-officedocument.presentationml.slideLayout+xml"/>
  <Override PartName="/ppt/theme/theme11.xml" ContentType="application/vnd.openxmlformats-officedocument.theme+xml"/>
  <Override PartName="/ppt/slideLayouts/slideLayout82.xml" ContentType="application/vnd.openxmlformats-officedocument.presentationml.slideLayout+xml"/>
  <Override PartName="/ppt/slideLayouts/slideLayout83.xml" ContentType="application/vnd.openxmlformats-officedocument.presentationml.slideLayout+xml"/>
  <Override PartName="/ppt/slideLayouts/slideLayout84.xml" ContentType="application/vnd.openxmlformats-officedocument.presentationml.slideLayout+xml"/>
  <Override PartName="/ppt/slideLayouts/slideLayout85.xml" ContentType="application/vnd.openxmlformats-officedocument.presentationml.slideLayout+xml"/>
  <Override PartName="/ppt/slideLayouts/slideLayout86.xml" ContentType="application/vnd.openxmlformats-officedocument.presentationml.slideLayout+xml"/>
  <Override PartName="/ppt/slideLayouts/slideLayout87.xml" ContentType="application/vnd.openxmlformats-officedocument.presentationml.slideLayout+xml"/>
  <Override PartName="/ppt/slideLayouts/slideLayout88.xml" ContentType="application/vnd.openxmlformats-officedocument.presentationml.slideLayout+xml"/>
  <Override PartName="/ppt/slideLayouts/slideLayout89.xml" ContentType="application/vnd.openxmlformats-officedocument.presentationml.slideLayout+xml"/>
  <Override PartName="/ppt/slideLayouts/slideLayout90.xml" ContentType="application/vnd.openxmlformats-officedocument.presentationml.slideLayout+xml"/>
  <Override PartName="/ppt/theme/theme12.xml" ContentType="application/vnd.openxmlformats-officedocument.theme+xml"/>
  <Override PartName="/ppt/slideLayouts/slideLayout91.xml" ContentType="application/vnd.openxmlformats-officedocument.presentationml.slideLayout+xml"/>
  <Override PartName="/ppt/slideLayouts/slideLayout92.xml" ContentType="application/vnd.openxmlformats-officedocument.presentationml.slideLayout+xml"/>
  <Override PartName="/ppt/slideLayouts/slideLayout93.xml" ContentType="application/vnd.openxmlformats-officedocument.presentationml.slideLayout+xml"/>
  <Override PartName="/ppt/slideLayouts/slideLayout94.xml" ContentType="application/vnd.openxmlformats-officedocument.presentationml.slideLayout+xml"/>
  <Override PartName="/ppt/slideLayouts/slideLayout95.xml" ContentType="application/vnd.openxmlformats-officedocument.presentationml.slideLayout+xml"/>
  <Override PartName="/ppt/slideLayouts/slideLayout96.xml" ContentType="application/vnd.openxmlformats-officedocument.presentationml.slideLayout+xml"/>
  <Override PartName="/ppt/slideLayouts/slideLayout97.xml" ContentType="application/vnd.openxmlformats-officedocument.presentationml.slideLayout+xml"/>
  <Override PartName="/ppt/slideLayouts/slideLayout98.xml" ContentType="application/vnd.openxmlformats-officedocument.presentationml.slideLayout+xml"/>
  <Override PartName="/ppt/slideLayouts/slideLayout99.xml" ContentType="application/vnd.openxmlformats-officedocument.presentationml.slideLayout+xml"/>
  <Override PartName="/ppt/theme/theme13.xml" ContentType="application/vnd.openxmlformats-officedocument.theme+xml"/>
  <Override PartName="/ppt/slideLayouts/slideLayout100.xml" ContentType="application/vnd.openxmlformats-officedocument.presentationml.slideLayout+xml"/>
  <Override PartName="/ppt/slideLayouts/slideLayout101.xml" ContentType="application/vnd.openxmlformats-officedocument.presentationml.slideLayout+xml"/>
  <Override PartName="/ppt/slideLayouts/slideLayout102.xml" ContentType="application/vnd.openxmlformats-officedocument.presentationml.slideLayout+xml"/>
  <Override PartName="/ppt/slideLayouts/slideLayout103.xml" ContentType="application/vnd.openxmlformats-officedocument.presentationml.slideLayout+xml"/>
  <Override PartName="/ppt/slideLayouts/slideLayout104.xml" ContentType="application/vnd.openxmlformats-officedocument.presentationml.slideLayout+xml"/>
  <Override PartName="/ppt/slideLayouts/slideLayout105.xml" ContentType="application/vnd.openxmlformats-officedocument.presentationml.slideLayout+xml"/>
  <Override PartName="/ppt/slideLayouts/slideLayout106.xml" ContentType="application/vnd.openxmlformats-officedocument.presentationml.slideLayout+xml"/>
  <Override PartName="/ppt/theme/theme14.xml" ContentType="application/vnd.openxmlformats-officedocument.theme+xml"/>
  <Override PartName="/ppt/slideLayouts/slideLayout107.xml" ContentType="application/vnd.openxmlformats-officedocument.presentationml.slideLayout+xml"/>
  <Override PartName="/ppt/slideLayouts/slideLayout108.xml" ContentType="application/vnd.openxmlformats-officedocument.presentationml.slideLayout+xml"/>
  <Override PartName="/ppt/slideLayouts/slideLayout109.xml" ContentType="application/vnd.openxmlformats-officedocument.presentationml.slideLayout+xml"/>
  <Override PartName="/ppt/theme/theme15.xml" ContentType="application/vnd.openxmlformats-officedocument.theme+xml"/>
  <Override PartName="/ppt/slideLayouts/slideLayout110.xml" ContentType="application/vnd.openxmlformats-officedocument.presentationml.slideLayout+xml"/>
  <Override PartName="/ppt/slideLayouts/slideLayout111.xml" ContentType="application/vnd.openxmlformats-officedocument.presentationml.slideLayout+xml"/>
  <Override PartName="/ppt/slideLayouts/slideLayout112.xml" ContentType="application/vnd.openxmlformats-officedocument.presentationml.slideLayout+xml"/>
  <Override PartName="/ppt/slideLayouts/slideLayout113.xml" ContentType="application/vnd.openxmlformats-officedocument.presentationml.slideLayout+xml"/>
  <Override PartName="/ppt/slideLayouts/slideLayout114.xml" ContentType="application/vnd.openxmlformats-officedocument.presentationml.slideLayout+xml"/>
  <Override PartName="/ppt/slideLayouts/slideLayout115.xml" ContentType="application/vnd.openxmlformats-officedocument.presentationml.slideLayout+xml"/>
  <Override PartName="/ppt/slideLayouts/slideLayout116.xml" ContentType="application/vnd.openxmlformats-officedocument.presentationml.slideLayout+xml"/>
  <Override PartName="/ppt/theme/theme16.xml" ContentType="application/vnd.openxmlformats-officedocument.theme+xml"/>
  <Override PartName="/ppt/slideLayouts/slideLayout117.xml" ContentType="application/vnd.openxmlformats-officedocument.presentationml.slideLayout+xml"/>
  <Override PartName="/ppt/slideLayouts/slideLayout118.xml" ContentType="application/vnd.openxmlformats-officedocument.presentationml.slideLayout+xml"/>
  <Override PartName="/ppt/slideLayouts/slideLayout119.xml" ContentType="application/vnd.openxmlformats-officedocument.presentationml.slideLayout+xml"/>
  <Override PartName="/ppt/slideLayouts/slideLayout120.xml" ContentType="application/vnd.openxmlformats-officedocument.presentationml.slideLayout+xml"/>
  <Override PartName="/ppt/slideLayouts/slideLayout121.xml" ContentType="application/vnd.openxmlformats-officedocument.presentationml.slideLayout+xml"/>
  <Override PartName="/ppt/slideLayouts/slideLayout122.xml" ContentType="application/vnd.openxmlformats-officedocument.presentationml.slideLayout+xml"/>
  <Override PartName="/ppt/slideLayouts/slideLayout123.xml" ContentType="application/vnd.openxmlformats-officedocument.presentationml.slideLayout+xml"/>
  <Override PartName="/ppt/slideLayouts/slideLayout124.xml" ContentType="application/vnd.openxmlformats-officedocument.presentationml.slideLayout+xml"/>
  <Override PartName="/ppt/slideLayouts/slideLayout125.xml" ContentType="application/vnd.openxmlformats-officedocument.presentationml.slideLayout+xml"/>
  <Override PartName="/ppt/slideLayouts/slideLayout126.xml" ContentType="application/vnd.openxmlformats-officedocument.presentationml.slideLayout+xml"/>
  <Override PartName="/ppt/slideLayouts/slideLayout127.xml" ContentType="application/vnd.openxmlformats-officedocument.presentationml.slideLayout+xml"/>
  <Override PartName="/ppt/slideLayouts/slideLayout128.xml" ContentType="application/vnd.openxmlformats-officedocument.presentationml.slideLayout+xml"/>
  <Override PartName="/ppt/slideLayouts/slideLayout129.xml" ContentType="application/vnd.openxmlformats-officedocument.presentationml.slideLayout+xml"/>
  <Override PartName="/ppt/slideLayouts/slideLayout130.xml" ContentType="application/vnd.openxmlformats-officedocument.presentationml.slideLayout+xml"/>
  <Override PartName="/ppt/theme/theme17.xml" ContentType="application/vnd.openxmlformats-officedocument.theme+xml"/>
  <Override PartName="/ppt/slideLayouts/slideLayout131.xml" ContentType="application/vnd.openxmlformats-officedocument.presentationml.slideLayout+xml"/>
  <Override PartName="/ppt/slideLayouts/slideLayout132.xml" ContentType="application/vnd.openxmlformats-officedocument.presentationml.slideLayout+xml"/>
  <Override PartName="/ppt/slideLayouts/slideLayout133.xml" ContentType="application/vnd.openxmlformats-officedocument.presentationml.slideLayout+xml"/>
  <Override PartName="/ppt/slideLayouts/slideLayout134.xml" ContentType="application/vnd.openxmlformats-officedocument.presentationml.slideLayout+xml"/>
  <Override PartName="/ppt/slideLayouts/slideLayout135.xml" ContentType="application/vnd.openxmlformats-officedocument.presentationml.slideLayout+xml"/>
  <Override PartName="/ppt/slideLayouts/slideLayout136.xml" ContentType="application/vnd.openxmlformats-officedocument.presentationml.slideLayout+xml"/>
  <Override PartName="/ppt/slideLayouts/slideLayout137.xml" ContentType="application/vnd.openxmlformats-officedocument.presentationml.slideLayout+xml"/>
  <Override PartName="/ppt/slideLayouts/slideLayout138.xml" ContentType="application/vnd.openxmlformats-officedocument.presentationml.slideLayout+xml"/>
  <Override PartName="/ppt/slideLayouts/slideLayout139.xml" ContentType="application/vnd.openxmlformats-officedocument.presentationml.slideLayout+xml"/>
  <Override PartName="/ppt/slideLayouts/slideLayout140.xml" ContentType="application/vnd.openxmlformats-officedocument.presentationml.slideLayout+xml"/>
  <Override PartName="/ppt/slideLayouts/slideLayout141.xml" ContentType="application/vnd.openxmlformats-officedocument.presentationml.slideLayout+xml"/>
  <Override PartName="/ppt/slideLayouts/slideLayout142.xml" ContentType="application/vnd.openxmlformats-officedocument.presentationml.slideLayout+xml"/>
  <Override PartName="/ppt/slideLayouts/slideLayout143.xml" ContentType="application/vnd.openxmlformats-officedocument.presentationml.slideLayout+xml"/>
  <Override PartName="/ppt/theme/theme18.xml" ContentType="application/vnd.openxmlformats-officedocument.theme+xml"/>
  <Override PartName="/ppt/theme/theme19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0.xml" ContentType="application/vnd.openxmlformats-officedocument.presentationml.tags+xml"/>
  <Override PartName="/ppt/changesInfos/changesInfo1.xml" ContentType="application/vnd.ms-powerpoint.changesinfo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>
  <p:sldMasterIdLst>
    <p:sldMasterId id="2147483742" r:id="rId4"/>
    <p:sldMasterId id="2147483746" r:id="rId5"/>
    <p:sldMasterId id="2147483754" r:id="rId6"/>
    <p:sldMasterId id="2147483766" r:id="rId7"/>
    <p:sldMasterId id="2147483773" r:id="rId8"/>
    <p:sldMasterId id="2147483693" r:id="rId9"/>
    <p:sldMasterId id="2147483697" r:id="rId10"/>
    <p:sldMasterId id="2147483711" r:id="rId11"/>
    <p:sldMasterId id="2147483720" r:id="rId12"/>
    <p:sldMasterId id="2147483729" r:id="rId13"/>
    <p:sldMasterId id="2147483786" r:id="rId14"/>
    <p:sldMasterId id="2147483798" r:id="rId15"/>
    <p:sldMasterId id="2147483808" r:id="rId16"/>
    <p:sldMasterId id="2147483818" r:id="rId17"/>
    <p:sldMasterId id="2147483826" r:id="rId18"/>
    <p:sldMasterId id="2147483831" r:id="rId19"/>
    <p:sldMasterId id="2147483838" r:id="rId20"/>
    <p:sldMasterId id="2147483853" r:id="rId21"/>
  </p:sldMasterIdLst>
  <p:notesMasterIdLst>
    <p:notesMasterId r:id="rId88"/>
  </p:notesMasterIdLst>
  <p:sldIdLst>
    <p:sldId id="256" r:id="rId22"/>
    <p:sldId id="1029" r:id="rId23"/>
    <p:sldId id="951" r:id="rId24"/>
    <p:sldId id="1261" r:id="rId25"/>
    <p:sldId id="1297" r:id="rId26"/>
    <p:sldId id="1000" r:id="rId27"/>
    <p:sldId id="1146" r:id="rId28"/>
    <p:sldId id="1147" r:id="rId29"/>
    <p:sldId id="1116" r:id="rId30"/>
    <p:sldId id="1117" r:id="rId31"/>
    <p:sldId id="1247" r:id="rId32"/>
    <p:sldId id="1229" r:id="rId33"/>
    <p:sldId id="1230" r:id="rId34"/>
    <p:sldId id="1231" r:id="rId35"/>
    <p:sldId id="1233" r:id="rId36"/>
    <p:sldId id="1232" r:id="rId37"/>
    <p:sldId id="1044" r:id="rId38"/>
    <p:sldId id="1157" r:id="rId39"/>
    <p:sldId id="1159" r:id="rId40"/>
    <p:sldId id="1160" r:id="rId41"/>
    <p:sldId id="1168" r:id="rId42"/>
    <p:sldId id="1169" r:id="rId43"/>
    <p:sldId id="1170" r:id="rId44"/>
    <p:sldId id="1190" r:id="rId45"/>
    <p:sldId id="1191" r:id="rId46"/>
    <p:sldId id="1192" r:id="rId47"/>
    <p:sldId id="1254" r:id="rId48"/>
    <p:sldId id="1196" r:id="rId49"/>
    <p:sldId id="1197" r:id="rId50"/>
    <p:sldId id="1213" r:id="rId51"/>
    <p:sldId id="1220" r:id="rId52"/>
    <p:sldId id="1255" r:id="rId53"/>
    <p:sldId id="1221" r:id="rId54"/>
    <p:sldId id="1256" r:id="rId55"/>
    <p:sldId id="1238" r:id="rId56"/>
    <p:sldId id="1239" r:id="rId57"/>
    <p:sldId id="1008" r:id="rId58"/>
    <p:sldId id="1257" r:id="rId59"/>
    <p:sldId id="1258" r:id="rId60"/>
    <p:sldId id="1259" r:id="rId61"/>
    <p:sldId id="1260" r:id="rId62"/>
    <p:sldId id="955" r:id="rId63"/>
    <p:sldId id="1248" r:id="rId64"/>
    <p:sldId id="1249" r:id="rId65"/>
    <p:sldId id="1010" r:id="rId66"/>
    <p:sldId id="1262" r:id="rId67"/>
    <p:sldId id="1269" r:id="rId68"/>
    <p:sldId id="1287" r:id="rId69"/>
    <p:sldId id="1288" r:id="rId70"/>
    <p:sldId id="1289" r:id="rId71"/>
    <p:sldId id="1290" r:id="rId72"/>
    <p:sldId id="1291" r:id="rId73"/>
    <p:sldId id="1292" r:id="rId74"/>
    <p:sldId id="1272" r:id="rId75"/>
    <p:sldId id="1273" r:id="rId76"/>
    <p:sldId id="1274" r:id="rId77"/>
    <p:sldId id="1293" r:id="rId78"/>
    <p:sldId id="1275" r:id="rId79"/>
    <p:sldId id="1276" r:id="rId80"/>
    <p:sldId id="1277" r:id="rId81"/>
    <p:sldId id="1294" r:id="rId82"/>
    <p:sldId id="1295" r:id="rId83"/>
    <p:sldId id="1235" r:id="rId84"/>
    <p:sldId id="1296" r:id="rId85"/>
    <p:sldId id="1282" r:id="rId86"/>
    <p:sldId id="1278" r:id="rId87"/>
  </p:sldIdLst>
  <p:sldSz cx="9144000" cy="6858000" type="screen4x3"/>
  <p:notesSz cx="6735763" cy="9866313"/>
  <p:embeddedFontLst>
    <p:embeddedFont>
      <p:font typeface="Bahnschrift SemiBold" panose="020B0502040204020203" pitchFamily="34" charset="0"/>
      <p:bold r:id="rId89"/>
    </p:embeddedFont>
    <p:embeddedFont>
      <p:font typeface="Dosis" pitchFamily="2" charset="0"/>
      <p:regular r:id="rId90"/>
      <p:bold r:id="rId91"/>
    </p:embeddedFont>
    <p:embeddedFont>
      <p:font typeface="Dosis ExtraBold" pitchFamily="2" charset="0"/>
      <p:bold r:id="rId92"/>
    </p:embeddedFont>
    <p:embeddedFont>
      <p:font typeface="Dosis Medium" pitchFamily="2" charset="0"/>
      <p:regular r:id="rId93"/>
      <p:bold r:id="rId94"/>
    </p:embeddedFont>
    <p:embeddedFont>
      <p:font typeface="Dosis SemiBold" pitchFamily="2" charset="0"/>
      <p:regular r:id="rId95"/>
      <p:bold r:id="rId96"/>
    </p:embeddedFont>
    <p:embeddedFont>
      <p:font typeface="Mistral" panose="03090702030407020403" pitchFamily="66" charset="0"/>
      <p:regular r:id="rId97"/>
    </p:embeddedFont>
  </p:embeddedFontLst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5FD0F942-153D-7E75-C5EB-E4990782D13C}" name="Jalila El Baraka" initials="JE" userId="S::jalila.el-baraka@ifmaroc.com::ea93c961-285f-4edc-9e51-dff84fc1dbdc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clrMru>
    <a:srgbClr val="424D7B"/>
    <a:srgbClr val="4B5377"/>
    <a:srgbClr val="2196B1"/>
    <a:srgbClr val="DEEBF7"/>
    <a:srgbClr val="565F88"/>
    <a:srgbClr val="2AB6D7"/>
    <a:srgbClr val="55B7DE"/>
    <a:srgbClr val="A1A6BC"/>
    <a:srgbClr val="F26553"/>
    <a:srgbClr val="E8423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20882" autoAdjust="0"/>
    <p:restoredTop sz="95363" autoAdjust="0"/>
  </p:normalViewPr>
  <p:slideViewPr>
    <p:cSldViewPr snapToGrid="0">
      <p:cViewPr varScale="1">
        <p:scale>
          <a:sx n="77" d="100"/>
          <a:sy n="77" d="100"/>
        </p:scale>
        <p:origin x="616" y="45"/>
      </p:cViewPr>
      <p:guideLst>
        <p:guide orient="horz" pos="2160"/>
        <p:guide pos="2880"/>
      </p:guideLst>
    </p:cSldViewPr>
  </p:slideViewPr>
  <p:notesTextViewPr>
    <p:cViewPr>
      <p:scale>
        <a:sx n="3" d="2"/>
        <a:sy n="3" d="2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5.xml"/><Relationship Id="rId21" Type="http://schemas.openxmlformats.org/officeDocument/2006/relationships/slideMaster" Target="slideMasters/slideMaster18.xml"/><Relationship Id="rId42" Type="http://schemas.openxmlformats.org/officeDocument/2006/relationships/slide" Target="slides/slide21.xml"/><Relationship Id="rId47" Type="http://schemas.openxmlformats.org/officeDocument/2006/relationships/slide" Target="slides/slide26.xml"/><Relationship Id="rId63" Type="http://schemas.openxmlformats.org/officeDocument/2006/relationships/slide" Target="slides/slide42.xml"/><Relationship Id="rId68" Type="http://schemas.openxmlformats.org/officeDocument/2006/relationships/slide" Target="slides/slide47.xml"/><Relationship Id="rId84" Type="http://schemas.openxmlformats.org/officeDocument/2006/relationships/slide" Target="slides/slide63.xml"/><Relationship Id="rId89" Type="http://schemas.openxmlformats.org/officeDocument/2006/relationships/font" Target="fonts/font1.fntdata"/><Relationship Id="rId7" Type="http://schemas.openxmlformats.org/officeDocument/2006/relationships/slideMaster" Target="slideMasters/slideMaster4.xml"/><Relationship Id="rId71" Type="http://schemas.openxmlformats.org/officeDocument/2006/relationships/slide" Target="slides/slide50.xml"/><Relationship Id="rId92" Type="http://schemas.openxmlformats.org/officeDocument/2006/relationships/font" Target="fonts/font4.fntdata"/><Relationship Id="rId2" Type="http://schemas.openxmlformats.org/officeDocument/2006/relationships/customXml" Target="../customXml/item2.xml"/><Relationship Id="rId16" Type="http://schemas.openxmlformats.org/officeDocument/2006/relationships/slideMaster" Target="slideMasters/slideMaster13.xml"/><Relationship Id="rId29" Type="http://schemas.openxmlformats.org/officeDocument/2006/relationships/slide" Target="slides/slide8.xml"/><Relationship Id="rId11" Type="http://schemas.openxmlformats.org/officeDocument/2006/relationships/slideMaster" Target="slideMasters/slideMaster8.xml"/><Relationship Id="rId24" Type="http://schemas.openxmlformats.org/officeDocument/2006/relationships/slide" Target="slides/slide3.xml"/><Relationship Id="rId32" Type="http://schemas.openxmlformats.org/officeDocument/2006/relationships/slide" Target="slides/slide11.xml"/><Relationship Id="rId37" Type="http://schemas.openxmlformats.org/officeDocument/2006/relationships/slide" Target="slides/slide16.xml"/><Relationship Id="rId40" Type="http://schemas.openxmlformats.org/officeDocument/2006/relationships/slide" Target="slides/slide19.xml"/><Relationship Id="rId45" Type="http://schemas.openxmlformats.org/officeDocument/2006/relationships/slide" Target="slides/slide24.xml"/><Relationship Id="rId53" Type="http://schemas.openxmlformats.org/officeDocument/2006/relationships/slide" Target="slides/slide32.xml"/><Relationship Id="rId58" Type="http://schemas.openxmlformats.org/officeDocument/2006/relationships/slide" Target="slides/slide37.xml"/><Relationship Id="rId66" Type="http://schemas.openxmlformats.org/officeDocument/2006/relationships/slide" Target="slides/slide45.xml"/><Relationship Id="rId74" Type="http://schemas.openxmlformats.org/officeDocument/2006/relationships/slide" Target="slides/slide53.xml"/><Relationship Id="rId79" Type="http://schemas.openxmlformats.org/officeDocument/2006/relationships/slide" Target="slides/slide58.xml"/><Relationship Id="rId87" Type="http://schemas.openxmlformats.org/officeDocument/2006/relationships/slide" Target="slides/slide66.xml"/><Relationship Id="rId102" Type="http://schemas.microsoft.com/office/2016/11/relationships/changesInfo" Target="changesInfos/changesInfo1.xml"/><Relationship Id="rId5" Type="http://schemas.openxmlformats.org/officeDocument/2006/relationships/slideMaster" Target="slideMasters/slideMaster2.xml"/><Relationship Id="rId61" Type="http://schemas.openxmlformats.org/officeDocument/2006/relationships/slide" Target="slides/slide40.xml"/><Relationship Id="rId82" Type="http://schemas.openxmlformats.org/officeDocument/2006/relationships/slide" Target="slides/slide61.xml"/><Relationship Id="rId90" Type="http://schemas.openxmlformats.org/officeDocument/2006/relationships/font" Target="fonts/font2.fntdata"/><Relationship Id="rId95" Type="http://schemas.openxmlformats.org/officeDocument/2006/relationships/font" Target="fonts/font7.fntdata"/><Relationship Id="rId19" Type="http://schemas.openxmlformats.org/officeDocument/2006/relationships/slideMaster" Target="slideMasters/slideMaster16.xml"/><Relationship Id="rId14" Type="http://schemas.openxmlformats.org/officeDocument/2006/relationships/slideMaster" Target="slideMasters/slideMaster11.xml"/><Relationship Id="rId22" Type="http://schemas.openxmlformats.org/officeDocument/2006/relationships/slide" Target="slides/slide1.xml"/><Relationship Id="rId27" Type="http://schemas.openxmlformats.org/officeDocument/2006/relationships/slide" Target="slides/slide6.xml"/><Relationship Id="rId30" Type="http://schemas.openxmlformats.org/officeDocument/2006/relationships/slide" Target="slides/slide9.xml"/><Relationship Id="rId35" Type="http://schemas.openxmlformats.org/officeDocument/2006/relationships/slide" Target="slides/slide14.xml"/><Relationship Id="rId43" Type="http://schemas.openxmlformats.org/officeDocument/2006/relationships/slide" Target="slides/slide22.xml"/><Relationship Id="rId48" Type="http://schemas.openxmlformats.org/officeDocument/2006/relationships/slide" Target="slides/slide27.xml"/><Relationship Id="rId56" Type="http://schemas.openxmlformats.org/officeDocument/2006/relationships/slide" Target="slides/slide35.xml"/><Relationship Id="rId64" Type="http://schemas.openxmlformats.org/officeDocument/2006/relationships/slide" Target="slides/slide43.xml"/><Relationship Id="rId69" Type="http://schemas.openxmlformats.org/officeDocument/2006/relationships/slide" Target="slides/slide48.xml"/><Relationship Id="rId77" Type="http://schemas.openxmlformats.org/officeDocument/2006/relationships/slide" Target="slides/slide56.xml"/><Relationship Id="rId100" Type="http://schemas.openxmlformats.org/officeDocument/2006/relationships/theme" Target="theme/theme1.xml"/><Relationship Id="rId8" Type="http://schemas.openxmlformats.org/officeDocument/2006/relationships/slideMaster" Target="slideMasters/slideMaster5.xml"/><Relationship Id="rId51" Type="http://schemas.openxmlformats.org/officeDocument/2006/relationships/slide" Target="slides/slide30.xml"/><Relationship Id="rId72" Type="http://schemas.openxmlformats.org/officeDocument/2006/relationships/slide" Target="slides/slide51.xml"/><Relationship Id="rId80" Type="http://schemas.openxmlformats.org/officeDocument/2006/relationships/slide" Target="slides/slide59.xml"/><Relationship Id="rId85" Type="http://schemas.openxmlformats.org/officeDocument/2006/relationships/slide" Target="slides/slide64.xml"/><Relationship Id="rId93" Type="http://schemas.openxmlformats.org/officeDocument/2006/relationships/font" Target="fonts/font5.fntdata"/><Relationship Id="rId98" Type="http://schemas.openxmlformats.org/officeDocument/2006/relationships/presProps" Target="presProps.xml"/><Relationship Id="rId3" Type="http://schemas.openxmlformats.org/officeDocument/2006/relationships/customXml" Target="../customXml/item3.xml"/><Relationship Id="rId12" Type="http://schemas.openxmlformats.org/officeDocument/2006/relationships/slideMaster" Target="slideMasters/slideMaster9.xml"/><Relationship Id="rId17" Type="http://schemas.openxmlformats.org/officeDocument/2006/relationships/slideMaster" Target="slideMasters/slideMaster14.xml"/><Relationship Id="rId25" Type="http://schemas.openxmlformats.org/officeDocument/2006/relationships/slide" Target="slides/slide4.xml"/><Relationship Id="rId33" Type="http://schemas.openxmlformats.org/officeDocument/2006/relationships/slide" Target="slides/slide12.xml"/><Relationship Id="rId38" Type="http://schemas.openxmlformats.org/officeDocument/2006/relationships/slide" Target="slides/slide17.xml"/><Relationship Id="rId46" Type="http://schemas.openxmlformats.org/officeDocument/2006/relationships/slide" Target="slides/slide25.xml"/><Relationship Id="rId59" Type="http://schemas.openxmlformats.org/officeDocument/2006/relationships/slide" Target="slides/slide38.xml"/><Relationship Id="rId67" Type="http://schemas.openxmlformats.org/officeDocument/2006/relationships/slide" Target="slides/slide46.xml"/><Relationship Id="rId103" Type="http://schemas.microsoft.com/office/2018/10/relationships/authors" Target="authors.xml"/><Relationship Id="rId20" Type="http://schemas.openxmlformats.org/officeDocument/2006/relationships/slideMaster" Target="slideMasters/slideMaster17.xml"/><Relationship Id="rId41" Type="http://schemas.openxmlformats.org/officeDocument/2006/relationships/slide" Target="slides/slide20.xml"/><Relationship Id="rId54" Type="http://schemas.openxmlformats.org/officeDocument/2006/relationships/slide" Target="slides/slide33.xml"/><Relationship Id="rId62" Type="http://schemas.openxmlformats.org/officeDocument/2006/relationships/slide" Target="slides/slide41.xml"/><Relationship Id="rId70" Type="http://schemas.openxmlformats.org/officeDocument/2006/relationships/slide" Target="slides/slide49.xml"/><Relationship Id="rId75" Type="http://schemas.openxmlformats.org/officeDocument/2006/relationships/slide" Target="slides/slide54.xml"/><Relationship Id="rId83" Type="http://schemas.openxmlformats.org/officeDocument/2006/relationships/slide" Target="slides/slide62.xml"/><Relationship Id="rId88" Type="http://schemas.openxmlformats.org/officeDocument/2006/relationships/notesMaster" Target="notesMasters/notesMaster1.xml"/><Relationship Id="rId91" Type="http://schemas.openxmlformats.org/officeDocument/2006/relationships/font" Target="fonts/font3.fntdata"/><Relationship Id="rId96" Type="http://schemas.openxmlformats.org/officeDocument/2006/relationships/font" Target="fonts/font8.fntdata"/><Relationship Id="rId1" Type="http://schemas.openxmlformats.org/officeDocument/2006/relationships/customXml" Target="../customXml/item1.xml"/><Relationship Id="rId6" Type="http://schemas.openxmlformats.org/officeDocument/2006/relationships/slideMaster" Target="slideMasters/slideMaster3.xml"/><Relationship Id="rId15" Type="http://schemas.openxmlformats.org/officeDocument/2006/relationships/slideMaster" Target="slideMasters/slideMaster12.xml"/><Relationship Id="rId23" Type="http://schemas.openxmlformats.org/officeDocument/2006/relationships/slide" Target="slides/slide2.xml"/><Relationship Id="rId28" Type="http://schemas.openxmlformats.org/officeDocument/2006/relationships/slide" Target="slides/slide7.xml"/><Relationship Id="rId36" Type="http://schemas.openxmlformats.org/officeDocument/2006/relationships/slide" Target="slides/slide15.xml"/><Relationship Id="rId49" Type="http://schemas.openxmlformats.org/officeDocument/2006/relationships/slide" Target="slides/slide28.xml"/><Relationship Id="rId57" Type="http://schemas.openxmlformats.org/officeDocument/2006/relationships/slide" Target="slides/slide36.xml"/><Relationship Id="rId10" Type="http://schemas.openxmlformats.org/officeDocument/2006/relationships/slideMaster" Target="slideMasters/slideMaster7.xml"/><Relationship Id="rId31" Type="http://schemas.openxmlformats.org/officeDocument/2006/relationships/slide" Target="slides/slide10.xml"/><Relationship Id="rId44" Type="http://schemas.openxmlformats.org/officeDocument/2006/relationships/slide" Target="slides/slide23.xml"/><Relationship Id="rId52" Type="http://schemas.openxmlformats.org/officeDocument/2006/relationships/slide" Target="slides/slide31.xml"/><Relationship Id="rId60" Type="http://schemas.openxmlformats.org/officeDocument/2006/relationships/slide" Target="slides/slide39.xml"/><Relationship Id="rId65" Type="http://schemas.openxmlformats.org/officeDocument/2006/relationships/slide" Target="slides/slide44.xml"/><Relationship Id="rId73" Type="http://schemas.openxmlformats.org/officeDocument/2006/relationships/slide" Target="slides/slide52.xml"/><Relationship Id="rId78" Type="http://schemas.openxmlformats.org/officeDocument/2006/relationships/slide" Target="slides/slide57.xml"/><Relationship Id="rId81" Type="http://schemas.openxmlformats.org/officeDocument/2006/relationships/slide" Target="slides/slide60.xml"/><Relationship Id="rId86" Type="http://schemas.openxmlformats.org/officeDocument/2006/relationships/slide" Target="slides/slide65.xml"/><Relationship Id="rId94" Type="http://schemas.openxmlformats.org/officeDocument/2006/relationships/font" Target="fonts/font6.fntdata"/><Relationship Id="rId99" Type="http://schemas.openxmlformats.org/officeDocument/2006/relationships/viewProps" Target="viewProps.xml"/><Relationship Id="rId101" Type="http://schemas.openxmlformats.org/officeDocument/2006/relationships/tableStyles" Target="tableStyles.xml"/><Relationship Id="rId4" Type="http://schemas.openxmlformats.org/officeDocument/2006/relationships/slideMaster" Target="slideMasters/slideMaster1.xml"/><Relationship Id="rId9" Type="http://schemas.openxmlformats.org/officeDocument/2006/relationships/slideMaster" Target="slideMasters/slideMaster6.xml"/><Relationship Id="rId13" Type="http://schemas.openxmlformats.org/officeDocument/2006/relationships/slideMaster" Target="slideMasters/slideMaster10.xml"/><Relationship Id="rId18" Type="http://schemas.openxmlformats.org/officeDocument/2006/relationships/slideMaster" Target="slideMasters/slideMaster15.xml"/><Relationship Id="rId39" Type="http://schemas.openxmlformats.org/officeDocument/2006/relationships/slide" Target="slides/slide18.xml"/><Relationship Id="rId34" Type="http://schemas.openxmlformats.org/officeDocument/2006/relationships/slide" Target="slides/slide13.xml"/><Relationship Id="rId50" Type="http://schemas.openxmlformats.org/officeDocument/2006/relationships/slide" Target="slides/slide29.xml"/><Relationship Id="rId55" Type="http://schemas.openxmlformats.org/officeDocument/2006/relationships/slide" Target="slides/slide34.xml"/><Relationship Id="rId76" Type="http://schemas.openxmlformats.org/officeDocument/2006/relationships/slide" Target="slides/slide55.xml"/><Relationship Id="rId97" Type="http://schemas.openxmlformats.org/officeDocument/2006/relationships/font" Target="fonts/font9.fntdata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LAMIAE BEZZAZ" userId="f9bc3cc0-8e1c-4944-afa8-b4b36bbf20e1" providerId="ADAL" clId="{537F61CE-EDF3-4520-97D4-8E3BED00EE0D}"/>
    <pc:docChg chg="custSel addSld delSld modSld">
      <pc:chgData name="LAMIAE BEZZAZ" userId="f9bc3cc0-8e1c-4944-afa8-b4b36bbf20e1" providerId="ADAL" clId="{537F61CE-EDF3-4520-97D4-8E3BED00EE0D}" dt="2026-03-02T10:59:30.787" v="197" actId="20577"/>
      <pc:docMkLst>
        <pc:docMk/>
      </pc:docMkLst>
      <pc:sldChg chg="addSp modSp">
        <pc:chgData name="LAMIAE BEZZAZ" userId="f9bc3cc0-8e1c-4944-afa8-b4b36bbf20e1" providerId="ADAL" clId="{537F61CE-EDF3-4520-97D4-8E3BED00EE0D}" dt="2026-02-27T18:03:58.524" v="2" actId="14100"/>
        <pc:sldMkLst>
          <pc:docMk/>
          <pc:sldMk cId="1056749084" sldId="256"/>
        </pc:sldMkLst>
        <pc:picChg chg="add mod">
          <ac:chgData name="LAMIAE BEZZAZ" userId="f9bc3cc0-8e1c-4944-afa8-b4b36bbf20e1" providerId="ADAL" clId="{537F61CE-EDF3-4520-97D4-8E3BED00EE0D}" dt="2026-02-27T18:03:58.524" v="2" actId="14100"/>
          <ac:picMkLst>
            <pc:docMk/>
            <pc:sldMk cId="1056749084" sldId="256"/>
            <ac:picMk id="3" creationId="{75F23D6E-96DA-494C-B0EE-0438A5D5BA6C}"/>
          </ac:picMkLst>
        </pc:picChg>
      </pc:sldChg>
      <pc:sldChg chg="del">
        <pc:chgData name="LAMIAE BEZZAZ" userId="f9bc3cc0-8e1c-4944-afa8-b4b36bbf20e1" providerId="ADAL" clId="{537F61CE-EDF3-4520-97D4-8E3BED00EE0D}" dt="2026-03-02T10:54:51.966" v="123" actId="47"/>
        <pc:sldMkLst>
          <pc:docMk/>
          <pc:sldMk cId="2191222266" sldId="798"/>
        </pc:sldMkLst>
      </pc:sldChg>
      <pc:sldChg chg="modSp">
        <pc:chgData name="LAMIAE BEZZAZ" userId="f9bc3cc0-8e1c-4944-afa8-b4b36bbf20e1" providerId="ADAL" clId="{537F61CE-EDF3-4520-97D4-8E3BED00EE0D}" dt="2026-03-02T10:44:58.036" v="59" actId="20577"/>
        <pc:sldMkLst>
          <pc:docMk/>
          <pc:sldMk cId="4011736690" sldId="1235"/>
        </pc:sldMkLst>
        <pc:spChg chg="mod">
          <ac:chgData name="LAMIAE BEZZAZ" userId="f9bc3cc0-8e1c-4944-afa8-b4b36bbf20e1" providerId="ADAL" clId="{537F61CE-EDF3-4520-97D4-8E3BED00EE0D}" dt="2026-03-02T10:44:58.036" v="59" actId="20577"/>
          <ac:spMkLst>
            <pc:docMk/>
            <pc:sldMk cId="4011736690" sldId="1235"/>
            <ac:spMk id="11" creationId="{3A5ADF8C-768A-C2A3-6C0E-A018A5076886}"/>
          </ac:spMkLst>
        </pc:spChg>
      </pc:sldChg>
      <pc:sldChg chg="add">
        <pc:chgData name="LAMIAE BEZZAZ" userId="f9bc3cc0-8e1c-4944-afa8-b4b36bbf20e1" providerId="ADAL" clId="{537F61CE-EDF3-4520-97D4-8E3BED00EE0D}" dt="2026-02-27T18:04:22.175" v="3"/>
        <pc:sldMkLst>
          <pc:docMk/>
          <pc:sldMk cId="45323053" sldId="1261"/>
        </pc:sldMkLst>
      </pc:sldChg>
      <pc:sldChg chg="addSp delSp modSp">
        <pc:chgData name="LAMIAE BEZZAZ" userId="f9bc3cc0-8e1c-4944-afa8-b4b36bbf20e1" providerId="ADAL" clId="{537F61CE-EDF3-4520-97D4-8E3BED00EE0D}" dt="2026-03-02T10:49:34.032" v="121" actId="20577"/>
        <pc:sldMkLst>
          <pc:docMk/>
          <pc:sldMk cId="1932069011" sldId="1273"/>
        </pc:sldMkLst>
        <pc:spChg chg="mod">
          <ac:chgData name="LAMIAE BEZZAZ" userId="f9bc3cc0-8e1c-4944-afa8-b4b36bbf20e1" providerId="ADAL" clId="{537F61CE-EDF3-4520-97D4-8E3BED00EE0D}" dt="2026-03-02T10:49:34.032" v="121" actId="20577"/>
          <ac:spMkLst>
            <pc:docMk/>
            <pc:sldMk cId="1932069011" sldId="1273"/>
            <ac:spMk id="16" creationId="{5AE8B19C-F9BD-C41B-5519-216C3062AD85}"/>
          </ac:spMkLst>
        </pc:spChg>
        <pc:picChg chg="add mod">
          <ac:chgData name="LAMIAE BEZZAZ" userId="f9bc3cc0-8e1c-4944-afa8-b4b36bbf20e1" providerId="ADAL" clId="{537F61CE-EDF3-4520-97D4-8E3BED00EE0D}" dt="2026-03-02T10:39:53.035" v="43" actId="1076"/>
          <ac:picMkLst>
            <pc:docMk/>
            <pc:sldMk cId="1932069011" sldId="1273"/>
            <ac:picMk id="3" creationId="{EE572902-93FC-4490-A3C1-CAB2887676FF}"/>
          </ac:picMkLst>
        </pc:picChg>
        <pc:picChg chg="del">
          <ac:chgData name="LAMIAE BEZZAZ" userId="f9bc3cc0-8e1c-4944-afa8-b4b36bbf20e1" providerId="ADAL" clId="{537F61CE-EDF3-4520-97D4-8E3BED00EE0D}" dt="2026-03-02T10:39:10.282" v="39" actId="478"/>
          <ac:picMkLst>
            <pc:docMk/>
            <pc:sldMk cId="1932069011" sldId="1273"/>
            <ac:picMk id="5" creationId="{1185A31E-CBE4-49E7-954C-81C3ED5CA32B}"/>
          </ac:picMkLst>
        </pc:picChg>
      </pc:sldChg>
      <pc:sldChg chg="modSp">
        <pc:chgData name="LAMIAE BEZZAZ" userId="f9bc3cc0-8e1c-4944-afa8-b4b36bbf20e1" providerId="ADAL" clId="{537F61CE-EDF3-4520-97D4-8E3BED00EE0D}" dt="2026-03-02T10:29:21.528" v="8" actId="1076"/>
        <pc:sldMkLst>
          <pc:docMk/>
          <pc:sldMk cId="3899481728" sldId="1277"/>
        </pc:sldMkLst>
        <pc:spChg chg="mod">
          <ac:chgData name="LAMIAE BEZZAZ" userId="f9bc3cc0-8e1c-4944-afa8-b4b36bbf20e1" providerId="ADAL" clId="{537F61CE-EDF3-4520-97D4-8E3BED00EE0D}" dt="2026-03-02T10:29:21.528" v="8" actId="1076"/>
          <ac:spMkLst>
            <pc:docMk/>
            <pc:sldMk cId="3899481728" sldId="1277"/>
            <ac:spMk id="7" creationId="{0E5055A1-EBA9-EF76-516E-5BDFBAFBC6C7}"/>
          </ac:spMkLst>
        </pc:spChg>
      </pc:sldChg>
      <pc:sldChg chg="add del">
        <pc:chgData name="LAMIAE BEZZAZ" userId="f9bc3cc0-8e1c-4944-afa8-b4b36bbf20e1" providerId="ADAL" clId="{537F61CE-EDF3-4520-97D4-8E3BED00EE0D}" dt="2026-03-02T10:45:36.636" v="61"/>
        <pc:sldMkLst>
          <pc:docMk/>
          <pc:sldMk cId="3889836279" sldId="1278"/>
        </pc:sldMkLst>
      </pc:sldChg>
      <pc:sldChg chg="modSp add del">
        <pc:chgData name="LAMIAE BEZZAZ" userId="f9bc3cc0-8e1c-4944-afa8-b4b36bbf20e1" providerId="ADAL" clId="{537F61CE-EDF3-4520-97D4-8E3BED00EE0D}" dt="2026-03-02T10:47:10.487" v="118" actId="20577"/>
        <pc:sldMkLst>
          <pc:docMk/>
          <pc:sldMk cId="2485555159" sldId="1282"/>
        </pc:sldMkLst>
        <pc:spChg chg="mod">
          <ac:chgData name="LAMIAE BEZZAZ" userId="f9bc3cc0-8e1c-4944-afa8-b4b36bbf20e1" providerId="ADAL" clId="{537F61CE-EDF3-4520-97D4-8E3BED00EE0D}" dt="2026-03-02T10:47:10.487" v="118" actId="20577"/>
          <ac:spMkLst>
            <pc:docMk/>
            <pc:sldMk cId="2485555159" sldId="1282"/>
            <ac:spMk id="23" creationId="{8ED6E5E3-C4F1-19B3-0CA3-D422FF67D944}"/>
          </ac:spMkLst>
        </pc:spChg>
      </pc:sldChg>
      <pc:sldChg chg="addSp delSp modSp">
        <pc:chgData name="LAMIAE BEZZAZ" userId="f9bc3cc0-8e1c-4944-afa8-b4b36bbf20e1" providerId="ADAL" clId="{537F61CE-EDF3-4520-97D4-8E3BED00EE0D}" dt="2026-03-02T10:41:58.898" v="54" actId="14100"/>
        <pc:sldMkLst>
          <pc:docMk/>
          <pc:sldMk cId="1336974588" sldId="1294"/>
        </pc:sldMkLst>
        <pc:picChg chg="add mod modCrop">
          <ac:chgData name="LAMIAE BEZZAZ" userId="f9bc3cc0-8e1c-4944-afa8-b4b36bbf20e1" providerId="ADAL" clId="{537F61CE-EDF3-4520-97D4-8E3BED00EE0D}" dt="2026-03-02T10:41:58.898" v="54" actId="14100"/>
          <ac:picMkLst>
            <pc:docMk/>
            <pc:sldMk cId="1336974588" sldId="1294"/>
            <ac:picMk id="5" creationId="{D2FC7F4B-5E26-46EC-889D-AC9F1DA4BA1E}"/>
          </ac:picMkLst>
        </pc:picChg>
        <pc:picChg chg="del">
          <ac:chgData name="LAMIAE BEZZAZ" userId="f9bc3cc0-8e1c-4944-afa8-b4b36bbf20e1" providerId="ADAL" clId="{537F61CE-EDF3-4520-97D4-8E3BED00EE0D}" dt="2026-03-02T10:41:13.385" v="44" actId="478"/>
          <ac:picMkLst>
            <pc:docMk/>
            <pc:sldMk cId="1336974588" sldId="1294"/>
            <ac:picMk id="8" creationId="{6C8A6329-8437-46CD-8A42-070232005C43}"/>
          </ac:picMkLst>
        </pc:picChg>
      </pc:sldChg>
      <pc:sldChg chg="add del">
        <pc:chgData name="LAMIAE BEZZAZ" userId="f9bc3cc0-8e1c-4944-afa8-b4b36bbf20e1" providerId="ADAL" clId="{537F61CE-EDF3-4520-97D4-8E3BED00EE0D}" dt="2026-03-02T10:45:36.636" v="61"/>
        <pc:sldMkLst>
          <pc:docMk/>
          <pc:sldMk cId="300145597" sldId="1296"/>
        </pc:sldMkLst>
      </pc:sldChg>
      <pc:sldChg chg="addSp delSp modSp add">
        <pc:chgData name="LAMIAE BEZZAZ" userId="f9bc3cc0-8e1c-4944-afa8-b4b36bbf20e1" providerId="ADAL" clId="{537F61CE-EDF3-4520-97D4-8E3BED00EE0D}" dt="2026-03-02T10:59:30.787" v="197" actId="20577"/>
        <pc:sldMkLst>
          <pc:docMk/>
          <pc:sldMk cId="379146290" sldId="1297"/>
        </pc:sldMkLst>
        <pc:spChg chg="del">
          <ac:chgData name="LAMIAE BEZZAZ" userId="f9bc3cc0-8e1c-4944-afa8-b4b36bbf20e1" providerId="ADAL" clId="{537F61CE-EDF3-4520-97D4-8E3BED00EE0D}" dt="2026-03-02T10:57:29.459" v="163" actId="478"/>
          <ac:spMkLst>
            <pc:docMk/>
            <pc:sldMk cId="379146290" sldId="1297"/>
            <ac:spMk id="2" creationId="{397D6792-77EF-964B-8655-3B3059F55CA8}"/>
          </ac:spMkLst>
        </pc:spChg>
        <pc:spChg chg="del">
          <ac:chgData name="LAMIAE BEZZAZ" userId="f9bc3cc0-8e1c-4944-afa8-b4b36bbf20e1" providerId="ADAL" clId="{537F61CE-EDF3-4520-97D4-8E3BED00EE0D}" dt="2026-03-02T10:57:27.859" v="162" actId="478"/>
          <ac:spMkLst>
            <pc:docMk/>
            <pc:sldMk cId="379146290" sldId="1297"/>
            <ac:spMk id="3" creationId="{5658D257-978F-A594-EEA1-56A5EF90062C}"/>
          </ac:spMkLst>
        </pc:spChg>
        <pc:spChg chg="del">
          <ac:chgData name="LAMIAE BEZZAZ" userId="f9bc3cc0-8e1c-4944-afa8-b4b36bbf20e1" providerId="ADAL" clId="{537F61CE-EDF3-4520-97D4-8E3BED00EE0D}" dt="2026-03-02T10:58:10.583" v="175" actId="478"/>
          <ac:spMkLst>
            <pc:docMk/>
            <pc:sldMk cId="379146290" sldId="1297"/>
            <ac:spMk id="4" creationId="{A2A74291-E7E7-13E4-B65A-C8356CD292FE}"/>
          </ac:spMkLst>
        </pc:spChg>
        <pc:spChg chg="mod">
          <ac:chgData name="LAMIAE BEZZAZ" userId="f9bc3cc0-8e1c-4944-afa8-b4b36bbf20e1" providerId="ADAL" clId="{537F61CE-EDF3-4520-97D4-8E3BED00EE0D}" dt="2026-03-02T10:57:05.544" v="155" actId="164"/>
          <ac:spMkLst>
            <pc:docMk/>
            <pc:sldMk cId="379146290" sldId="1297"/>
            <ac:spMk id="9" creationId="{DB4DDBFF-D324-3E3C-39D9-A0E8D4DE4E9D}"/>
          </ac:spMkLst>
        </pc:spChg>
        <pc:spChg chg="mod">
          <ac:chgData name="LAMIAE BEZZAZ" userId="f9bc3cc0-8e1c-4944-afa8-b4b36bbf20e1" providerId="ADAL" clId="{537F61CE-EDF3-4520-97D4-8E3BED00EE0D}" dt="2026-03-02T10:57:05.544" v="155" actId="164"/>
          <ac:spMkLst>
            <pc:docMk/>
            <pc:sldMk cId="379146290" sldId="1297"/>
            <ac:spMk id="10" creationId="{62AFBE96-6D58-CF0A-14F1-9A0AB1FC361F}"/>
          </ac:spMkLst>
        </pc:spChg>
        <pc:spChg chg="del">
          <ac:chgData name="LAMIAE BEZZAZ" userId="f9bc3cc0-8e1c-4944-afa8-b4b36bbf20e1" providerId="ADAL" clId="{537F61CE-EDF3-4520-97D4-8E3BED00EE0D}" dt="2026-03-02T10:58:10.583" v="175" actId="478"/>
          <ac:spMkLst>
            <pc:docMk/>
            <pc:sldMk cId="379146290" sldId="1297"/>
            <ac:spMk id="11" creationId="{CFC503CC-4FA1-9F10-684E-6C928131AD4B}"/>
          </ac:spMkLst>
        </pc:spChg>
        <pc:spChg chg="del">
          <ac:chgData name="LAMIAE BEZZAZ" userId="f9bc3cc0-8e1c-4944-afa8-b4b36bbf20e1" providerId="ADAL" clId="{537F61CE-EDF3-4520-97D4-8E3BED00EE0D}" dt="2026-03-02T10:58:13.855" v="176" actId="478"/>
          <ac:spMkLst>
            <pc:docMk/>
            <pc:sldMk cId="379146290" sldId="1297"/>
            <ac:spMk id="12" creationId="{E2007DED-A7A4-1496-C6CA-3C0B3D55903F}"/>
          </ac:spMkLst>
        </pc:spChg>
        <pc:spChg chg="del">
          <ac:chgData name="LAMIAE BEZZAZ" userId="f9bc3cc0-8e1c-4944-afa8-b4b36bbf20e1" providerId="ADAL" clId="{537F61CE-EDF3-4520-97D4-8E3BED00EE0D}" dt="2026-03-02T10:58:13.855" v="176" actId="478"/>
          <ac:spMkLst>
            <pc:docMk/>
            <pc:sldMk cId="379146290" sldId="1297"/>
            <ac:spMk id="13" creationId="{2CC04B81-2F68-9145-2BD8-E6E9F41E90B1}"/>
          </ac:spMkLst>
        </pc:spChg>
        <pc:spChg chg="del">
          <ac:chgData name="LAMIAE BEZZAZ" userId="f9bc3cc0-8e1c-4944-afa8-b4b36bbf20e1" providerId="ADAL" clId="{537F61CE-EDF3-4520-97D4-8E3BED00EE0D}" dt="2026-03-02T10:58:13.855" v="176" actId="478"/>
          <ac:spMkLst>
            <pc:docMk/>
            <pc:sldMk cId="379146290" sldId="1297"/>
            <ac:spMk id="14" creationId="{AF0CA50C-2275-E5C0-2D7C-487CAD1753CB}"/>
          </ac:spMkLst>
        </pc:spChg>
        <pc:spChg chg="del">
          <ac:chgData name="LAMIAE BEZZAZ" userId="f9bc3cc0-8e1c-4944-afa8-b4b36bbf20e1" providerId="ADAL" clId="{537F61CE-EDF3-4520-97D4-8E3BED00EE0D}" dt="2026-03-02T10:57:11.941" v="156" actId="478"/>
          <ac:spMkLst>
            <pc:docMk/>
            <pc:sldMk cId="379146290" sldId="1297"/>
            <ac:spMk id="17" creationId="{A5E18E04-36C4-DDBA-D36A-2F6CAF012C20}"/>
          </ac:spMkLst>
        </pc:spChg>
        <pc:spChg chg="del">
          <ac:chgData name="LAMIAE BEZZAZ" userId="f9bc3cc0-8e1c-4944-afa8-b4b36bbf20e1" providerId="ADAL" clId="{537F61CE-EDF3-4520-97D4-8E3BED00EE0D}" dt="2026-03-02T10:58:10.583" v="175" actId="478"/>
          <ac:spMkLst>
            <pc:docMk/>
            <pc:sldMk cId="379146290" sldId="1297"/>
            <ac:spMk id="18" creationId="{ECE942AC-D1E4-7C1A-AB4A-F1F11950B0CE}"/>
          </ac:spMkLst>
        </pc:spChg>
        <pc:spChg chg="add mod">
          <ac:chgData name="LAMIAE BEZZAZ" userId="f9bc3cc0-8e1c-4944-afa8-b4b36bbf20e1" providerId="ADAL" clId="{537F61CE-EDF3-4520-97D4-8E3BED00EE0D}" dt="2026-03-02T10:56:38.754" v="150" actId="571"/>
          <ac:spMkLst>
            <pc:docMk/>
            <pc:sldMk cId="379146290" sldId="1297"/>
            <ac:spMk id="26" creationId="{2ADE1EB3-5BEA-4EB3-B2E3-A230F36E0334}"/>
          </ac:spMkLst>
        </pc:spChg>
        <pc:spChg chg="add mod">
          <ac:chgData name="LAMIAE BEZZAZ" userId="f9bc3cc0-8e1c-4944-afa8-b4b36bbf20e1" providerId="ADAL" clId="{537F61CE-EDF3-4520-97D4-8E3BED00EE0D}" dt="2026-03-02T10:56:38.754" v="150" actId="571"/>
          <ac:spMkLst>
            <pc:docMk/>
            <pc:sldMk cId="379146290" sldId="1297"/>
            <ac:spMk id="27" creationId="{7D4E3319-F4DE-4BC0-9E94-A9722C58F253}"/>
          </ac:spMkLst>
        </pc:spChg>
        <pc:spChg chg="add mod">
          <ac:chgData name="LAMIAE BEZZAZ" userId="f9bc3cc0-8e1c-4944-afa8-b4b36bbf20e1" providerId="ADAL" clId="{537F61CE-EDF3-4520-97D4-8E3BED00EE0D}" dt="2026-03-02T10:59:08.461" v="191" actId="20577"/>
          <ac:spMkLst>
            <pc:docMk/>
            <pc:sldMk cId="379146290" sldId="1297"/>
            <ac:spMk id="28" creationId="{D5F23D96-30DE-467B-A7E9-A186887E176F}"/>
          </ac:spMkLst>
        </pc:spChg>
        <pc:spChg chg="add mod">
          <ac:chgData name="LAMIAE BEZZAZ" userId="f9bc3cc0-8e1c-4944-afa8-b4b36bbf20e1" providerId="ADAL" clId="{537F61CE-EDF3-4520-97D4-8E3BED00EE0D}" dt="2026-03-02T10:56:46.269" v="152" actId="1076"/>
          <ac:spMkLst>
            <pc:docMk/>
            <pc:sldMk cId="379146290" sldId="1297"/>
            <ac:spMk id="29" creationId="{316C026A-CCD4-4888-826D-3C7CA9B17DE0}"/>
          </ac:spMkLst>
        </pc:spChg>
        <pc:spChg chg="add mod">
          <ac:chgData name="LAMIAE BEZZAZ" userId="f9bc3cc0-8e1c-4944-afa8-b4b36bbf20e1" providerId="ADAL" clId="{537F61CE-EDF3-4520-97D4-8E3BED00EE0D}" dt="2026-03-02T10:59:26.888" v="195" actId="20577"/>
          <ac:spMkLst>
            <pc:docMk/>
            <pc:sldMk cId="379146290" sldId="1297"/>
            <ac:spMk id="33" creationId="{A6AD1F78-8CA6-4CF0-B49B-5A720BA939B5}"/>
          </ac:spMkLst>
        </pc:spChg>
        <pc:spChg chg="add mod">
          <ac:chgData name="LAMIAE BEZZAZ" userId="f9bc3cc0-8e1c-4944-afa8-b4b36bbf20e1" providerId="ADAL" clId="{537F61CE-EDF3-4520-97D4-8E3BED00EE0D}" dt="2026-03-02T10:57:54.312" v="168" actId="1076"/>
          <ac:spMkLst>
            <pc:docMk/>
            <pc:sldMk cId="379146290" sldId="1297"/>
            <ac:spMk id="34" creationId="{36766060-1253-4497-B728-5217DC1DEBE6}"/>
          </ac:spMkLst>
        </pc:spChg>
        <pc:spChg chg="add mod">
          <ac:chgData name="LAMIAE BEZZAZ" userId="f9bc3cc0-8e1c-4944-afa8-b4b36bbf20e1" providerId="ADAL" clId="{537F61CE-EDF3-4520-97D4-8E3BED00EE0D}" dt="2026-03-02T10:59:30.787" v="197" actId="20577"/>
          <ac:spMkLst>
            <pc:docMk/>
            <pc:sldMk cId="379146290" sldId="1297"/>
            <ac:spMk id="35" creationId="{9E9C7E2E-8338-4FAE-823D-9F5776ACF4C6}"/>
          </ac:spMkLst>
        </pc:spChg>
        <pc:spChg chg="del">
          <ac:chgData name="LAMIAE BEZZAZ" userId="f9bc3cc0-8e1c-4944-afa8-b4b36bbf20e1" providerId="ADAL" clId="{537F61CE-EDF3-4520-97D4-8E3BED00EE0D}" dt="2026-03-02T10:57:12.675" v="157" actId="478"/>
          <ac:spMkLst>
            <pc:docMk/>
            <pc:sldMk cId="379146290" sldId="1297"/>
            <ac:spMk id="36" creationId="{637F9C9C-A02D-128C-B58A-E9E349CF8C1B}"/>
          </ac:spMkLst>
        </pc:spChg>
        <pc:spChg chg="del">
          <ac:chgData name="LAMIAE BEZZAZ" userId="f9bc3cc0-8e1c-4944-afa8-b4b36bbf20e1" providerId="ADAL" clId="{537F61CE-EDF3-4520-97D4-8E3BED00EE0D}" dt="2026-03-02T10:57:14.134" v="158" actId="478"/>
          <ac:spMkLst>
            <pc:docMk/>
            <pc:sldMk cId="379146290" sldId="1297"/>
            <ac:spMk id="37" creationId="{39E02ABA-FCC4-BB47-BAC3-A50DD832EB82}"/>
          </ac:spMkLst>
        </pc:spChg>
        <pc:spChg chg="del mod">
          <ac:chgData name="LAMIAE BEZZAZ" userId="f9bc3cc0-8e1c-4944-afa8-b4b36bbf20e1" providerId="ADAL" clId="{537F61CE-EDF3-4520-97D4-8E3BED00EE0D}" dt="2026-03-02T10:56:18.862" v="145" actId="478"/>
          <ac:spMkLst>
            <pc:docMk/>
            <pc:sldMk cId="379146290" sldId="1297"/>
            <ac:spMk id="38" creationId="{89520A0F-6357-5518-6C05-8C7A31290014}"/>
          </ac:spMkLst>
        </pc:spChg>
        <pc:spChg chg="del mod">
          <ac:chgData name="LAMIAE BEZZAZ" userId="f9bc3cc0-8e1c-4944-afa8-b4b36bbf20e1" providerId="ADAL" clId="{537F61CE-EDF3-4520-97D4-8E3BED00EE0D}" dt="2026-03-02T10:56:22.136" v="146" actId="478"/>
          <ac:spMkLst>
            <pc:docMk/>
            <pc:sldMk cId="379146290" sldId="1297"/>
            <ac:spMk id="39" creationId="{6841D22E-7F63-0123-DE78-6B7D3949BFF3}"/>
          </ac:spMkLst>
        </pc:spChg>
        <pc:spChg chg="add mod">
          <ac:chgData name="LAMIAE BEZZAZ" userId="f9bc3cc0-8e1c-4944-afa8-b4b36bbf20e1" providerId="ADAL" clId="{537F61CE-EDF3-4520-97D4-8E3BED00EE0D}" dt="2026-03-02T10:58:00.550" v="170" actId="1076"/>
          <ac:spMkLst>
            <pc:docMk/>
            <pc:sldMk cId="379146290" sldId="1297"/>
            <ac:spMk id="40" creationId="{68DFA64D-FEF7-45DB-B455-DD46FE291F36}"/>
          </ac:spMkLst>
        </pc:spChg>
        <pc:spChg chg="del">
          <ac:chgData name="LAMIAE BEZZAZ" userId="f9bc3cc0-8e1c-4944-afa8-b4b36bbf20e1" providerId="ADAL" clId="{537F61CE-EDF3-4520-97D4-8E3BED00EE0D}" dt="2026-03-02T10:57:32.317" v="164" actId="478"/>
          <ac:spMkLst>
            <pc:docMk/>
            <pc:sldMk cId="379146290" sldId="1297"/>
            <ac:spMk id="42" creationId="{F17D042A-9C0B-3691-ABA9-FFC53DBA5F5E}"/>
          </ac:spMkLst>
        </pc:spChg>
        <pc:spChg chg="del mod">
          <ac:chgData name="LAMIAE BEZZAZ" userId="f9bc3cc0-8e1c-4944-afa8-b4b36bbf20e1" providerId="ADAL" clId="{537F61CE-EDF3-4520-97D4-8E3BED00EE0D}" dt="2026-03-02T10:56:25.205" v="147" actId="478"/>
          <ac:spMkLst>
            <pc:docMk/>
            <pc:sldMk cId="379146290" sldId="1297"/>
            <ac:spMk id="43" creationId="{C38A13D4-E9E5-6277-73ED-BAC95D25BA9D}"/>
          </ac:spMkLst>
        </pc:spChg>
        <pc:spChg chg="add mod">
          <ac:chgData name="LAMIAE BEZZAZ" userId="f9bc3cc0-8e1c-4944-afa8-b4b36bbf20e1" providerId="ADAL" clId="{537F61CE-EDF3-4520-97D4-8E3BED00EE0D}" dt="2026-03-02T10:59:00.135" v="189" actId="20577"/>
          <ac:spMkLst>
            <pc:docMk/>
            <pc:sldMk cId="379146290" sldId="1297"/>
            <ac:spMk id="44" creationId="{5BE0F84D-B6C6-480E-B3BE-6FFE56C40218}"/>
          </ac:spMkLst>
        </pc:spChg>
        <pc:spChg chg="add mod">
          <ac:chgData name="LAMIAE BEZZAZ" userId="f9bc3cc0-8e1c-4944-afa8-b4b36bbf20e1" providerId="ADAL" clId="{537F61CE-EDF3-4520-97D4-8E3BED00EE0D}" dt="2026-03-02T10:58:43.585" v="184" actId="20577"/>
          <ac:spMkLst>
            <pc:docMk/>
            <pc:sldMk cId="379146290" sldId="1297"/>
            <ac:spMk id="45" creationId="{67866962-05E4-4F4A-9003-B44020A0B923}"/>
          </ac:spMkLst>
        </pc:spChg>
        <pc:spChg chg="add mod">
          <ac:chgData name="LAMIAE BEZZAZ" userId="f9bc3cc0-8e1c-4944-afa8-b4b36bbf20e1" providerId="ADAL" clId="{537F61CE-EDF3-4520-97D4-8E3BED00EE0D}" dt="2026-03-02T10:58:52.652" v="187" actId="20577"/>
          <ac:spMkLst>
            <pc:docMk/>
            <pc:sldMk cId="379146290" sldId="1297"/>
            <ac:spMk id="47" creationId="{2780D375-C2BB-4F18-A90C-468BB145030D}"/>
          </ac:spMkLst>
        </pc:spChg>
        <pc:spChg chg="add mod">
          <ac:chgData name="LAMIAE BEZZAZ" userId="f9bc3cc0-8e1c-4944-afa8-b4b36bbf20e1" providerId="ADAL" clId="{537F61CE-EDF3-4520-97D4-8E3BED00EE0D}" dt="2026-03-02T10:58:48.585" v="185" actId="20577"/>
          <ac:spMkLst>
            <pc:docMk/>
            <pc:sldMk cId="379146290" sldId="1297"/>
            <ac:spMk id="48" creationId="{50BF2F2B-3E7E-4E96-8366-898DF36AEA00}"/>
          </ac:spMkLst>
        </pc:spChg>
        <pc:grpChg chg="add mod">
          <ac:chgData name="LAMIAE BEZZAZ" userId="f9bc3cc0-8e1c-4944-afa8-b4b36bbf20e1" providerId="ADAL" clId="{537F61CE-EDF3-4520-97D4-8E3BED00EE0D}" dt="2026-03-02T10:57:15.627" v="159" actId="1076"/>
          <ac:grpSpMkLst>
            <pc:docMk/>
            <pc:sldMk cId="379146290" sldId="1297"/>
            <ac:grpSpMk id="19" creationId="{7A9541B5-275C-47FB-960C-6F403E77D852}"/>
          </ac:grpSpMkLst>
        </pc:grpChg>
        <pc:picChg chg="mod">
          <ac:chgData name="LAMIAE BEZZAZ" userId="f9bc3cc0-8e1c-4944-afa8-b4b36bbf20e1" providerId="ADAL" clId="{537F61CE-EDF3-4520-97D4-8E3BED00EE0D}" dt="2026-03-02T10:56:30.712" v="148" actId="1076"/>
          <ac:picMkLst>
            <pc:docMk/>
            <pc:sldMk cId="379146290" sldId="1297"/>
            <ac:picMk id="16" creationId="{2D821F4D-459F-10F8-037F-9FC307E61A4C}"/>
          </ac:picMkLst>
        </pc:picChg>
        <pc:picChg chg="add mod ord">
          <ac:chgData name="LAMIAE BEZZAZ" userId="f9bc3cc0-8e1c-4944-afa8-b4b36bbf20e1" providerId="ADAL" clId="{537F61CE-EDF3-4520-97D4-8E3BED00EE0D}" dt="2026-03-02T10:57:05.544" v="155" actId="164"/>
          <ac:picMkLst>
            <pc:docMk/>
            <pc:sldMk cId="379146290" sldId="1297"/>
            <ac:picMk id="25" creationId="{3D1E1B57-929F-438E-9BE6-35A46C83C4BC}"/>
          </ac:picMkLst>
        </pc:picChg>
        <pc:picChg chg="add mod">
          <ac:chgData name="LAMIAE BEZZAZ" userId="f9bc3cc0-8e1c-4944-afa8-b4b36bbf20e1" providerId="ADAL" clId="{537F61CE-EDF3-4520-97D4-8E3BED00EE0D}" dt="2026-03-02T10:57:25.321" v="161" actId="1076"/>
          <ac:picMkLst>
            <pc:docMk/>
            <pc:sldMk cId="379146290" sldId="1297"/>
            <ac:picMk id="31" creationId="{AE997CD3-61B3-483C-9114-F29F349DF750}"/>
          </ac:picMkLst>
        </pc:picChg>
        <pc:picChg chg="add mod">
          <ac:chgData name="LAMIAE BEZZAZ" userId="f9bc3cc0-8e1c-4944-afa8-b4b36bbf20e1" providerId="ADAL" clId="{537F61CE-EDF3-4520-97D4-8E3BED00EE0D}" dt="2026-03-02T10:57:41.214" v="166" actId="1076"/>
          <ac:picMkLst>
            <pc:docMk/>
            <pc:sldMk cId="379146290" sldId="1297"/>
            <ac:picMk id="32" creationId="{143CE42B-B078-4110-9407-3DAC9E097F17}"/>
          </ac:picMkLst>
        </pc:picChg>
        <pc:picChg chg="add mod">
          <ac:chgData name="LAMIAE BEZZAZ" userId="f9bc3cc0-8e1c-4944-afa8-b4b36bbf20e1" providerId="ADAL" clId="{537F61CE-EDF3-4520-97D4-8E3BED00EE0D}" dt="2026-03-02T10:58:24.264" v="178" actId="1076"/>
          <ac:picMkLst>
            <pc:docMk/>
            <pc:sldMk cId="379146290" sldId="1297"/>
            <ac:picMk id="41" creationId="{88297B55-CDBF-4F2C-BE4B-DC555F2874CE}"/>
          </ac:picMkLst>
        </pc:picChg>
        <pc:picChg chg="add mod">
          <ac:chgData name="LAMIAE BEZZAZ" userId="f9bc3cc0-8e1c-4944-afa8-b4b36bbf20e1" providerId="ADAL" clId="{537F61CE-EDF3-4520-97D4-8E3BED00EE0D}" dt="2026-03-02T10:58:35.307" v="181" actId="1076"/>
          <ac:picMkLst>
            <pc:docMk/>
            <pc:sldMk cId="379146290" sldId="1297"/>
            <ac:picMk id="46" creationId="{2C17FD14-4EB3-41C6-BC8F-B9B7FCC0DDD8}"/>
          </ac:picMkLst>
        </pc:picChg>
      </pc:sldChg>
      <pc:sldChg chg="add del">
        <pc:chgData name="LAMIAE BEZZAZ" userId="f9bc3cc0-8e1c-4944-afa8-b4b36bbf20e1" providerId="ADAL" clId="{537F61CE-EDF3-4520-97D4-8E3BED00EE0D}" dt="2026-03-02T10:55:24.964" v="129"/>
        <pc:sldMkLst>
          <pc:docMk/>
          <pc:sldMk cId="2704467609" sldId="1298"/>
        </pc:sldMkLst>
      </pc:sldChg>
      <pc:sldChg chg="add del">
        <pc:chgData name="LAMIAE BEZZAZ" userId="f9bc3cc0-8e1c-4944-afa8-b4b36bbf20e1" providerId="ADAL" clId="{537F61CE-EDF3-4520-97D4-8E3BED00EE0D}" dt="2026-03-02T10:55:21.927" v="128"/>
        <pc:sldMkLst>
          <pc:docMk/>
          <pc:sldMk cId="4267044274" sldId="1299"/>
        </pc:sldMkLst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19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18831" cy="495029"/>
          </a:xfrm>
          <a:prstGeom prst="rect">
            <a:avLst/>
          </a:prstGeom>
        </p:spPr>
        <p:txBody>
          <a:bodyPr vert="horz" lIns="90800" tIns="45400" rIns="90800" bIns="45400" rtlCol="0"/>
          <a:lstStyle>
            <a:lvl1pPr algn="l">
              <a:defRPr sz="1200"/>
            </a:lvl1pPr>
          </a:lstStyle>
          <a:p>
            <a:endParaRPr lang="fr-MA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15373" y="0"/>
            <a:ext cx="2918831" cy="495029"/>
          </a:xfrm>
          <a:prstGeom prst="rect">
            <a:avLst/>
          </a:prstGeom>
        </p:spPr>
        <p:txBody>
          <a:bodyPr vert="horz" lIns="90800" tIns="45400" rIns="90800" bIns="45400" rtlCol="0"/>
          <a:lstStyle>
            <a:lvl1pPr algn="r">
              <a:defRPr sz="1200"/>
            </a:lvl1pPr>
          </a:lstStyle>
          <a:p>
            <a:fld id="{B170D036-93EB-4403-A328-CEEC95972C3A}" type="datetimeFigureOut">
              <a:rPr lang="fr-MA" smtClean="0"/>
              <a:t>02/03/2026</a:t>
            </a:fld>
            <a:endParaRPr lang="fr-MA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1147763" y="1231900"/>
            <a:ext cx="4440237" cy="333216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0800" tIns="45400" rIns="90800" bIns="45400" rtlCol="0" anchor="ctr"/>
          <a:lstStyle/>
          <a:p>
            <a:endParaRPr lang="fr-MA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673577" y="4748164"/>
            <a:ext cx="5388610" cy="3884860"/>
          </a:xfrm>
          <a:prstGeom prst="rect">
            <a:avLst/>
          </a:prstGeom>
        </p:spPr>
        <p:txBody>
          <a:bodyPr vert="horz" lIns="90800" tIns="45400" rIns="90800" bIns="45400" rtlCol="0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MA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9371287"/>
            <a:ext cx="2918831" cy="495028"/>
          </a:xfrm>
          <a:prstGeom prst="rect">
            <a:avLst/>
          </a:prstGeom>
        </p:spPr>
        <p:txBody>
          <a:bodyPr vert="horz" lIns="90800" tIns="45400" rIns="90800" bIns="45400" rtlCol="0" anchor="b"/>
          <a:lstStyle>
            <a:lvl1pPr algn="l">
              <a:defRPr sz="1200"/>
            </a:lvl1pPr>
          </a:lstStyle>
          <a:p>
            <a:endParaRPr lang="fr-MA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15373" y="9371287"/>
            <a:ext cx="2918831" cy="495028"/>
          </a:xfrm>
          <a:prstGeom prst="rect">
            <a:avLst/>
          </a:prstGeom>
        </p:spPr>
        <p:txBody>
          <a:bodyPr vert="horz" lIns="90800" tIns="45400" rIns="90800" bIns="45400" rtlCol="0" anchor="b"/>
          <a:lstStyle>
            <a:lvl1pPr algn="r">
              <a:defRPr sz="1200"/>
            </a:lvl1pPr>
          </a:lstStyle>
          <a:p>
            <a:fld id="{7136E571-1CA0-4C8D-985D-594239BEC5F6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92194762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136E571-1CA0-4C8D-985D-594239BEC5F6}" type="slidenum">
              <a:rPr kumimoji="0" lang="fr-MA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</a:t>
            </a:fld>
            <a:endParaRPr kumimoji="0" lang="fr-MA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9408915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E6EDB43-C08F-5A9F-58AA-CD49FF461BA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85F0882B-9291-AB2A-801A-817F5A60DE34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349BBDB7-6031-443D-FEF6-E72DA1437ED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1321CF19-702B-68EC-982E-5BC14DBED54D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136E571-1CA0-4C8D-985D-594239BEC5F6}" type="slidenum">
              <a:rPr kumimoji="0" lang="fr-MA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</a:t>
            </a:fld>
            <a:endParaRPr kumimoji="0" lang="fr-MA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22671735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microsoft.com/office/2007/relationships/hdphoto" Target="../media/hdphoto1.wdp"/><Relationship Id="rId7" Type="http://schemas.microsoft.com/office/2007/relationships/hdphoto" Target="../media/hdphoto3.wdp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7.png"/><Relationship Id="rId5" Type="http://schemas.microsoft.com/office/2007/relationships/hdphoto" Target="../media/hdphoto2.wdp"/><Relationship Id="rId4" Type="http://schemas.openxmlformats.org/officeDocument/2006/relationships/image" Target="../media/image6.png"/><Relationship Id="rId9" Type="http://schemas.microsoft.com/office/2007/relationships/hdphoto" Target="../media/hdphoto4.wdp"/></Relationships>
</file>

<file path=ppt/slideLayouts/_rels/slideLayout8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microsoft.com/office/2007/relationships/hdphoto" Target="../media/hdphoto1.wdp"/><Relationship Id="rId7" Type="http://schemas.microsoft.com/office/2007/relationships/hdphoto" Target="../media/hdphoto3.wdp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7.png"/><Relationship Id="rId5" Type="http://schemas.microsoft.com/office/2007/relationships/hdphoto" Target="../media/hdphoto2.wdp"/><Relationship Id="rId4" Type="http://schemas.openxmlformats.org/officeDocument/2006/relationships/image" Target="../media/image6.png"/><Relationship Id="rId9" Type="http://schemas.microsoft.com/office/2007/relationships/hdphoto" Target="../media/hdphoto4.wdp"/></Relationships>
</file>

<file path=ppt/slideLayouts/_rels/slideLayout9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microsoft.com/office/2007/relationships/hdphoto" Target="../media/hdphoto1.wdp"/><Relationship Id="rId7" Type="http://schemas.microsoft.com/office/2007/relationships/hdphoto" Target="../media/hdphoto4.wdp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8.png"/><Relationship Id="rId5" Type="http://schemas.microsoft.com/office/2007/relationships/hdphoto" Target="../media/hdphoto3.wdp"/><Relationship Id="rId4" Type="http://schemas.openxmlformats.org/officeDocument/2006/relationships/image" Target="../media/image7.png"/><Relationship Id="rId9" Type="http://schemas.microsoft.com/office/2007/relationships/hdphoto" Target="../media/hdphoto2.wdp"/></Relationships>
</file>

<file path=ppt/slideLayouts/_rels/slideLayout10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7" Type="http://schemas.microsoft.com/office/2007/relationships/hdphoto" Target="../media/hdphoto2.wdp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6.png"/><Relationship Id="rId5" Type="http://schemas.microsoft.com/office/2007/relationships/hdphoto" Target="../media/hdphoto3.wdp"/><Relationship Id="rId4" Type="http://schemas.openxmlformats.org/officeDocument/2006/relationships/image" Target="../media/image7.png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g"/><Relationship Id="rId1" Type="http://schemas.openxmlformats.org/officeDocument/2006/relationships/slideMaster" Target="../slideMasters/slideMaster7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85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microsoft.com/office/2007/relationships/hdphoto" Target="../media/hdphoto1.wdp"/><Relationship Id="rId7" Type="http://schemas.microsoft.com/office/2007/relationships/hdphoto" Target="../media/hdphoto3.wdp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2.xml"/><Relationship Id="rId6" Type="http://schemas.openxmlformats.org/officeDocument/2006/relationships/image" Target="../media/image7.png"/><Relationship Id="rId5" Type="http://schemas.microsoft.com/office/2007/relationships/hdphoto" Target="../media/hdphoto2.wdp"/><Relationship Id="rId4" Type="http://schemas.openxmlformats.org/officeDocument/2006/relationships/image" Target="../media/image6.png"/><Relationship Id="rId9" Type="http://schemas.microsoft.com/office/2007/relationships/hdphoto" Target="../media/hdphoto4.wdp"/></Relationships>
</file>

<file path=ppt/slideLayouts/_rels/slideLayout86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microsoft.com/office/2007/relationships/hdphoto" Target="../media/hdphoto1.wdp"/><Relationship Id="rId7" Type="http://schemas.microsoft.com/office/2007/relationships/hdphoto" Target="../media/hdphoto3.wdp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2.xml"/><Relationship Id="rId6" Type="http://schemas.openxmlformats.org/officeDocument/2006/relationships/image" Target="../media/image7.png"/><Relationship Id="rId5" Type="http://schemas.microsoft.com/office/2007/relationships/hdphoto" Target="../media/hdphoto2.wdp"/><Relationship Id="rId4" Type="http://schemas.openxmlformats.org/officeDocument/2006/relationships/image" Target="../media/image6.png"/><Relationship Id="rId9" Type="http://schemas.microsoft.com/office/2007/relationships/hdphoto" Target="../media/hdphoto4.wdp"/></Relationships>
</file>

<file path=ppt/slideLayouts/_rels/slideLayout87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microsoft.com/office/2007/relationships/hdphoto" Target="../media/hdphoto1.wdp"/><Relationship Id="rId7" Type="http://schemas.microsoft.com/office/2007/relationships/hdphoto" Target="../media/hdphoto4.wdp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2.xml"/><Relationship Id="rId6" Type="http://schemas.openxmlformats.org/officeDocument/2006/relationships/image" Target="../media/image8.png"/><Relationship Id="rId5" Type="http://schemas.microsoft.com/office/2007/relationships/hdphoto" Target="../media/hdphoto3.wdp"/><Relationship Id="rId4" Type="http://schemas.openxmlformats.org/officeDocument/2006/relationships/image" Target="../media/image7.png"/><Relationship Id="rId9" Type="http://schemas.microsoft.com/office/2007/relationships/hdphoto" Target="../media/hdphoto2.wdp"/></Relationships>
</file>

<file path=ppt/slideLayouts/_rels/slideLayout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03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7" Type="http://schemas.microsoft.com/office/2007/relationships/hdphoto" Target="../media/hdphoto3.wdp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4.xml"/><Relationship Id="rId6" Type="http://schemas.openxmlformats.org/officeDocument/2006/relationships/image" Target="../media/image7.png"/><Relationship Id="rId5" Type="http://schemas.microsoft.com/office/2007/relationships/hdphoto" Target="../media/hdphoto2.wdp"/><Relationship Id="rId4" Type="http://schemas.openxmlformats.org/officeDocument/2006/relationships/image" Target="../media/image6.png"/></Relationships>
</file>

<file path=ppt/slideLayouts/_rels/slideLayout104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microsoft.com/office/2007/relationships/hdphoto" Target="../media/hdphoto1.wdp"/><Relationship Id="rId7" Type="http://schemas.microsoft.com/office/2007/relationships/hdphoto" Target="../media/hdphoto3.wdp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4.xml"/><Relationship Id="rId6" Type="http://schemas.openxmlformats.org/officeDocument/2006/relationships/image" Target="../media/image7.png"/><Relationship Id="rId5" Type="http://schemas.microsoft.com/office/2007/relationships/hdphoto" Target="../media/hdphoto2.wdp"/><Relationship Id="rId4" Type="http://schemas.openxmlformats.org/officeDocument/2006/relationships/image" Target="../media/image6.png"/><Relationship Id="rId9" Type="http://schemas.microsoft.com/office/2007/relationships/hdphoto" Target="../media/hdphoto4.wdp"/></Relationships>
</file>

<file path=ppt/slideLayouts/_rels/slideLayout105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7" Type="http://schemas.microsoft.com/office/2007/relationships/hdphoto" Target="../media/hdphoto2.wdp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4.xml"/><Relationship Id="rId6" Type="http://schemas.openxmlformats.org/officeDocument/2006/relationships/image" Target="../media/image6.png"/><Relationship Id="rId5" Type="http://schemas.microsoft.com/office/2007/relationships/hdphoto" Target="../media/hdphoto3.wdp"/><Relationship Id="rId4" Type="http://schemas.openxmlformats.org/officeDocument/2006/relationships/image" Target="../media/image7.png"/></Relationships>
</file>

<file path=ppt/slideLayouts/_rels/slideLayout10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0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0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0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30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microsoft.com/office/2007/relationships/hdphoto" Target="../media/hdphoto1.wdp"/><Relationship Id="rId7" Type="http://schemas.microsoft.com/office/2007/relationships/hdphoto" Target="../media/hdphoto3.wdp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7.xml"/><Relationship Id="rId6" Type="http://schemas.openxmlformats.org/officeDocument/2006/relationships/image" Target="../media/image7.png"/><Relationship Id="rId5" Type="http://schemas.microsoft.com/office/2007/relationships/hdphoto" Target="../media/hdphoto2.wdp"/><Relationship Id="rId4" Type="http://schemas.openxmlformats.org/officeDocument/2006/relationships/image" Target="../media/image6.png"/><Relationship Id="rId9" Type="http://schemas.microsoft.com/office/2007/relationships/hdphoto" Target="../media/hdphoto4.wdp"/></Relationships>
</file>

<file path=ppt/slideLayouts/_rels/slideLayout1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1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1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1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1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1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1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1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1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1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1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1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1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bg>
      <p:bgPr>
        <a:blipFill dpi="0" rotWithShape="1">
          <a:blip r:embed="rId2">
            <a:lum/>
          </a:blip>
          <a:srcRect/>
          <a:stretch>
            <a:fillRect t="-1000" b="-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3409073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bg>
      <p:bgPr>
        <a:blipFill dpi="0" rotWithShape="1">
          <a:blip r:embed="rId2">
            <a:lum/>
          </a:blip>
          <a:srcRect/>
          <a:stretch>
            <a:fillRect t="-1000" b="-5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0274964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bg>
      <p:bgPr>
        <a:blipFill dpi="0" rotWithShape="1">
          <a:blip r:embed="rId2">
            <a:lum/>
          </a:blip>
          <a:srcRect/>
          <a:stretch>
            <a:fillRect t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806082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2000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>
              <a:defRPr lang="fr-MA" sz="3600" b="1">
                <a:solidFill>
                  <a:srgbClr val="565F88"/>
                </a:solidFill>
                <a:latin typeface="Dosis" pitchFamily="2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1772322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0F2A5A2-07B7-D4DA-50E5-C4F55CED749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2000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>
              <a:defRPr lang="fr-MA" sz="3600" b="1">
                <a:solidFill>
                  <a:srgbClr val="565F88"/>
                </a:solidFill>
                <a:latin typeface="Dosis" pitchFamily="2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9F1E9647-C23F-0AB7-101C-32D0969E9F60}"/>
              </a:ext>
            </a:extLst>
          </p:cNvPr>
          <p:cNvSpPr/>
          <p:nvPr userDrawn="1"/>
        </p:nvSpPr>
        <p:spPr>
          <a:xfrm>
            <a:off x="4735350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4" name="Organigramme : Terminateur 3">
            <a:extLst>
              <a:ext uri="{FF2B5EF4-FFF2-40B4-BE49-F238E27FC236}">
                <a16:creationId xmlns:a16="http://schemas.microsoft.com/office/drawing/2014/main" id="{DD7159A8-5CAC-1F2F-AA5A-44097860B98F}"/>
              </a:ext>
            </a:extLst>
          </p:cNvPr>
          <p:cNvSpPr/>
          <p:nvPr userDrawn="1"/>
        </p:nvSpPr>
        <p:spPr>
          <a:xfrm>
            <a:off x="4951350" y="5023288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6</a:t>
            </a:r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C29B8546-2300-CF26-DE2E-38073503AB14}"/>
              </a:ext>
            </a:extLst>
          </p:cNvPr>
          <p:cNvSpPr/>
          <p:nvPr userDrawn="1"/>
        </p:nvSpPr>
        <p:spPr>
          <a:xfrm>
            <a:off x="628649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6" name="Organigramme : Terminateur 5">
            <a:extLst>
              <a:ext uri="{FF2B5EF4-FFF2-40B4-BE49-F238E27FC236}">
                <a16:creationId xmlns:a16="http://schemas.microsoft.com/office/drawing/2014/main" id="{9F63B16B-0D64-E4B7-A02B-5B9E10FD9E1A}"/>
              </a:ext>
            </a:extLst>
          </p:cNvPr>
          <p:cNvSpPr/>
          <p:nvPr userDrawn="1"/>
        </p:nvSpPr>
        <p:spPr>
          <a:xfrm>
            <a:off x="844649" y="5023288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3</a:t>
            </a: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076ABA10-32B5-B604-0B98-F854920B1C35}"/>
              </a:ext>
            </a:extLst>
          </p:cNvPr>
          <p:cNvSpPr/>
          <p:nvPr userDrawn="1"/>
        </p:nvSpPr>
        <p:spPr>
          <a:xfrm>
            <a:off x="4735350" y="3734113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8" name="Organigramme : Terminateur 7">
            <a:extLst>
              <a:ext uri="{FF2B5EF4-FFF2-40B4-BE49-F238E27FC236}">
                <a16:creationId xmlns:a16="http://schemas.microsoft.com/office/drawing/2014/main" id="{8D09FAA9-8B01-B85B-6AD2-AA1306C99B4F}"/>
              </a:ext>
            </a:extLst>
          </p:cNvPr>
          <p:cNvSpPr/>
          <p:nvPr userDrawn="1"/>
        </p:nvSpPr>
        <p:spPr>
          <a:xfrm>
            <a:off x="4951350" y="3482113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5</a:t>
            </a:r>
          </a:p>
        </p:txBody>
      </p: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43917791-49A0-A179-89BD-9B276594FD5C}"/>
              </a:ext>
            </a:extLst>
          </p:cNvPr>
          <p:cNvSpPr/>
          <p:nvPr userDrawn="1"/>
        </p:nvSpPr>
        <p:spPr>
          <a:xfrm>
            <a:off x="628649" y="3734113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10" name="Organigramme : Terminateur 9">
            <a:extLst>
              <a:ext uri="{FF2B5EF4-FFF2-40B4-BE49-F238E27FC236}">
                <a16:creationId xmlns:a16="http://schemas.microsoft.com/office/drawing/2014/main" id="{F9D3FD68-51AA-4AAC-DA0F-FC1598DFD10B}"/>
              </a:ext>
            </a:extLst>
          </p:cNvPr>
          <p:cNvSpPr/>
          <p:nvPr userDrawn="1"/>
        </p:nvSpPr>
        <p:spPr>
          <a:xfrm>
            <a:off x="844649" y="3482113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2</a:t>
            </a:r>
          </a:p>
        </p:txBody>
      </p:sp>
      <p:sp>
        <p:nvSpPr>
          <p:cNvPr id="11" name="Rectangle : coins arrondis 10">
            <a:extLst>
              <a:ext uri="{FF2B5EF4-FFF2-40B4-BE49-F238E27FC236}">
                <a16:creationId xmlns:a16="http://schemas.microsoft.com/office/drawing/2014/main" id="{CC537851-8C6F-4D1B-3353-B99C763FE6F0}"/>
              </a:ext>
            </a:extLst>
          </p:cNvPr>
          <p:cNvSpPr/>
          <p:nvPr userDrawn="1"/>
        </p:nvSpPr>
        <p:spPr>
          <a:xfrm>
            <a:off x="4716000" y="2196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12" name="Organigramme : Terminateur 11">
            <a:extLst>
              <a:ext uri="{FF2B5EF4-FFF2-40B4-BE49-F238E27FC236}">
                <a16:creationId xmlns:a16="http://schemas.microsoft.com/office/drawing/2014/main" id="{E95BC511-E9AF-223A-8E8C-7786DA7A9B1E}"/>
              </a:ext>
            </a:extLst>
          </p:cNvPr>
          <p:cNvSpPr/>
          <p:nvPr userDrawn="1"/>
        </p:nvSpPr>
        <p:spPr>
          <a:xfrm>
            <a:off x="4932000" y="1944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4</a:t>
            </a:r>
          </a:p>
        </p:txBody>
      </p:sp>
      <p:sp>
        <p:nvSpPr>
          <p:cNvPr id="15" name="Espace réservé du texte 5">
            <a:extLst>
              <a:ext uri="{FF2B5EF4-FFF2-40B4-BE49-F238E27FC236}">
                <a16:creationId xmlns:a16="http://schemas.microsoft.com/office/drawing/2014/main" id="{D174E1EA-100E-B3C4-9105-A0B081A78EFB}"/>
              </a:ext>
            </a:extLst>
          </p:cNvPr>
          <p:cNvSpPr txBox="1">
            <a:spLocks/>
          </p:cNvSpPr>
          <p:nvPr userDrawn="1"/>
        </p:nvSpPr>
        <p:spPr>
          <a:xfrm>
            <a:off x="808649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defPPr>
              <a:defRPr lang="fr-FR"/>
            </a:defPPr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r>
              <a:rPr lang="fr-MA" dirty="0"/>
              <a:t>Révision</a:t>
            </a:r>
          </a:p>
          <a:p>
            <a:r>
              <a:rPr lang="fr-MA" dirty="0"/>
              <a:t>Lecture offerte</a:t>
            </a: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C5080DA-EEE4-B0DB-4320-B6333D61EC3F}"/>
              </a:ext>
            </a:extLst>
          </p:cNvPr>
          <p:cNvGrpSpPr/>
          <p:nvPr userDrawn="1"/>
        </p:nvGrpSpPr>
        <p:grpSpPr>
          <a:xfrm>
            <a:off x="648000" y="1944000"/>
            <a:ext cx="3780000" cy="1332000"/>
            <a:chOff x="648000" y="1944000"/>
            <a:chExt cx="3780000" cy="1332000"/>
          </a:xfrm>
        </p:grpSpPr>
        <p:sp>
          <p:nvSpPr>
            <p:cNvPr id="19" name="Rectangle : coins arrondis 18">
              <a:extLst>
                <a:ext uri="{FF2B5EF4-FFF2-40B4-BE49-F238E27FC236}">
                  <a16:creationId xmlns:a16="http://schemas.microsoft.com/office/drawing/2014/main" id="{FF956EF7-1C04-B75A-99DB-1610B0777584}"/>
                </a:ext>
              </a:extLst>
            </p:cNvPr>
            <p:cNvSpPr/>
            <p:nvPr/>
          </p:nvSpPr>
          <p:spPr>
            <a:xfrm>
              <a:off x="648000" y="2196000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endParaRPr lang="fr-MA"/>
            </a:p>
          </p:txBody>
        </p:sp>
        <p:sp>
          <p:nvSpPr>
            <p:cNvPr id="20" name="Organigramme : Terminateur 19">
              <a:extLst>
                <a:ext uri="{FF2B5EF4-FFF2-40B4-BE49-F238E27FC236}">
                  <a16:creationId xmlns:a16="http://schemas.microsoft.com/office/drawing/2014/main" id="{E1429BD4-3BA4-BBFA-4BEF-AD11475F7BBB}"/>
                </a:ext>
              </a:extLst>
            </p:cNvPr>
            <p:cNvSpPr/>
            <p:nvPr/>
          </p:nvSpPr>
          <p:spPr>
            <a:xfrm>
              <a:off x="864000" y="1944000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r>
                <a:rPr lang="fr-MA" dirty="0">
                  <a:solidFill>
                    <a:srgbClr val="757575"/>
                  </a:solidFill>
                  <a:latin typeface="Dosis ExtraBold" pitchFamily="2" charset="0"/>
                </a:rPr>
                <a:t>Séance 1</a:t>
              </a:r>
            </a:p>
          </p:txBody>
        </p:sp>
      </p:grpSp>
      <p:sp>
        <p:nvSpPr>
          <p:cNvPr id="26" name="Espace réservé du texte 25">
            <a:extLst>
              <a:ext uri="{FF2B5EF4-FFF2-40B4-BE49-F238E27FC236}">
                <a16:creationId xmlns:a16="http://schemas.microsoft.com/office/drawing/2014/main" id="{5309429C-1039-2C54-E46D-AB6F245EAE64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800611" y="23952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du texte 25">
            <a:extLst>
              <a:ext uri="{FF2B5EF4-FFF2-40B4-BE49-F238E27FC236}">
                <a16:creationId xmlns:a16="http://schemas.microsoft.com/office/drawing/2014/main" id="{804D03EF-3A2B-E15D-3E5B-9B72509A83C0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909142" y="23952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8" name="Espace réservé du texte 25">
            <a:extLst>
              <a:ext uri="{FF2B5EF4-FFF2-40B4-BE49-F238E27FC236}">
                <a16:creationId xmlns:a16="http://schemas.microsoft.com/office/drawing/2014/main" id="{37C3B835-3703-D664-EDC0-55915565194A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800611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du texte 25">
            <a:extLst>
              <a:ext uri="{FF2B5EF4-FFF2-40B4-BE49-F238E27FC236}">
                <a16:creationId xmlns:a16="http://schemas.microsoft.com/office/drawing/2014/main" id="{17275B2B-E189-AEF4-7C55-C06676186A1E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909142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30" name="Espace réservé du texte 25">
            <a:extLst>
              <a:ext uri="{FF2B5EF4-FFF2-40B4-BE49-F238E27FC236}">
                <a16:creationId xmlns:a16="http://schemas.microsoft.com/office/drawing/2014/main" id="{35F22259-A426-1C6B-4A60-50940908B16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800611" y="547457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du texte 25">
            <a:extLst>
              <a:ext uri="{FF2B5EF4-FFF2-40B4-BE49-F238E27FC236}">
                <a16:creationId xmlns:a16="http://schemas.microsoft.com/office/drawing/2014/main" id="{B9583407-B6F3-0B8E-9991-D458D8A7CB23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909142" y="547457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10461288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FF45224-BA7F-8144-8607-A09DDE3704B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6039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0F34C4EC-38D2-DF0E-79EE-51FD9A9B44D8}"/>
              </a:ext>
            </a:extLst>
          </p:cNvPr>
          <p:cNvSpPr/>
          <p:nvPr userDrawn="1"/>
        </p:nvSpPr>
        <p:spPr>
          <a:xfrm>
            <a:off x="612000" y="2196000"/>
            <a:ext cx="3780000" cy="1080000"/>
          </a:xfrm>
          <a:prstGeom prst="roundRect">
            <a:avLst/>
          </a:prstGeom>
          <a:solidFill>
            <a:srgbClr val="A1D6EC"/>
          </a:solidFill>
          <a:ln>
            <a:solidFill>
              <a:schemeClr val="accent5"/>
            </a:solidFill>
          </a:ln>
          <a:effectLst>
            <a:outerShdw blurRad="38100" dist="25400" dir="2700000" algn="tl" rotWithShape="0">
              <a:srgbClr val="00B0F0">
                <a:alpha val="40000"/>
              </a:srgb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4" name="Organigramme : Terminateur 3">
            <a:extLst>
              <a:ext uri="{FF2B5EF4-FFF2-40B4-BE49-F238E27FC236}">
                <a16:creationId xmlns:a16="http://schemas.microsoft.com/office/drawing/2014/main" id="{38E0A981-512D-DDF2-8598-875BCCC3C132}"/>
              </a:ext>
            </a:extLst>
          </p:cNvPr>
          <p:cNvSpPr/>
          <p:nvPr userDrawn="1"/>
        </p:nvSpPr>
        <p:spPr>
          <a:xfrm>
            <a:off x="828000" y="1944000"/>
            <a:ext cx="1260000" cy="360000"/>
          </a:xfrm>
          <a:prstGeom prst="flowChartTerminator">
            <a:avLst/>
          </a:prstGeom>
          <a:solidFill>
            <a:srgbClr val="A1D6EC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474F71"/>
                </a:solidFill>
                <a:latin typeface="Dosis ExtraBold" pitchFamily="2" charset="0"/>
              </a:rPr>
              <a:t>Séance 1</a:t>
            </a:r>
          </a:p>
        </p:txBody>
      </p:sp>
      <p:sp>
        <p:nvSpPr>
          <p:cNvPr id="6" name="Espace réservé du texte 5">
            <a:extLst>
              <a:ext uri="{FF2B5EF4-FFF2-40B4-BE49-F238E27FC236}">
                <a16:creationId xmlns:a16="http://schemas.microsoft.com/office/drawing/2014/main" id="{E9368326-A537-80A0-9302-1EE9F91FF39D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792000" y="2395639"/>
            <a:ext cx="3420000" cy="792000"/>
          </a:xfrm>
          <a:prstGeom prst="roundRect">
            <a:avLst/>
          </a:prstGeom>
          <a:solidFill>
            <a:srgbClr val="E6F3FA"/>
          </a:solidFill>
        </p:spPr>
        <p:txBody>
          <a:bodyPr anchor="ctr"/>
          <a:lstStyle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"/>
              <a:defRPr sz="1200">
                <a:solidFill>
                  <a:srgbClr val="474F71"/>
                </a:solidFill>
                <a:latin typeface="Dosis SemiBold" pitchFamily="2" charset="0"/>
                <a:sym typeface="Wingdings" panose="05000000000000000000" pitchFamily="2" charset="2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474F71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876AB203-C4D4-63C1-C9BD-6180ADF322D9}"/>
              </a:ext>
            </a:extLst>
          </p:cNvPr>
          <p:cNvSpPr/>
          <p:nvPr userDrawn="1"/>
        </p:nvSpPr>
        <p:spPr>
          <a:xfrm>
            <a:off x="4716000" y="2196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8" name="Organigramme : Terminateur 7">
            <a:extLst>
              <a:ext uri="{FF2B5EF4-FFF2-40B4-BE49-F238E27FC236}">
                <a16:creationId xmlns:a16="http://schemas.microsoft.com/office/drawing/2014/main" id="{72211034-E5CD-05DB-42AD-0BC0C22E5903}"/>
              </a:ext>
            </a:extLst>
          </p:cNvPr>
          <p:cNvSpPr/>
          <p:nvPr userDrawn="1"/>
        </p:nvSpPr>
        <p:spPr>
          <a:xfrm>
            <a:off x="4932000" y="1944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4</a:t>
            </a:r>
          </a:p>
        </p:txBody>
      </p:sp>
      <p:sp>
        <p:nvSpPr>
          <p:cNvPr id="9" name="Espace réservé du texte 5">
            <a:extLst>
              <a:ext uri="{FF2B5EF4-FFF2-40B4-BE49-F238E27FC236}">
                <a16:creationId xmlns:a16="http://schemas.microsoft.com/office/drawing/2014/main" id="{3A2F45E5-0D2B-B4F1-5CD0-221F08218910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4896000" y="2395639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828C7C5B-D002-002E-FEE3-B7A0B6B29B84}"/>
              </a:ext>
            </a:extLst>
          </p:cNvPr>
          <p:cNvSpPr/>
          <p:nvPr userDrawn="1"/>
        </p:nvSpPr>
        <p:spPr>
          <a:xfrm>
            <a:off x="628649" y="3708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18" name="Organigramme : Terminateur 17">
            <a:extLst>
              <a:ext uri="{FF2B5EF4-FFF2-40B4-BE49-F238E27FC236}">
                <a16:creationId xmlns:a16="http://schemas.microsoft.com/office/drawing/2014/main" id="{A35578E3-0C86-555B-DF74-F22BC26A843E}"/>
              </a:ext>
            </a:extLst>
          </p:cNvPr>
          <p:cNvSpPr/>
          <p:nvPr userDrawn="1"/>
        </p:nvSpPr>
        <p:spPr>
          <a:xfrm>
            <a:off x="828000" y="3429825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2</a:t>
            </a:r>
          </a:p>
        </p:txBody>
      </p:sp>
      <p:sp>
        <p:nvSpPr>
          <p:cNvPr id="19" name="Espace réservé du texte 5">
            <a:extLst>
              <a:ext uri="{FF2B5EF4-FFF2-40B4-BE49-F238E27FC236}">
                <a16:creationId xmlns:a16="http://schemas.microsoft.com/office/drawing/2014/main" id="{FE19DBD7-3323-C0FE-A7C0-054D4D6947A5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808649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0" name="Rectangle : coins arrondis 19">
            <a:extLst>
              <a:ext uri="{FF2B5EF4-FFF2-40B4-BE49-F238E27FC236}">
                <a16:creationId xmlns:a16="http://schemas.microsoft.com/office/drawing/2014/main" id="{A8DBAB32-5108-FCF6-2E8F-44876E1F3A86}"/>
              </a:ext>
            </a:extLst>
          </p:cNvPr>
          <p:cNvSpPr/>
          <p:nvPr userDrawn="1"/>
        </p:nvSpPr>
        <p:spPr>
          <a:xfrm>
            <a:off x="628649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21" name="Organigramme : Terminateur 20">
            <a:extLst>
              <a:ext uri="{FF2B5EF4-FFF2-40B4-BE49-F238E27FC236}">
                <a16:creationId xmlns:a16="http://schemas.microsoft.com/office/drawing/2014/main" id="{B810E982-403C-2AEF-3862-CB8B7F890D65}"/>
              </a:ext>
            </a:extLst>
          </p:cNvPr>
          <p:cNvSpPr/>
          <p:nvPr userDrawn="1"/>
        </p:nvSpPr>
        <p:spPr>
          <a:xfrm>
            <a:off x="828000" y="4971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3</a:t>
            </a:r>
          </a:p>
        </p:txBody>
      </p:sp>
      <p:sp>
        <p:nvSpPr>
          <p:cNvPr id="22" name="Espace réservé du texte 5">
            <a:extLst>
              <a:ext uri="{FF2B5EF4-FFF2-40B4-BE49-F238E27FC236}">
                <a16:creationId xmlns:a16="http://schemas.microsoft.com/office/drawing/2014/main" id="{578E4694-7E2B-3E51-F604-26B60BCB0CD8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808649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09EF5DAB-AFE5-A7BB-ECBF-E6D0E54DC52C}"/>
              </a:ext>
            </a:extLst>
          </p:cNvPr>
          <p:cNvSpPr/>
          <p:nvPr userDrawn="1"/>
        </p:nvSpPr>
        <p:spPr>
          <a:xfrm>
            <a:off x="4735350" y="3734113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24" name="Organigramme : Terminateur 23">
            <a:extLst>
              <a:ext uri="{FF2B5EF4-FFF2-40B4-BE49-F238E27FC236}">
                <a16:creationId xmlns:a16="http://schemas.microsoft.com/office/drawing/2014/main" id="{867828EE-B1E5-9F8B-0D7C-A5A846A60ACE}"/>
              </a:ext>
            </a:extLst>
          </p:cNvPr>
          <p:cNvSpPr/>
          <p:nvPr userDrawn="1"/>
        </p:nvSpPr>
        <p:spPr>
          <a:xfrm>
            <a:off x="4932000" y="3429825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5</a:t>
            </a:r>
          </a:p>
        </p:txBody>
      </p:sp>
      <p:sp>
        <p:nvSpPr>
          <p:cNvPr id="25" name="Espace réservé du texte 5">
            <a:extLst>
              <a:ext uri="{FF2B5EF4-FFF2-40B4-BE49-F238E27FC236}">
                <a16:creationId xmlns:a16="http://schemas.microsoft.com/office/drawing/2014/main" id="{DD324492-66B3-DE4C-8000-A60CFAE496A1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4915350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6" name="Rectangle : coins arrondis 25">
            <a:extLst>
              <a:ext uri="{FF2B5EF4-FFF2-40B4-BE49-F238E27FC236}">
                <a16:creationId xmlns:a16="http://schemas.microsoft.com/office/drawing/2014/main" id="{EF2B26AA-471C-2E08-9C98-93BB32368F48}"/>
              </a:ext>
            </a:extLst>
          </p:cNvPr>
          <p:cNvSpPr/>
          <p:nvPr userDrawn="1"/>
        </p:nvSpPr>
        <p:spPr>
          <a:xfrm>
            <a:off x="4735350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27" name="Organigramme : Terminateur 26">
            <a:extLst>
              <a:ext uri="{FF2B5EF4-FFF2-40B4-BE49-F238E27FC236}">
                <a16:creationId xmlns:a16="http://schemas.microsoft.com/office/drawing/2014/main" id="{48A37FD4-80CC-1828-6DF5-5882F04CAB2A}"/>
              </a:ext>
            </a:extLst>
          </p:cNvPr>
          <p:cNvSpPr/>
          <p:nvPr userDrawn="1"/>
        </p:nvSpPr>
        <p:spPr>
          <a:xfrm>
            <a:off x="4932000" y="4971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6</a:t>
            </a:r>
          </a:p>
        </p:txBody>
      </p:sp>
      <p:sp>
        <p:nvSpPr>
          <p:cNvPr id="28" name="Espace réservé du texte 5">
            <a:extLst>
              <a:ext uri="{FF2B5EF4-FFF2-40B4-BE49-F238E27FC236}">
                <a16:creationId xmlns:a16="http://schemas.microsoft.com/office/drawing/2014/main" id="{36806FA2-43DA-8964-E325-6EA041586687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4915350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</p:spTree>
    <p:extLst>
      <p:ext uri="{BB962C8B-B14F-4D97-AF65-F5344CB8AC3E}">
        <p14:creationId xmlns:p14="http://schemas.microsoft.com/office/powerpoint/2010/main" val="39160545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2225078" y="2156784"/>
            <a:ext cx="284084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1.  Présentation du Vocabulaire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277511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1600" dirty="0">
                <a:solidFill>
                  <a:srgbClr val="757575"/>
                </a:solidFill>
                <a:latin typeface="Dosis ExtraBold" pitchFamily="2" charset="0"/>
              </a:rPr>
              <a:t>2. 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83736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3.  Travail sur livret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92797" y="402813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4699146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2225078" y="2156784"/>
            <a:ext cx="284084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1.  Présentation du Vocabulaire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277511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1600" dirty="0">
                <a:solidFill>
                  <a:srgbClr val="757575"/>
                </a:solidFill>
                <a:latin typeface="Dosis ExtraBold" pitchFamily="2" charset="0"/>
              </a:rPr>
              <a:t>2. 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83736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3.  Travail sur livret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201410" y="252210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8829146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0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277511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1600" dirty="0">
                <a:solidFill>
                  <a:srgbClr val="757575"/>
                </a:solidFill>
                <a:latin typeface="Dosis ExtraBold" pitchFamily="2" charset="0"/>
              </a:rPr>
              <a:t>2. 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83736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3.  Travail sur livret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92797" y="402813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86BAD3D9-AD58-179C-B69E-830F87AB16D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DC07E0A2-EA33-DE3C-110B-9BF33762DD3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150E2FFA-A2BC-19B6-2E21-52362DDA208C}"/>
              </a:ext>
            </a:extLst>
          </p:cNvPr>
          <p:cNvSpPr txBox="1"/>
          <p:nvPr userDrawn="1"/>
        </p:nvSpPr>
        <p:spPr>
          <a:xfrm>
            <a:off x="2225078" y="2156784"/>
            <a:ext cx="284084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1.  Présentation du Vocabulaire</a:t>
            </a:r>
          </a:p>
        </p:txBody>
      </p:sp>
      <p:sp>
        <p:nvSpPr>
          <p:cNvPr id="12" name="Espace réservé du texte 5">
            <a:extLst>
              <a:ext uri="{FF2B5EF4-FFF2-40B4-BE49-F238E27FC236}">
                <a16:creationId xmlns:a16="http://schemas.microsoft.com/office/drawing/2014/main" id="{01B804A5-6AAB-7FA2-7E6D-C43CE6A9B264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2201410" y="252210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4" name="Espace réservé pour une image  26">
            <a:extLst>
              <a:ext uri="{FF2B5EF4-FFF2-40B4-BE49-F238E27FC236}">
                <a16:creationId xmlns:a16="http://schemas.microsoft.com/office/drawing/2014/main" id="{1B168C30-0497-899C-FCA3-02A763CF9BD9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41038389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462116" y="406341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34573" y="409213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151983" y="4063411"/>
            <a:ext cx="1720343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1600" dirty="0">
                <a:solidFill>
                  <a:srgbClr val="757575"/>
                </a:solidFill>
                <a:latin typeface="Dosis ExtraBold" pitchFamily="2" charset="0"/>
              </a:rPr>
              <a:t>2.  Lecture offerte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43370" y="444826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49369" y="3893415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86BAD3D9-AD58-179C-B69E-830F87AB16D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462116" y="255902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DC07E0A2-EA33-DE3C-110B-9BF33762DD3A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34573" y="2667158"/>
            <a:ext cx="544953" cy="540000"/>
          </a:xfrm>
          <a:prstGeom prst="rect">
            <a:avLst/>
          </a:prstGeom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150E2FFA-A2BC-19B6-2E21-52362DDA208C}"/>
              </a:ext>
            </a:extLst>
          </p:cNvPr>
          <p:cNvSpPr txBox="1"/>
          <p:nvPr userDrawn="1"/>
        </p:nvSpPr>
        <p:spPr>
          <a:xfrm>
            <a:off x="2175651" y="2576914"/>
            <a:ext cx="109517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1.  Révision</a:t>
            </a:r>
          </a:p>
        </p:txBody>
      </p:sp>
      <p:sp>
        <p:nvSpPr>
          <p:cNvPr id="12" name="Espace réservé du texte 5">
            <a:extLst>
              <a:ext uri="{FF2B5EF4-FFF2-40B4-BE49-F238E27FC236}">
                <a16:creationId xmlns:a16="http://schemas.microsoft.com/office/drawing/2014/main" id="{01B804A5-6AAB-7FA2-7E6D-C43CE6A9B264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2151983" y="294223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4" name="Espace réservé pour une image  26">
            <a:extLst>
              <a:ext uri="{FF2B5EF4-FFF2-40B4-BE49-F238E27FC236}">
                <a16:creationId xmlns:a16="http://schemas.microsoft.com/office/drawing/2014/main" id="{1B168C30-0497-899C-FCA3-02A763CF9BD9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298796" y="2317239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7236633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>
            <a:extLst>
              <a:ext uri="{FF2B5EF4-FFF2-40B4-BE49-F238E27FC236}">
                <a16:creationId xmlns:a16="http://schemas.microsoft.com/office/drawing/2014/main" id="{A8D3F979-AB26-D012-8CCC-CD2D3A494D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766218"/>
            <a:ext cx="7886700" cy="1325563"/>
          </a:xfrm>
          <a:prstGeom prst="rect">
            <a:avLst/>
          </a:prstGeom>
        </p:spPr>
        <p:txBody>
          <a:bodyPr anchor="ctr"/>
          <a:lstStyle>
            <a:lvl1pPr>
              <a:defRPr lang="fr-MA" b="1">
                <a:solidFill>
                  <a:srgbClr val="565F88"/>
                </a:solidFill>
                <a:latin typeface="Dosis" pitchFamily="2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4877760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7A344F50-A074-9EB5-2DAC-9BBA2096933C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8187158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7A344F50-A074-9EB5-2DAC-9BBA2096933C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8145776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F10C282A-CDCD-9D0F-0138-0DFBC95D78F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9678227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024A84BC-B023-FC98-8A1A-BEAA9CB9835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4037879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395438" y="2344003"/>
            <a:ext cx="2880000" cy="288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5" y="3240000"/>
            <a:ext cx="3613875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54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F67FAE67-18EE-F8EA-F8C6-84909F974C4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5221988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016173" y="1806417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016173" y="3312000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7" name="Espace réservé pour une image  6">
            <a:extLst>
              <a:ext uri="{FF2B5EF4-FFF2-40B4-BE49-F238E27FC236}">
                <a16:creationId xmlns:a16="http://schemas.microsoft.com/office/drawing/2014/main" id="{7A287785-23C6-809D-E732-3B10E73FF581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4016173" y="4860000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5512359" y="1806417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5512359" y="3312000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20" name="Espace réservé pour une image  6">
            <a:extLst>
              <a:ext uri="{FF2B5EF4-FFF2-40B4-BE49-F238E27FC236}">
                <a16:creationId xmlns:a16="http://schemas.microsoft.com/office/drawing/2014/main" id="{831DC1D3-24B1-B160-E0F9-C7E35DA4E887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512359" y="4860000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21" name="Espace réservé pour une image  6">
            <a:extLst>
              <a:ext uri="{FF2B5EF4-FFF2-40B4-BE49-F238E27FC236}">
                <a16:creationId xmlns:a16="http://schemas.microsoft.com/office/drawing/2014/main" id="{76695F17-301A-B0CF-5141-CF072746FE4A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008545" y="1806417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22" name="Espace réservé pour une image  6">
            <a:extLst>
              <a:ext uri="{FF2B5EF4-FFF2-40B4-BE49-F238E27FC236}">
                <a16:creationId xmlns:a16="http://schemas.microsoft.com/office/drawing/2014/main" id="{142B664B-C11B-6AA7-4A9C-0531048F6C3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008545" y="3312000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23" name="Espace réservé pour une image  6">
            <a:extLst>
              <a:ext uri="{FF2B5EF4-FFF2-40B4-BE49-F238E27FC236}">
                <a16:creationId xmlns:a16="http://schemas.microsoft.com/office/drawing/2014/main" id="{6CB2D926-9334-B815-CB14-067B65BB32B5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7008545" y="4860000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3008DF-5F6E-5871-2E2D-4E84BCE5F50A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3346600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852000" y="2238417"/>
            <a:ext cx="1590000" cy="190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52000" y="4179467"/>
            <a:ext cx="1590000" cy="190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7160587" y="2233090"/>
            <a:ext cx="1590000" cy="190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7160587" y="4200417"/>
            <a:ext cx="1590000" cy="190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3008DF-5F6E-5871-2E2D-4E84BCE5F50A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6">
            <a:extLst>
              <a:ext uri="{FF2B5EF4-FFF2-40B4-BE49-F238E27FC236}">
                <a16:creationId xmlns:a16="http://schemas.microsoft.com/office/drawing/2014/main" id="{A9AAD24C-7F8B-6686-8AD4-B5DF2813CF1B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5506293" y="3187090"/>
            <a:ext cx="1590000" cy="190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0624667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122706" y="1992219"/>
            <a:ext cx="1800000" cy="21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122706" y="4166619"/>
            <a:ext cx="1800000" cy="21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6275199" y="1992219"/>
            <a:ext cx="1800000" cy="21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6275199" y="4152219"/>
            <a:ext cx="1800000" cy="21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3008DF-5F6E-5871-2E2D-4E84BCE5F50A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6011695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2529000"/>
            <a:ext cx="1980000" cy="198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2529000"/>
            <a:ext cx="1980000" cy="198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2529000"/>
            <a:ext cx="1980000" cy="198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479323" y="4680000"/>
            <a:ext cx="1980000" cy="504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3200" b="1" cap="none" spc="0">
                <a:ln w="0"/>
                <a:solidFill>
                  <a:srgbClr val="474F71"/>
                </a:solidFill>
                <a:effectLst/>
                <a:latin typeface="Mistral" panose="03090702030407020403" pitchFamily="66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3759312" y="4680000"/>
            <a:ext cx="1980000" cy="504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3200" b="1" cap="none" spc="0">
                <a:ln w="0"/>
                <a:solidFill>
                  <a:srgbClr val="474F71"/>
                </a:solidFill>
                <a:effectLst/>
                <a:latin typeface="Mistral" panose="03090702030407020403" pitchFamily="66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039301" y="4680000"/>
            <a:ext cx="1980000" cy="504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3200" b="1" cap="none" spc="0">
                <a:ln w="0"/>
                <a:solidFill>
                  <a:srgbClr val="474F71"/>
                </a:solidFill>
                <a:effectLst/>
                <a:latin typeface="Mistral" panose="03090702030407020403" pitchFamily="66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0333A89-D6F9-00CE-FE8D-E6BB452D24F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4181659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537089" y="2696025"/>
            <a:ext cx="1800000" cy="180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559118" y="2696025"/>
            <a:ext cx="1800000" cy="180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581147" y="2696025"/>
            <a:ext cx="1800000" cy="180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603177" y="2696025"/>
            <a:ext cx="1800000" cy="180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37089" y="4680000"/>
            <a:ext cx="180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559118" y="4680000"/>
            <a:ext cx="180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581147" y="4680000"/>
            <a:ext cx="180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603177" y="4680000"/>
            <a:ext cx="180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442358F-8896-851F-CEA9-124CDEDB05A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8459493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35837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05489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75140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4792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5837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05489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75140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4792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10ABAA10-5FC2-5899-38A7-DD016CAF6D6F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144439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5" name="Espace réservé du texte 14">
            <a:extLst>
              <a:ext uri="{FF2B5EF4-FFF2-40B4-BE49-F238E27FC236}">
                <a16:creationId xmlns:a16="http://schemas.microsoft.com/office/drawing/2014/main" id="{6D6969BD-245C-42EC-7085-CCC9CAE7B5D6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7144439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1" name="Espace réservé pour une image  16">
            <a:extLst>
              <a:ext uri="{FF2B5EF4-FFF2-40B4-BE49-F238E27FC236}">
                <a16:creationId xmlns:a16="http://schemas.microsoft.com/office/drawing/2014/main" id="{428E5834-548B-D652-157E-208B38093FFA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9716564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7C368835-6DB2-85F0-55FD-9214C135766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5571323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BA47785B-A52E-2415-0533-AAF45306253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6846452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BA47785B-A52E-2415-0533-AAF45306253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1949653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71EA51F4-23A9-D1C1-61DC-1D22FA1DCC4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3179821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568823" y="2126456"/>
            <a:ext cx="4758431" cy="4140064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CAC8A52-8834-EAD6-DDBF-B1ECE991E41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2992704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7C1B7982-2B02-A943-BB32-6FBF8BFA1F27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0383604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3DB50C6C-2F4F-9634-9BF6-3A80775E298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0444106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>
                <a:solidFill>
                  <a:srgbClr val="A6A6A6"/>
                </a:solidFill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C17B4DBB-B7C0-9F57-196F-945366228CE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9916668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6BF5EC8E-33C0-8CD1-4178-A27468FE217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991855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38F6B11C-5CE6-0B37-8FF6-E129E4202DD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3011909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>
                <a:solidFill>
                  <a:srgbClr val="A6A6A6"/>
                </a:solidFill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FC887722-64B0-EEAB-57C5-92E07EE5013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7237070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2448338" y="1584000"/>
            <a:ext cx="4247323" cy="4810539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CD986620-A5D8-CA68-DFDC-766D68D43B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1166380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6818959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7916955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3314415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88DA51-CD47-1659-DA9A-C5557C8DB3D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772229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A2CD01F-7E61-72E1-781D-BC987C25305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2941478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1368263A-435E-242A-4FC3-B98A6893335F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96E83277-7C48-4984-EAFC-AC30063D602B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4851693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276888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1368263A-435E-242A-4FC3-B98A6893335F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96E83277-7C48-4984-EAFC-AC30063D602B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C4D61BF3-63D6-6113-434D-E22D0F0F1D3F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4731056" y="3792776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2955928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12">
            <a:extLst>
              <a:ext uri="{FF2B5EF4-FFF2-40B4-BE49-F238E27FC236}">
                <a16:creationId xmlns:a16="http://schemas.microsoft.com/office/drawing/2014/main" id="{FBC78621-3A4A-1E2F-F0B3-63DCE10B8DF4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7" name="Espace réservé du texte 4">
            <a:extLst>
              <a:ext uri="{FF2B5EF4-FFF2-40B4-BE49-F238E27FC236}">
                <a16:creationId xmlns:a16="http://schemas.microsoft.com/office/drawing/2014/main" id="{1E57DE57-73BC-9D35-0504-6FD7B3A0C0A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940B3F3E-1DD4-369A-897A-30E8560CAC2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2360517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3122103" y="180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8D458727-BDFC-1272-9B53-0ACB5D153EFC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9" name="Espace réservé de l'élément multimédia 6">
            <a:extLst>
              <a:ext uri="{FF2B5EF4-FFF2-40B4-BE49-F238E27FC236}">
                <a16:creationId xmlns:a16="http://schemas.microsoft.com/office/drawing/2014/main" id="{EFFB216F-D99E-F1EF-F93F-240CCAB35205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B812E8BA-CC14-795F-9235-4606810F031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0639593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3" name="Espace réservé de l'élément multimédia 6">
            <a:extLst>
              <a:ext uri="{FF2B5EF4-FFF2-40B4-BE49-F238E27FC236}">
                <a16:creationId xmlns:a16="http://schemas.microsoft.com/office/drawing/2014/main" id="{FD52EB99-E981-2632-F694-5D24B6EA29D2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48493950-33C8-C8E6-2647-4FE07EDF0D47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6">
            <a:extLst>
              <a:ext uri="{FF2B5EF4-FFF2-40B4-BE49-F238E27FC236}">
                <a16:creationId xmlns:a16="http://schemas.microsoft.com/office/drawing/2014/main" id="{3DF2813A-6371-7F3C-0514-56A1AC4971B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6895286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30C1F1E-49B9-A2F2-21BA-AC60A722DF8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6167789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re et contenu">
    <p:bg>
      <p:bgPr>
        <a:blipFill dpi="0" rotWithShape="1">
          <a:blip r:embed="rId2">
            <a:lum/>
          </a:blip>
          <a:srcRect/>
          <a:stretch>
            <a:fillRect l="-3000" t="-3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2681180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8699870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A2CD01F-7E61-72E1-781D-BC987C25305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6939195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024A84BC-B023-FC98-8A1A-BEAA9CB9835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41090947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1368263A-435E-242A-4FC3-B98A6893335F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96E83277-7C48-4984-EAFC-AC30063D602B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2042240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12">
            <a:extLst>
              <a:ext uri="{FF2B5EF4-FFF2-40B4-BE49-F238E27FC236}">
                <a16:creationId xmlns:a16="http://schemas.microsoft.com/office/drawing/2014/main" id="{FBC78621-3A4A-1E2F-F0B3-63DCE10B8DF4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7" name="Espace réservé du texte 4">
            <a:extLst>
              <a:ext uri="{FF2B5EF4-FFF2-40B4-BE49-F238E27FC236}">
                <a16:creationId xmlns:a16="http://schemas.microsoft.com/office/drawing/2014/main" id="{1E57DE57-73BC-9D35-0504-6FD7B3A0C0A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940B3F3E-1DD4-369A-897A-30E8560CAC2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8477980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3122103" y="180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8D458727-BDFC-1272-9B53-0ACB5D153EFC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9" name="Espace réservé de l'élément multimédia 6">
            <a:extLst>
              <a:ext uri="{FF2B5EF4-FFF2-40B4-BE49-F238E27FC236}">
                <a16:creationId xmlns:a16="http://schemas.microsoft.com/office/drawing/2014/main" id="{EFFB216F-D99E-F1EF-F93F-240CCAB35205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B812E8BA-CC14-795F-9235-4606810F031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9981189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3" name="Espace réservé de l'élément multimédia 6">
            <a:extLst>
              <a:ext uri="{FF2B5EF4-FFF2-40B4-BE49-F238E27FC236}">
                <a16:creationId xmlns:a16="http://schemas.microsoft.com/office/drawing/2014/main" id="{FD52EB99-E981-2632-F694-5D24B6EA29D2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48493950-33C8-C8E6-2647-4FE07EDF0D47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6">
            <a:extLst>
              <a:ext uri="{FF2B5EF4-FFF2-40B4-BE49-F238E27FC236}">
                <a16:creationId xmlns:a16="http://schemas.microsoft.com/office/drawing/2014/main" id="{3DF2813A-6371-7F3C-0514-56A1AC4971B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4632643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30C1F1E-49B9-A2F2-21BA-AC60A722DF8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5976166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0597533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A2CD01F-7E61-72E1-781D-BC987C25305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7735704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024A84BC-B023-FC98-8A1A-BEAA9CB9835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9052719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1368263A-435E-242A-4FC3-B98A6893335F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96E83277-7C48-4984-EAFC-AC30063D602B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8211438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12">
            <a:extLst>
              <a:ext uri="{FF2B5EF4-FFF2-40B4-BE49-F238E27FC236}">
                <a16:creationId xmlns:a16="http://schemas.microsoft.com/office/drawing/2014/main" id="{FBC78621-3A4A-1E2F-F0B3-63DCE10B8DF4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7" name="Espace réservé du texte 4">
            <a:extLst>
              <a:ext uri="{FF2B5EF4-FFF2-40B4-BE49-F238E27FC236}">
                <a16:creationId xmlns:a16="http://schemas.microsoft.com/office/drawing/2014/main" id="{1E57DE57-73BC-9D35-0504-6FD7B3A0C0A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940B3F3E-1DD4-369A-897A-30E8560CAC2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8299342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3122103" y="180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8D458727-BDFC-1272-9B53-0ACB5D153EFC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9" name="Espace réservé de l'élément multimédia 6">
            <a:extLst>
              <a:ext uri="{FF2B5EF4-FFF2-40B4-BE49-F238E27FC236}">
                <a16:creationId xmlns:a16="http://schemas.microsoft.com/office/drawing/2014/main" id="{EFFB216F-D99E-F1EF-F93F-240CCAB35205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B812E8BA-CC14-795F-9235-4606810F031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8116529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3" name="Espace réservé de l'élément multimédia 6">
            <a:extLst>
              <a:ext uri="{FF2B5EF4-FFF2-40B4-BE49-F238E27FC236}">
                <a16:creationId xmlns:a16="http://schemas.microsoft.com/office/drawing/2014/main" id="{FD52EB99-E981-2632-F694-5D24B6EA29D2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48493950-33C8-C8E6-2647-4FE07EDF0D47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6">
            <a:extLst>
              <a:ext uri="{FF2B5EF4-FFF2-40B4-BE49-F238E27FC236}">
                <a16:creationId xmlns:a16="http://schemas.microsoft.com/office/drawing/2014/main" id="{3DF2813A-6371-7F3C-0514-56A1AC4971B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574566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30C1F1E-49B9-A2F2-21BA-AC60A722DF8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9141636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5463744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A2CD01F-7E61-72E1-781D-BC987C25305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2232412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024A84BC-B023-FC98-8A1A-BEAA9CB9835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7393405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1368263A-435E-242A-4FC3-B98A6893335F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96E83277-7C48-4984-EAFC-AC30063D602B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5603008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12">
            <a:extLst>
              <a:ext uri="{FF2B5EF4-FFF2-40B4-BE49-F238E27FC236}">
                <a16:creationId xmlns:a16="http://schemas.microsoft.com/office/drawing/2014/main" id="{FBC78621-3A4A-1E2F-F0B3-63DCE10B8DF4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7" name="Espace réservé du texte 4">
            <a:extLst>
              <a:ext uri="{FF2B5EF4-FFF2-40B4-BE49-F238E27FC236}">
                <a16:creationId xmlns:a16="http://schemas.microsoft.com/office/drawing/2014/main" id="{1E57DE57-73BC-9D35-0504-6FD7B3A0C0A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940B3F3E-1DD4-369A-897A-30E8560CAC2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5345933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3122103" y="180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8D458727-BDFC-1272-9B53-0ACB5D153EFC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9" name="Espace réservé de l'élément multimédia 6">
            <a:extLst>
              <a:ext uri="{FF2B5EF4-FFF2-40B4-BE49-F238E27FC236}">
                <a16:creationId xmlns:a16="http://schemas.microsoft.com/office/drawing/2014/main" id="{EFFB216F-D99E-F1EF-F93F-240CCAB35205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B812E8BA-CC14-795F-9235-4606810F031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1989631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3" name="Espace réservé de l'élément multimédia 6">
            <a:extLst>
              <a:ext uri="{FF2B5EF4-FFF2-40B4-BE49-F238E27FC236}">
                <a16:creationId xmlns:a16="http://schemas.microsoft.com/office/drawing/2014/main" id="{FD52EB99-E981-2632-F694-5D24B6EA29D2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48493950-33C8-C8E6-2647-4FE07EDF0D47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6">
            <a:extLst>
              <a:ext uri="{FF2B5EF4-FFF2-40B4-BE49-F238E27FC236}">
                <a16:creationId xmlns:a16="http://schemas.microsoft.com/office/drawing/2014/main" id="{3DF2813A-6371-7F3C-0514-56A1AC4971B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4319730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30C1F1E-49B9-A2F2-21BA-AC60A722DF8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6070111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D6682A-35AE-4A6A-AAB0-C328489F45FD}" type="datetimeFigureOut">
              <a:rPr lang="fr-MA" smtClean="0"/>
              <a:t>02/03/2026</a:t>
            </a:fld>
            <a:endParaRPr lang="fr-M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B627AA-AD07-41B9-863B-7EBB9BA48A27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99615514"/>
      </p:ext>
    </p:extLst>
  </p:cSld>
  <p:clrMapOvr>
    <a:masterClrMapping/>
  </p:clrMapOvr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D6682A-35AE-4A6A-AAB0-C328489F45FD}" type="datetimeFigureOut">
              <a:rPr lang="fr-MA" smtClean="0"/>
              <a:t>02/03/2026</a:t>
            </a:fld>
            <a:endParaRPr lang="fr-M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B627AA-AD07-41B9-863B-7EBB9BA48A27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4084630805"/>
      </p:ext>
    </p:extLst>
  </p:cSld>
  <p:clrMapOvr>
    <a:masterClrMapping/>
  </p:clrMapOvr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D6682A-35AE-4A6A-AAB0-C328489F45FD}" type="datetimeFigureOut">
              <a:rPr lang="fr-MA" smtClean="0"/>
              <a:t>02/03/2026</a:t>
            </a:fld>
            <a:endParaRPr lang="fr-M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B627AA-AD07-41B9-863B-7EBB9BA48A27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980928208"/>
      </p:ext>
    </p:extLst>
  </p:cSld>
  <p:clrMapOvr>
    <a:masterClrMapping/>
  </p:clrMapOvr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D6682A-35AE-4A6A-AAB0-C328489F45FD}" type="datetimeFigureOut">
              <a:rPr lang="fr-MA" smtClean="0"/>
              <a:t>02/03/2026</a:t>
            </a:fld>
            <a:endParaRPr lang="fr-M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B627AA-AD07-41B9-863B-7EBB9BA48A27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325630777"/>
      </p:ext>
    </p:extLst>
  </p:cSld>
  <p:clrMapOvr>
    <a:masterClrMapping/>
  </p:clrMapOvr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D6682A-35AE-4A6A-AAB0-C328489F45FD}" type="datetimeFigureOut">
              <a:rPr lang="fr-MA" smtClean="0"/>
              <a:t>02/03/2026</a:t>
            </a:fld>
            <a:endParaRPr lang="fr-MA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B627AA-AD07-41B9-863B-7EBB9BA48A27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529579867"/>
      </p:ext>
    </p:extLst>
  </p:cSld>
  <p:clrMapOvr>
    <a:masterClrMapping/>
  </p:clrMapOvr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D6682A-35AE-4A6A-AAB0-C328489F45FD}" type="datetimeFigureOut">
              <a:rPr lang="fr-MA" smtClean="0"/>
              <a:t>02/03/2026</a:t>
            </a:fld>
            <a:endParaRPr lang="fr-MA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B627AA-AD07-41B9-863B-7EBB9BA48A27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886295395"/>
      </p:ext>
    </p:extLst>
  </p:cSld>
  <p:clrMapOvr>
    <a:masterClrMapping/>
  </p:clrMapOvr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D6682A-35AE-4A6A-AAB0-C328489F45FD}" type="datetimeFigureOut">
              <a:rPr lang="fr-MA" smtClean="0"/>
              <a:t>02/03/2026</a:t>
            </a:fld>
            <a:endParaRPr lang="fr-MA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B627AA-AD07-41B9-863B-7EBB9BA48A27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434064965"/>
      </p:ext>
    </p:extLst>
  </p:cSld>
  <p:clrMapOvr>
    <a:masterClrMapping/>
  </p:clrMapOvr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D6682A-35AE-4A6A-AAB0-C328489F45FD}" type="datetimeFigureOut">
              <a:rPr lang="fr-MA" smtClean="0"/>
              <a:t>02/03/2026</a:t>
            </a:fld>
            <a:endParaRPr lang="fr-M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B627AA-AD07-41B9-863B-7EBB9BA48A27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992989972"/>
      </p:ext>
    </p:extLst>
  </p:cSld>
  <p:clrMapOvr>
    <a:masterClrMapping/>
  </p:clrMapOvr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fr-FR"/>
              <a:t>Cliquez sur l'icône pour ajouter une image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D6682A-35AE-4A6A-AAB0-C328489F45FD}" type="datetimeFigureOut">
              <a:rPr lang="fr-MA" smtClean="0"/>
              <a:t>02/03/2026</a:t>
            </a:fld>
            <a:endParaRPr lang="fr-M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B627AA-AD07-41B9-863B-7EBB9BA48A27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260766101"/>
      </p:ext>
    </p:extLst>
  </p:cSld>
  <p:clrMapOvr>
    <a:masterClrMapping/>
  </p:clrMapOvr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D6682A-35AE-4A6A-AAB0-C328489F45FD}" type="datetimeFigureOut">
              <a:rPr lang="fr-MA" smtClean="0"/>
              <a:t>02/03/2026</a:t>
            </a:fld>
            <a:endParaRPr lang="fr-M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B627AA-AD07-41B9-863B-7EBB9BA48A27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452473725"/>
      </p:ext>
    </p:extLst>
  </p:cSld>
  <p:clrMapOvr>
    <a:masterClrMapping/>
  </p:clrMapOvr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D6682A-35AE-4A6A-AAB0-C328489F45FD}" type="datetimeFigureOut">
              <a:rPr lang="fr-MA" smtClean="0"/>
              <a:t>02/03/2026</a:t>
            </a:fld>
            <a:endParaRPr lang="fr-M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B627AA-AD07-41B9-863B-7EBB9BA48A27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245468025"/>
      </p:ext>
    </p:extLst>
  </p:cSld>
  <p:clrMapOvr>
    <a:masterClrMapping/>
  </p:clrMapOvr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2000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>
              <a:defRPr lang="fr-MA" sz="3600" b="1">
                <a:solidFill>
                  <a:srgbClr val="565F88"/>
                </a:solidFill>
                <a:latin typeface="Dosis" pitchFamily="2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0484348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0F2A5A2-07B7-D4DA-50E5-C4F55CED749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2000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>
              <a:defRPr lang="fr-MA" sz="3600" b="1">
                <a:solidFill>
                  <a:srgbClr val="565F88"/>
                </a:solidFill>
                <a:latin typeface="Dosis" pitchFamily="2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9F1E9647-C23F-0AB7-101C-32D0969E9F60}"/>
              </a:ext>
            </a:extLst>
          </p:cNvPr>
          <p:cNvSpPr/>
          <p:nvPr userDrawn="1"/>
        </p:nvSpPr>
        <p:spPr>
          <a:xfrm>
            <a:off x="4735350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4" name="Organigramme : Terminateur 3">
            <a:extLst>
              <a:ext uri="{FF2B5EF4-FFF2-40B4-BE49-F238E27FC236}">
                <a16:creationId xmlns:a16="http://schemas.microsoft.com/office/drawing/2014/main" id="{DD7159A8-5CAC-1F2F-AA5A-44097860B98F}"/>
              </a:ext>
            </a:extLst>
          </p:cNvPr>
          <p:cNvSpPr/>
          <p:nvPr userDrawn="1"/>
        </p:nvSpPr>
        <p:spPr>
          <a:xfrm>
            <a:off x="4951350" y="5023288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6</a:t>
            </a:r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C29B8546-2300-CF26-DE2E-38073503AB14}"/>
              </a:ext>
            </a:extLst>
          </p:cNvPr>
          <p:cNvSpPr/>
          <p:nvPr userDrawn="1"/>
        </p:nvSpPr>
        <p:spPr>
          <a:xfrm>
            <a:off x="628649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6" name="Organigramme : Terminateur 5">
            <a:extLst>
              <a:ext uri="{FF2B5EF4-FFF2-40B4-BE49-F238E27FC236}">
                <a16:creationId xmlns:a16="http://schemas.microsoft.com/office/drawing/2014/main" id="{9F63B16B-0D64-E4B7-A02B-5B9E10FD9E1A}"/>
              </a:ext>
            </a:extLst>
          </p:cNvPr>
          <p:cNvSpPr/>
          <p:nvPr userDrawn="1"/>
        </p:nvSpPr>
        <p:spPr>
          <a:xfrm>
            <a:off x="844649" y="5023288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3</a:t>
            </a: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076ABA10-32B5-B604-0B98-F854920B1C35}"/>
              </a:ext>
            </a:extLst>
          </p:cNvPr>
          <p:cNvSpPr/>
          <p:nvPr userDrawn="1"/>
        </p:nvSpPr>
        <p:spPr>
          <a:xfrm>
            <a:off x="4735350" y="3734113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8" name="Organigramme : Terminateur 7">
            <a:extLst>
              <a:ext uri="{FF2B5EF4-FFF2-40B4-BE49-F238E27FC236}">
                <a16:creationId xmlns:a16="http://schemas.microsoft.com/office/drawing/2014/main" id="{8D09FAA9-8B01-B85B-6AD2-AA1306C99B4F}"/>
              </a:ext>
            </a:extLst>
          </p:cNvPr>
          <p:cNvSpPr/>
          <p:nvPr userDrawn="1"/>
        </p:nvSpPr>
        <p:spPr>
          <a:xfrm>
            <a:off x="4951350" y="3482113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5</a:t>
            </a:r>
          </a:p>
        </p:txBody>
      </p: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43917791-49A0-A179-89BD-9B276594FD5C}"/>
              </a:ext>
            </a:extLst>
          </p:cNvPr>
          <p:cNvSpPr/>
          <p:nvPr userDrawn="1"/>
        </p:nvSpPr>
        <p:spPr>
          <a:xfrm>
            <a:off x="628649" y="3734113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10" name="Organigramme : Terminateur 9">
            <a:extLst>
              <a:ext uri="{FF2B5EF4-FFF2-40B4-BE49-F238E27FC236}">
                <a16:creationId xmlns:a16="http://schemas.microsoft.com/office/drawing/2014/main" id="{F9D3FD68-51AA-4AAC-DA0F-FC1598DFD10B}"/>
              </a:ext>
            </a:extLst>
          </p:cNvPr>
          <p:cNvSpPr/>
          <p:nvPr userDrawn="1"/>
        </p:nvSpPr>
        <p:spPr>
          <a:xfrm>
            <a:off x="844649" y="3482113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2</a:t>
            </a:r>
          </a:p>
        </p:txBody>
      </p:sp>
      <p:sp>
        <p:nvSpPr>
          <p:cNvPr id="11" name="Rectangle : coins arrondis 10">
            <a:extLst>
              <a:ext uri="{FF2B5EF4-FFF2-40B4-BE49-F238E27FC236}">
                <a16:creationId xmlns:a16="http://schemas.microsoft.com/office/drawing/2014/main" id="{CC537851-8C6F-4D1B-3353-B99C763FE6F0}"/>
              </a:ext>
            </a:extLst>
          </p:cNvPr>
          <p:cNvSpPr/>
          <p:nvPr userDrawn="1"/>
        </p:nvSpPr>
        <p:spPr>
          <a:xfrm>
            <a:off x="4716000" y="2196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12" name="Organigramme : Terminateur 11">
            <a:extLst>
              <a:ext uri="{FF2B5EF4-FFF2-40B4-BE49-F238E27FC236}">
                <a16:creationId xmlns:a16="http://schemas.microsoft.com/office/drawing/2014/main" id="{E95BC511-E9AF-223A-8E8C-7786DA7A9B1E}"/>
              </a:ext>
            </a:extLst>
          </p:cNvPr>
          <p:cNvSpPr/>
          <p:nvPr userDrawn="1"/>
        </p:nvSpPr>
        <p:spPr>
          <a:xfrm>
            <a:off x="4932000" y="1944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4</a:t>
            </a:r>
          </a:p>
        </p:txBody>
      </p:sp>
      <p:sp>
        <p:nvSpPr>
          <p:cNvPr id="15" name="Espace réservé du texte 5">
            <a:extLst>
              <a:ext uri="{FF2B5EF4-FFF2-40B4-BE49-F238E27FC236}">
                <a16:creationId xmlns:a16="http://schemas.microsoft.com/office/drawing/2014/main" id="{D174E1EA-100E-B3C4-9105-A0B081A78EFB}"/>
              </a:ext>
            </a:extLst>
          </p:cNvPr>
          <p:cNvSpPr txBox="1">
            <a:spLocks/>
          </p:cNvSpPr>
          <p:nvPr userDrawn="1"/>
        </p:nvSpPr>
        <p:spPr>
          <a:xfrm>
            <a:off x="808649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defPPr>
              <a:defRPr lang="fr-FR"/>
            </a:defPPr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r>
              <a:rPr lang="fr-MA" dirty="0"/>
              <a:t>Révision</a:t>
            </a:r>
          </a:p>
          <a:p>
            <a:r>
              <a:rPr lang="fr-MA" dirty="0"/>
              <a:t>Lecture offerte</a:t>
            </a: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C5080DA-EEE4-B0DB-4320-B6333D61EC3F}"/>
              </a:ext>
            </a:extLst>
          </p:cNvPr>
          <p:cNvGrpSpPr/>
          <p:nvPr userDrawn="1"/>
        </p:nvGrpSpPr>
        <p:grpSpPr>
          <a:xfrm>
            <a:off x="648000" y="1944000"/>
            <a:ext cx="3780000" cy="1332000"/>
            <a:chOff x="648000" y="1944000"/>
            <a:chExt cx="3780000" cy="1332000"/>
          </a:xfrm>
        </p:grpSpPr>
        <p:sp>
          <p:nvSpPr>
            <p:cNvPr id="19" name="Rectangle : coins arrondis 18">
              <a:extLst>
                <a:ext uri="{FF2B5EF4-FFF2-40B4-BE49-F238E27FC236}">
                  <a16:creationId xmlns:a16="http://schemas.microsoft.com/office/drawing/2014/main" id="{FF956EF7-1C04-B75A-99DB-1610B0777584}"/>
                </a:ext>
              </a:extLst>
            </p:cNvPr>
            <p:cNvSpPr/>
            <p:nvPr/>
          </p:nvSpPr>
          <p:spPr>
            <a:xfrm>
              <a:off x="648000" y="2196000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endParaRPr lang="fr-MA"/>
            </a:p>
          </p:txBody>
        </p:sp>
        <p:sp>
          <p:nvSpPr>
            <p:cNvPr id="20" name="Organigramme : Terminateur 19">
              <a:extLst>
                <a:ext uri="{FF2B5EF4-FFF2-40B4-BE49-F238E27FC236}">
                  <a16:creationId xmlns:a16="http://schemas.microsoft.com/office/drawing/2014/main" id="{E1429BD4-3BA4-BBFA-4BEF-AD11475F7BBB}"/>
                </a:ext>
              </a:extLst>
            </p:cNvPr>
            <p:cNvSpPr/>
            <p:nvPr/>
          </p:nvSpPr>
          <p:spPr>
            <a:xfrm>
              <a:off x="864000" y="1944000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r>
                <a:rPr lang="fr-MA" dirty="0">
                  <a:solidFill>
                    <a:srgbClr val="757575"/>
                  </a:solidFill>
                  <a:latin typeface="Dosis ExtraBold" pitchFamily="2" charset="0"/>
                </a:rPr>
                <a:t>Séance 1</a:t>
              </a:r>
            </a:p>
          </p:txBody>
        </p:sp>
      </p:grpSp>
      <p:sp>
        <p:nvSpPr>
          <p:cNvPr id="26" name="Espace réservé du texte 25">
            <a:extLst>
              <a:ext uri="{FF2B5EF4-FFF2-40B4-BE49-F238E27FC236}">
                <a16:creationId xmlns:a16="http://schemas.microsoft.com/office/drawing/2014/main" id="{5309429C-1039-2C54-E46D-AB6F245EAE64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800611" y="23952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du texte 25">
            <a:extLst>
              <a:ext uri="{FF2B5EF4-FFF2-40B4-BE49-F238E27FC236}">
                <a16:creationId xmlns:a16="http://schemas.microsoft.com/office/drawing/2014/main" id="{804D03EF-3A2B-E15D-3E5B-9B72509A83C0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909142" y="23952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8" name="Espace réservé du texte 25">
            <a:extLst>
              <a:ext uri="{FF2B5EF4-FFF2-40B4-BE49-F238E27FC236}">
                <a16:creationId xmlns:a16="http://schemas.microsoft.com/office/drawing/2014/main" id="{37C3B835-3703-D664-EDC0-55915565194A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800611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du texte 25">
            <a:extLst>
              <a:ext uri="{FF2B5EF4-FFF2-40B4-BE49-F238E27FC236}">
                <a16:creationId xmlns:a16="http://schemas.microsoft.com/office/drawing/2014/main" id="{17275B2B-E189-AEF4-7C55-C06676186A1E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909142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30" name="Espace réservé du texte 25">
            <a:extLst>
              <a:ext uri="{FF2B5EF4-FFF2-40B4-BE49-F238E27FC236}">
                <a16:creationId xmlns:a16="http://schemas.microsoft.com/office/drawing/2014/main" id="{35F22259-A426-1C6B-4A60-50940908B16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800611" y="547457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du texte 25">
            <a:extLst>
              <a:ext uri="{FF2B5EF4-FFF2-40B4-BE49-F238E27FC236}">
                <a16:creationId xmlns:a16="http://schemas.microsoft.com/office/drawing/2014/main" id="{B9583407-B6F3-0B8E-9991-D458D8A7CB23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909142" y="547457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34870716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FF45224-BA7F-8144-8607-A09DDE3704B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6039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0F34C4EC-38D2-DF0E-79EE-51FD9A9B44D8}"/>
              </a:ext>
            </a:extLst>
          </p:cNvPr>
          <p:cNvSpPr/>
          <p:nvPr userDrawn="1"/>
        </p:nvSpPr>
        <p:spPr>
          <a:xfrm>
            <a:off x="612000" y="2196000"/>
            <a:ext cx="3780000" cy="1080000"/>
          </a:xfrm>
          <a:prstGeom prst="roundRect">
            <a:avLst/>
          </a:prstGeom>
          <a:solidFill>
            <a:srgbClr val="A1D6EC"/>
          </a:solidFill>
          <a:ln>
            <a:solidFill>
              <a:schemeClr val="accent5"/>
            </a:solidFill>
          </a:ln>
          <a:effectLst>
            <a:outerShdw blurRad="38100" dist="25400" dir="2700000" algn="tl" rotWithShape="0">
              <a:srgbClr val="00B0F0">
                <a:alpha val="40000"/>
              </a:srgb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4" name="Organigramme : Terminateur 3">
            <a:extLst>
              <a:ext uri="{FF2B5EF4-FFF2-40B4-BE49-F238E27FC236}">
                <a16:creationId xmlns:a16="http://schemas.microsoft.com/office/drawing/2014/main" id="{38E0A981-512D-DDF2-8598-875BCCC3C132}"/>
              </a:ext>
            </a:extLst>
          </p:cNvPr>
          <p:cNvSpPr/>
          <p:nvPr userDrawn="1"/>
        </p:nvSpPr>
        <p:spPr>
          <a:xfrm>
            <a:off x="828000" y="1944000"/>
            <a:ext cx="1260000" cy="360000"/>
          </a:xfrm>
          <a:prstGeom prst="flowChartTerminator">
            <a:avLst/>
          </a:prstGeom>
          <a:solidFill>
            <a:srgbClr val="A1D6EC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474F71"/>
                </a:solidFill>
                <a:latin typeface="Dosis ExtraBold" pitchFamily="2" charset="0"/>
              </a:rPr>
              <a:t>Séance 1</a:t>
            </a:r>
          </a:p>
        </p:txBody>
      </p:sp>
      <p:sp>
        <p:nvSpPr>
          <p:cNvPr id="6" name="Espace réservé du texte 5">
            <a:extLst>
              <a:ext uri="{FF2B5EF4-FFF2-40B4-BE49-F238E27FC236}">
                <a16:creationId xmlns:a16="http://schemas.microsoft.com/office/drawing/2014/main" id="{E9368326-A537-80A0-9302-1EE9F91FF39D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792000" y="2395639"/>
            <a:ext cx="3420000" cy="792000"/>
          </a:xfrm>
          <a:prstGeom prst="roundRect">
            <a:avLst/>
          </a:prstGeom>
          <a:solidFill>
            <a:srgbClr val="E6F3FA"/>
          </a:solidFill>
        </p:spPr>
        <p:txBody>
          <a:bodyPr anchor="ctr"/>
          <a:lstStyle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"/>
              <a:defRPr sz="1200">
                <a:solidFill>
                  <a:srgbClr val="474F71"/>
                </a:solidFill>
                <a:latin typeface="Dosis SemiBold" pitchFamily="2" charset="0"/>
                <a:sym typeface="Wingdings" panose="05000000000000000000" pitchFamily="2" charset="2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474F71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876AB203-C4D4-63C1-C9BD-6180ADF322D9}"/>
              </a:ext>
            </a:extLst>
          </p:cNvPr>
          <p:cNvSpPr/>
          <p:nvPr userDrawn="1"/>
        </p:nvSpPr>
        <p:spPr>
          <a:xfrm>
            <a:off x="4716000" y="2196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8" name="Organigramme : Terminateur 7">
            <a:extLst>
              <a:ext uri="{FF2B5EF4-FFF2-40B4-BE49-F238E27FC236}">
                <a16:creationId xmlns:a16="http://schemas.microsoft.com/office/drawing/2014/main" id="{72211034-E5CD-05DB-42AD-0BC0C22E5903}"/>
              </a:ext>
            </a:extLst>
          </p:cNvPr>
          <p:cNvSpPr/>
          <p:nvPr userDrawn="1"/>
        </p:nvSpPr>
        <p:spPr>
          <a:xfrm>
            <a:off x="4932000" y="1944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4</a:t>
            </a:r>
          </a:p>
        </p:txBody>
      </p:sp>
      <p:sp>
        <p:nvSpPr>
          <p:cNvPr id="9" name="Espace réservé du texte 5">
            <a:extLst>
              <a:ext uri="{FF2B5EF4-FFF2-40B4-BE49-F238E27FC236}">
                <a16:creationId xmlns:a16="http://schemas.microsoft.com/office/drawing/2014/main" id="{3A2F45E5-0D2B-B4F1-5CD0-221F08218910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4896000" y="2395639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828C7C5B-D002-002E-FEE3-B7A0B6B29B84}"/>
              </a:ext>
            </a:extLst>
          </p:cNvPr>
          <p:cNvSpPr/>
          <p:nvPr userDrawn="1"/>
        </p:nvSpPr>
        <p:spPr>
          <a:xfrm>
            <a:off x="628649" y="3708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18" name="Organigramme : Terminateur 17">
            <a:extLst>
              <a:ext uri="{FF2B5EF4-FFF2-40B4-BE49-F238E27FC236}">
                <a16:creationId xmlns:a16="http://schemas.microsoft.com/office/drawing/2014/main" id="{A35578E3-0C86-555B-DF74-F22BC26A843E}"/>
              </a:ext>
            </a:extLst>
          </p:cNvPr>
          <p:cNvSpPr/>
          <p:nvPr userDrawn="1"/>
        </p:nvSpPr>
        <p:spPr>
          <a:xfrm>
            <a:off x="828000" y="3429825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2</a:t>
            </a:r>
          </a:p>
        </p:txBody>
      </p:sp>
      <p:sp>
        <p:nvSpPr>
          <p:cNvPr id="19" name="Espace réservé du texte 5">
            <a:extLst>
              <a:ext uri="{FF2B5EF4-FFF2-40B4-BE49-F238E27FC236}">
                <a16:creationId xmlns:a16="http://schemas.microsoft.com/office/drawing/2014/main" id="{FE19DBD7-3323-C0FE-A7C0-054D4D6947A5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808649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0" name="Rectangle : coins arrondis 19">
            <a:extLst>
              <a:ext uri="{FF2B5EF4-FFF2-40B4-BE49-F238E27FC236}">
                <a16:creationId xmlns:a16="http://schemas.microsoft.com/office/drawing/2014/main" id="{A8DBAB32-5108-FCF6-2E8F-44876E1F3A86}"/>
              </a:ext>
            </a:extLst>
          </p:cNvPr>
          <p:cNvSpPr/>
          <p:nvPr userDrawn="1"/>
        </p:nvSpPr>
        <p:spPr>
          <a:xfrm>
            <a:off x="628649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21" name="Organigramme : Terminateur 20">
            <a:extLst>
              <a:ext uri="{FF2B5EF4-FFF2-40B4-BE49-F238E27FC236}">
                <a16:creationId xmlns:a16="http://schemas.microsoft.com/office/drawing/2014/main" id="{B810E982-403C-2AEF-3862-CB8B7F890D65}"/>
              </a:ext>
            </a:extLst>
          </p:cNvPr>
          <p:cNvSpPr/>
          <p:nvPr userDrawn="1"/>
        </p:nvSpPr>
        <p:spPr>
          <a:xfrm>
            <a:off x="828000" y="4971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3</a:t>
            </a:r>
          </a:p>
        </p:txBody>
      </p:sp>
      <p:sp>
        <p:nvSpPr>
          <p:cNvPr id="22" name="Espace réservé du texte 5">
            <a:extLst>
              <a:ext uri="{FF2B5EF4-FFF2-40B4-BE49-F238E27FC236}">
                <a16:creationId xmlns:a16="http://schemas.microsoft.com/office/drawing/2014/main" id="{578E4694-7E2B-3E51-F604-26B60BCB0CD8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808649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09EF5DAB-AFE5-A7BB-ECBF-E6D0E54DC52C}"/>
              </a:ext>
            </a:extLst>
          </p:cNvPr>
          <p:cNvSpPr/>
          <p:nvPr userDrawn="1"/>
        </p:nvSpPr>
        <p:spPr>
          <a:xfrm>
            <a:off x="4735350" y="3734113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24" name="Organigramme : Terminateur 23">
            <a:extLst>
              <a:ext uri="{FF2B5EF4-FFF2-40B4-BE49-F238E27FC236}">
                <a16:creationId xmlns:a16="http://schemas.microsoft.com/office/drawing/2014/main" id="{867828EE-B1E5-9F8B-0D7C-A5A846A60ACE}"/>
              </a:ext>
            </a:extLst>
          </p:cNvPr>
          <p:cNvSpPr/>
          <p:nvPr userDrawn="1"/>
        </p:nvSpPr>
        <p:spPr>
          <a:xfrm>
            <a:off x="4932000" y="3429825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5</a:t>
            </a:r>
          </a:p>
        </p:txBody>
      </p:sp>
      <p:sp>
        <p:nvSpPr>
          <p:cNvPr id="25" name="Espace réservé du texte 5">
            <a:extLst>
              <a:ext uri="{FF2B5EF4-FFF2-40B4-BE49-F238E27FC236}">
                <a16:creationId xmlns:a16="http://schemas.microsoft.com/office/drawing/2014/main" id="{DD324492-66B3-DE4C-8000-A60CFAE496A1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4915350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6" name="Rectangle : coins arrondis 25">
            <a:extLst>
              <a:ext uri="{FF2B5EF4-FFF2-40B4-BE49-F238E27FC236}">
                <a16:creationId xmlns:a16="http://schemas.microsoft.com/office/drawing/2014/main" id="{EF2B26AA-471C-2E08-9C98-93BB32368F48}"/>
              </a:ext>
            </a:extLst>
          </p:cNvPr>
          <p:cNvSpPr/>
          <p:nvPr userDrawn="1"/>
        </p:nvSpPr>
        <p:spPr>
          <a:xfrm>
            <a:off x="4735350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27" name="Organigramme : Terminateur 26">
            <a:extLst>
              <a:ext uri="{FF2B5EF4-FFF2-40B4-BE49-F238E27FC236}">
                <a16:creationId xmlns:a16="http://schemas.microsoft.com/office/drawing/2014/main" id="{48A37FD4-80CC-1828-6DF5-5882F04CAB2A}"/>
              </a:ext>
            </a:extLst>
          </p:cNvPr>
          <p:cNvSpPr/>
          <p:nvPr userDrawn="1"/>
        </p:nvSpPr>
        <p:spPr>
          <a:xfrm>
            <a:off x="4932000" y="4971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6</a:t>
            </a:r>
          </a:p>
        </p:txBody>
      </p:sp>
      <p:sp>
        <p:nvSpPr>
          <p:cNvPr id="28" name="Espace réservé du texte 5">
            <a:extLst>
              <a:ext uri="{FF2B5EF4-FFF2-40B4-BE49-F238E27FC236}">
                <a16:creationId xmlns:a16="http://schemas.microsoft.com/office/drawing/2014/main" id="{36806FA2-43DA-8964-E325-6EA041586687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4915350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</p:spTree>
    <p:extLst>
      <p:ext uri="{BB962C8B-B14F-4D97-AF65-F5344CB8AC3E}">
        <p14:creationId xmlns:p14="http://schemas.microsoft.com/office/powerpoint/2010/main" val="77327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8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2225078" y="2156784"/>
            <a:ext cx="284084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1.  Présentation du Vocabulaire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277511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1600" dirty="0">
                <a:solidFill>
                  <a:srgbClr val="757575"/>
                </a:solidFill>
                <a:latin typeface="Dosis ExtraBold" pitchFamily="2" charset="0"/>
              </a:rPr>
              <a:t>2. 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83736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3.  Travail sur livret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92797" y="402813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9563814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8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2225078" y="2156784"/>
            <a:ext cx="284084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1.  Présentation du Vocabulaire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277511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1600" dirty="0">
                <a:solidFill>
                  <a:srgbClr val="757575"/>
                </a:solidFill>
                <a:latin typeface="Dosis ExtraBold" pitchFamily="2" charset="0"/>
              </a:rPr>
              <a:t>2. 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83736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3.  Travail sur livret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201410" y="252210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9974497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8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0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277511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1600" dirty="0">
                <a:solidFill>
                  <a:srgbClr val="757575"/>
                </a:solidFill>
                <a:latin typeface="Dosis ExtraBold" pitchFamily="2" charset="0"/>
              </a:rPr>
              <a:t>2. 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83736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3.  Travail sur livret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92797" y="402813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86BAD3D9-AD58-179C-B69E-830F87AB16D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DC07E0A2-EA33-DE3C-110B-9BF33762DD3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150E2FFA-A2BC-19B6-2E21-52362DDA208C}"/>
              </a:ext>
            </a:extLst>
          </p:cNvPr>
          <p:cNvSpPr txBox="1"/>
          <p:nvPr userDrawn="1"/>
        </p:nvSpPr>
        <p:spPr>
          <a:xfrm>
            <a:off x="2225078" y="2156784"/>
            <a:ext cx="284084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1.  Présentation du Vocabulaire</a:t>
            </a:r>
          </a:p>
        </p:txBody>
      </p:sp>
      <p:sp>
        <p:nvSpPr>
          <p:cNvPr id="12" name="Espace réservé du texte 5">
            <a:extLst>
              <a:ext uri="{FF2B5EF4-FFF2-40B4-BE49-F238E27FC236}">
                <a16:creationId xmlns:a16="http://schemas.microsoft.com/office/drawing/2014/main" id="{01B804A5-6AAB-7FA2-7E6D-C43CE6A9B264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2201410" y="252210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4" name="Espace réservé pour une image  26">
            <a:extLst>
              <a:ext uri="{FF2B5EF4-FFF2-40B4-BE49-F238E27FC236}">
                <a16:creationId xmlns:a16="http://schemas.microsoft.com/office/drawing/2014/main" id="{1B168C30-0497-899C-FCA3-02A763CF9BD9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1784839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8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9231796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8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>
            <a:extLst>
              <a:ext uri="{FF2B5EF4-FFF2-40B4-BE49-F238E27FC236}">
                <a16:creationId xmlns:a16="http://schemas.microsoft.com/office/drawing/2014/main" id="{A8D3F979-AB26-D012-8CCC-CD2D3A494D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766218"/>
            <a:ext cx="7886700" cy="1325563"/>
          </a:xfrm>
          <a:prstGeom prst="rect">
            <a:avLst/>
          </a:prstGeom>
        </p:spPr>
        <p:txBody>
          <a:bodyPr anchor="ctr"/>
          <a:lstStyle>
            <a:lvl1pPr>
              <a:defRPr lang="fr-MA" b="1">
                <a:solidFill>
                  <a:srgbClr val="565F88"/>
                </a:solidFill>
                <a:latin typeface="Dosis" pitchFamily="2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5726921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9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7A344F50-A074-9EB5-2DAC-9BBA2096933C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41307237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9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452274F6-07EA-052B-D9C6-9BE258D5F89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5A175E23-799E-6DE0-F6F9-02D78F922EA6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DFD8801C-D966-CA08-5553-A94A8606A16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580383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9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1501716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9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A2CD01F-7E61-72E1-781D-BC987C25305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4826349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9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024A84BC-B023-FC98-8A1A-BEAA9CB9835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6563058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9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1368263A-435E-242A-4FC3-B98A6893335F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96E83277-7C48-4984-EAFC-AC30063D602B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9568313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9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12">
            <a:extLst>
              <a:ext uri="{FF2B5EF4-FFF2-40B4-BE49-F238E27FC236}">
                <a16:creationId xmlns:a16="http://schemas.microsoft.com/office/drawing/2014/main" id="{FBC78621-3A4A-1E2F-F0B3-63DCE10B8DF4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7" name="Espace réservé du texte 4">
            <a:extLst>
              <a:ext uri="{FF2B5EF4-FFF2-40B4-BE49-F238E27FC236}">
                <a16:creationId xmlns:a16="http://schemas.microsoft.com/office/drawing/2014/main" id="{1E57DE57-73BC-9D35-0504-6FD7B3A0C0A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940B3F3E-1DD4-369A-897A-30E8560CAC2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2178218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9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3122103" y="180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8D458727-BDFC-1272-9B53-0ACB5D153EFC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9" name="Espace réservé de l'élément multimédia 6">
            <a:extLst>
              <a:ext uri="{FF2B5EF4-FFF2-40B4-BE49-F238E27FC236}">
                <a16:creationId xmlns:a16="http://schemas.microsoft.com/office/drawing/2014/main" id="{EFFB216F-D99E-F1EF-F93F-240CCAB35205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B812E8BA-CC14-795F-9235-4606810F031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6853754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9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3" name="Espace réservé de l'élément multimédia 6">
            <a:extLst>
              <a:ext uri="{FF2B5EF4-FFF2-40B4-BE49-F238E27FC236}">
                <a16:creationId xmlns:a16="http://schemas.microsoft.com/office/drawing/2014/main" id="{FD52EB99-E981-2632-F694-5D24B6EA29D2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48493950-33C8-C8E6-2647-4FE07EDF0D47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6">
            <a:extLst>
              <a:ext uri="{FF2B5EF4-FFF2-40B4-BE49-F238E27FC236}">
                <a16:creationId xmlns:a16="http://schemas.microsoft.com/office/drawing/2014/main" id="{3DF2813A-6371-7F3C-0514-56A1AC4971B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4003655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9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30C1F1E-49B9-A2F2-21BA-AC60A722DF8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41522405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0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2000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>
              <a:defRPr lang="fr-MA" sz="3600" b="1">
                <a:solidFill>
                  <a:srgbClr val="565F88"/>
                </a:solidFill>
                <a:latin typeface="Dosis" pitchFamily="2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2627073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10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0F2A5A2-07B7-D4DA-50E5-C4F55CED749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2000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>
              <a:defRPr lang="fr-MA" sz="3600" b="1">
                <a:solidFill>
                  <a:srgbClr val="565F88"/>
                </a:solidFill>
                <a:latin typeface="Dosis" pitchFamily="2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9F1E9647-C23F-0AB7-101C-32D0969E9F60}"/>
              </a:ext>
            </a:extLst>
          </p:cNvPr>
          <p:cNvSpPr/>
          <p:nvPr userDrawn="1"/>
        </p:nvSpPr>
        <p:spPr>
          <a:xfrm>
            <a:off x="4735350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4" name="Organigramme : Terminateur 3">
            <a:extLst>
              <a:ext uri="{FF2B5EF4-FFF2-40B4-BE49-F238E27FC236}">
                <a16:creationId xmlns:a16="http://schemas.microsoft.com/office/drawing/2014/main" id="{DD7159A8-5CAC-1F2F-AA5A-44097860B98F}"/>
              </a:ext>
            </a:extLst>
          </p:cNvPr>
          <p:cNvSpPr/>
          <p:nvPr userDrawn="1"/>
        </p:nvSpPr>
        <p:spPr>
          <a:xfrm>
            <a:off x="4951350" y="5023288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6</a:t>
            </a:r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C29B8546-2300-CF26-DE2E-38073503AB14}"/>
              </a:ext>
            </a:extLst>
          </p:cNvPr>
          <p:cNvSpPr/>
          <p:nvPr userDrawn="1"/>
        </p:nvSpPr>
        <p:spPr>
          <a:xfrm>
            <a:off x="628649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6" name="Organigramme : Terminateur 5">
            <a:extLst>
              <a:ext uri="{FF2B5EF4-FFF2-40B4-BE49-F238E27FC236}">
                <a16:creationId xmlns:a16="http://schemas.microsoft.com/office/drawing/2014/main" id="{9F63B16B-0D64-E4B7-A02B-5B9E10FD9E1A}"/>
              </a:ext>
            </a:extLst>
          </p:cNvPr>
          <p:cNvSpPr/>
          <p:nvPr userDrawn="1"/>
        </p:nvSpPr>
        <p:spPr>
          <a:xfrm>
            <a:off x="844649" y="5023288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3</a:t>
            </a: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076ABA10-32B5-B604-0B98-F854920B1C35}"/>
              </a:ext>
            </a:extLst>
          </p:cNvPr>
          <p:cNvSpPr/>
          <p:nvPr userDrawn="1"/>
        </p:nvSpPr>
        <p:spPr>
          <a:xfrm>
            <a:off x="4735350" y="3734113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8" name="Organigramme : Terminateur 7">
            <a:extLst>
              <a:ext uri="{FF2B5EF4-FFF2-40B4-BE49-F238E27FC236}">
                <a16:creationId xmlns:a16="http://schemas.microsoft.com/office/drawing/2014/main" id="{8D09FAA9-8B01-B85B-6AD2-AA1306C99B4F}"/>
              </a:ext>
            </a:extLst>
          </p:cNvPr>
          <p:cNvSpPr/>
          <p:nvPr userDrawn="1"/>
        </p:nvSpPr>
        <p:spPr>
          <a:xfrm>
            <a:off x="4951350" y="3482113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5</a:t>
            </a:r>
          </a:p>
        </p:txBody>
      </p: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43917791-49A0-A179-89BD-9B276594FD5C}"/>
              </a:ext>
            </a:extLst>
          </p:cNvPr>
          <p:cNvSpPr/>
          <p:nvPr userDrawn="1"/>
        </p:nvSpPr>
        <p:spPr>
          <a:xfrm>
            <a:off x="628649" y="3734113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10" name="Organigramme : Terminateur 9">
            <a:extLst>
              <a:ext uri="{FF2B5EF4-FFF2-40B4-BE49-F238E27FC236}">
                <a16:creationId xmlns:a16="http://schemas.microsoft.com/office/drawing/2014/main" id="{F9D3FD68-51AA-4AAC-DA0F-FC1598DFD10B}"/>
              </a:ext>
            </a:extLst>
          </p:cNvPr>
          <p:cNvSpPr/>
          <p:nvPr userDrawn="1"/>
        </p:nvSpPr>
        <p:spPr>
          <a:xfrm>
            <a:off x="844649" y="3482113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2</a:t>
            </a:r>
          </a:p>
        </p:txBody>
      </p:sp>
      <p:sp>
        <p:nvSpPr>
          <p:cNvPr id="11" name="Rectangle : coins arrondis 10">
            <a:extLst>
              <a:ext uri="{FF2B5EF4-FFF2-40B4-BE49-F238E27FC236}">
                <a16:creationId xmlns:a16="http://schemas.microsoft.com/office/drawing/2014/main" id="{CC537851-8C6F-4D1B-3353-B99C763FE6F0}"/>
              </a:ext>
            </a:extLst>
          </p:cNvPr>
          <p:cNvSpPr/>
          <p:nvPr userDrawn="1"/>
        </p:nvSpPr>
        <p:spPr>
          <a:xfrm>
            <a:off x="4716000" y="2196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12" name="Organigramme : Terminateur 11">
            <a:extLst>
              <a:ext uri="{FF2B5EF4-FFF2-40B4-BE49-F238E27FC236}">
                <a16:creationId xmlns:a16="http://schemas.microsoft.com/office/drawing/2014/main" id="{E95BC511-E9AF-223A-8E8C-7786DA7A9B1E}"/>
              </a:ext>
            </a:extLst>
          </p:cNvPr>
          <p:cNvSpPr/>
          <p:nvPr userDrawn="1"/>
        </p:nvSpPr>
        <p:spPr>
          <a:xfrm>
            <a:off x="4932000" y="1944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4</a:t>
            </a:r>
          </a:p>
        </p:txBody>
      </p:sp>
      <p:sp>
        <p:nvSpPr>
          <p:cNvPr id="15" name="Espace réservé du texte 5">
            <a:extLst>
              <a:ext uri="{FF2B5EF4-FFF2-40B4-BE49-F238E27FC236}">
                <a16:creationId xmlns:a16="http://schemas.microsoft.com/office/drawing/2014/main" id="{D174E1EA-100E-B3C4-9105-A0B081A78EFB}"/>
              </a:ext>
            </a:extLst>
          </p:cNvPr>
          <p:cNvSpPr txBox="1">
            <a:spLocks/>
          </p:cNvSpPr>
          <p:nvPr userDrawn="1"/>
        </p:nvSpPr>
        <p:spPr>
          <a:xfrm>
            <a:off x="808649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defPPr>
              <a:defRPr lang="fr-FR"/>
            </a:defPPr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r>
              <a:rPr lang="fr-MA" dirty="0"/>
              <a:t>Révision</a:t>
            </a:r>
          </a:p>
          <a:p>
            <a:r>
              <a:rPr lang="fr-MA" dirty="0"/>
              <a:t>Lecture offerte</a:t>
            </a: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C5080DA-EEE4-B0DB-4320-B6333D61EC3F}"/>
              </a:ext>
            </a:extLst>
          </p:cNvPr>
          <p:cNvGrpSpPr/>
          <p:nvPr userDrawn="1"/>
        </p:nvGrpSpPr>
        <p:grpSpPr>
          <a:xfrm>
            <a:off x="648000" y="1944000"/>
            <a:ext cx="3780000" cy="1332000"/>
            <a:chOff x="648000" y="1944000"/>
            <a:chExt cx="3780000" cy="1332000"/>
          </a:xfrm>
        </p:grpSpPr>
        <p:sp>
          <p:nvSpPr>
            <p:cNvPr id="19" name="Rectangle : coins arrondis 18">
              <a:extLst>
                <a:ext uri="{FF2B5EF4-FFF2-40B4-BE49-F238E27FC236}">
                  <a16:creationId xmlns:a16="http://schemas.microsoft.com/office/drawing/2014/main" id="{FF956EF7-1C04-B75A-99DB-1610B0777584}"/>
                </a:ext>
              </a:extLst>
            </p:cNvPr>
            <p:cNvSpPr/>
            <p:nvPr/>
          </p:nvSpPr>
          <p:spPr>
            <a:xfrm>
              <a:off x="648000" y="2196000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endParaRPr lang="fr-MA"/>
            </a:p>
          </p:txBody>
        </p:sp>
        <p:sp>
          <p:nvSpPr>
            <p:cNvPr id="20" name="Organigramme : Terminateur 19">
              <a:extLst>
                <a:ext uri="{FF2B5EF4-FFF2-40B4-BE49-F238E27FC236}">
                  <a16:creationId xmlns:a16="http://schemas.microsoft.com/office/drawing/2014/main" id="{E1429BD4-3BA4-BBFA-4BEF-AD11475F7BBB}"/>
                </a:ext>
              </a:extLst>
            </p:cNvPr>
            <p:cNvSpPr/>
            <p:nvPr/>
          </p:nvSpPr>
          <p:spPr>
            <a:xfrm>
              <a:off x="864000" y="1944000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r>
                <a:rPr lang="fr-MA" dirty="0">
                  <a:solidFill>
                    <a:srgbClr val="757575"/>
                  </a:solidFill>
                  <a:latin typeface="Dosis ExtraBold" pitchFamily="2" charset="0"/>
                </a:rPr>
                <a:t>Séance 1</a:t>
              </a:r>
            </a:p>
          </p:txBody>
        </p:sp>
      </p:grpSp>
      <p:sp>
        <p:nvSpPr>
          <p:cNvPr id="26" name="Espace réservé du texte 25">
            <a:extLst>
              <a:ext uri="{FF2B5EF4-FFF2-40B4-BE49-F238E27FC236}">
                <a16:creationId xmlns:a16="http://schemas.microsoft.com/office/drawing/2014/main" id="{5309429C-1039-2C54-E46D-AB6F245EAE64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800611" y="23952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Présentation du vocabulaire </a:t>
            </a:r>
          </a:p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Exploitation du vocabulaire</a:t>
            </a:r>
          </a:p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Activités de vocabulaire sur livret</a:t>
            </a:r>
          </a:p>
        </p:txBody>
      </p:sp>
      <p:sp>
        <p:nvSpPr>
          <p:cNvPr id="27" name="Espace réservé du texte 25">
            <a:extLst>
              <a:ext uri="{FF2B5EF4-FFF2-40B4-BE49-F238E27FC236}">
                <a16:creationId xmlns:a16="http://schemas.microsoft.com/office/drawing/2014/main" id="{804D03EF-3A2B-E15D-3E5B-9B72509A83C0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909142" y="23952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8" name="Espace réservé du texte 25">
            <a:extLst>
              <a:ext uri="{FF2B5EF4-FFF2-40B4-BE49-F238E27FC236}">
                <a16:creationId xmlns:a16="http://schemas.microsoft.com/office/drawing/2014/main" id="{37C3B835-3703-D664-EDC0-55915565194A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800611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du texte 25">
            <a:extLst>
              <a:ext uri="{FF2B5EF4-FFF2-40B4-BE49-F238E27FC236}">
                <a16:creationId xmlns:a16="http://schemas.microsoft.com/office/drawing/2014/main" id="{17275B2B-E189-AEF4-7C55-C06676186A1E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909142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30" name="Espace réservé du texte 25">
            <a:extLst>
              <a:ext uri="{FF2B5EF4-FFF2-40B4-BE49-F238E27FC236}">
                <a16:creationId xmlns:a16="http://schemas.microsoft.com/office/drawing/2014/main" id="{35F22259-A426-1C6B-4A60-50940908B16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800611" y="547457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du texte 25">
            <a:extLst>
              <a:ext uri="{FF2B5EF4-FFF2-40B4-BE49-F238E27FC236}">
                <a16:creationId xmlns:a16="http://schemas.microsoft.com/office/drawing/2014/main" id="{B9583407-B6F3-0B8E-9991-D458D8A7CB23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909142" y="547457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10229304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10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FF45224-BA7F-8144-8607-A09DDE3704B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6039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0F34C4EC-38D2-DF0E-79EE-51FD9A9B44D8}"/>
              </a:ext>
            </a:extLst>
          </p:cNvPr>
          <p:cNvSpPr/>
          <p:nvPr userDrawn="1"/>
        </p:nvSpPr>
        <p:spPr>
          <a:xfrm>
            <a:off x="612000" y="2196000"/>
            <a:ext cx="3780000" cy="1080000"/>
          </a:xfrm>
          <a:prstGeom prst="roundRect">
            <a:avLst/>
          </a:prstGeom>
          <a:solidFill>
            <a:srgbClr val="A1D6EC"/>
          </a:solidFill>
          <a:ln>
            <a:solidFill>
              <a:schemeClr val="accent5"/>
            </a:solidFill>
          </a:ln>
          <a:effectLst>
            <a:outerShdw blurRad="38100" dist="25400" dir="2700000" algn="tl" rotWithShape="0">
              <a:srgbClr val="00B0F0">
                <a:alpha val="40000"/>
              </a:srgb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4" name="Organigramme : Terminateur 3">
            <a:extLst>
              <a:ext uri="{FF2B5EF4-FFF2-40B4-BE49-F238E27FC236}">
                <a16:creationId xmlns:a16="http://schemas.microsoft.com/office/drawing/2014/main" id="{38E0A981-512D-DDF2-8598-875BCCC3C132}"/>
              </a:ext>
            </a:extLst>
          </p:cNvPr>
          <p:cNvSpPr/>
          <p:nvPr userDrawn="1"/>
        </p:nvSpPr>
        <p:spPr>
          <a:xfrm>
            <a:off x="828000" y="1944000"/>
            <a:ext cx="1260000" cy="360000"/>
          </a:xfrm>
          <a:prstGeom prst="flowChartTerminator">
            <a:avLst/>
          </a:prstGeom>
          <a:solidFill>
            <a:srgbClr val="A1D6EC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474F71"/>
                </a:solidFill>
                <a:latin typeface="Dosis ExtraBold" pitchFamily="2" charset="0"/>
              </a:rPr>
              <a:t>Séance 1</a:t>
            </a:r>
          </a:p>
        </p:txBody>
      </p:sp>
      <p:sp>
        <p:nvSpPr>
          <p:cNvPr id="6" name="Espace réservé du texte 5">
            <a:extLst>
              <a:ext uri="{FF2B5EF4-FFF2-40B4-BE49-F238E27FC236}">
                <a16:creationId xmlns:a16="http://schemas.microsoft.com/office/drawing/2014/main" id="{E9368326-A537-80A0-9302-1EE9F91FF39D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792000" y="2395639"/>
            <a:ext cx="3420000" cy="792000"/>
          </a:xfrm>
          <a:prstGeom prst="roundRect">
            <a:avLst/>
          </a:prstGeom>
          <a:solidFill>
            <a:srgbClr val="E6F3FA"/>
          </a:solidFill>
        </p:spPr>
        <p:txBody>
          <a:bodyPr anchor="ctr"/>
          <a:lstStyle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"/>
              <a:defRPr sz="1200">
                <a:solidFill>
                  <a:srgbClr val="474F71"/>
                </a:solidFill>
                <a:latin typeface="Dosis SemiBold" pitchFamily="2" charset="0"/>
                <a:sym typeface="Wingdings" panose="05000000000000000000" pitchFamily="2" charset="2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474F71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Présentation du vocabulaire </a:t>
            </a:r>
          </a:p>
          <a:p>
            <a:pPr lvl="0"/>
            <a:r>
              <a:rPr lang="fr-FR" dirty="0"/>
              <a:t>Exploitation du vocabulaire</a:t>
            </a:r>
          </a:p>
          <a:p>
            <a:pPr lvl="0"/>
            <a:r>
              <a:rPr lang="fr-FR" dirty="0"/>
              <a:t>Activités de vocabulaire sur livret</a:t>
            </a: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876AB203-C4D4-63C1-C9BD-6180ADF322D9}"/>
              </a:ext>
            </a:extLst>
          </p:cNvPr>
          <p:cNvSpPr/>
          <p:nvPr userDrawn="1"/>
        </p:nvSpPr>
        <p:spPr>
          <a:xfrm>
            <a:off x="4716000" y="2196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8" name="Organigramme : Terminateur 7">
            <a:extLst>
              <a:ext uri="{FF2B5EF4-FFF2-40B4-BE49-F238E27FC236}">
                <a16:creationId xmlns:a16="http://schemas.microsoft.com/office/drawing/2014/main" id="{72211034-E5CD-05DB-42AD-0BC0C22E5903}"/>
              </a:ext>
            </a:extLst>
          </p:cNvPr>
          <p:cNvSpPr/>
          <p:nvPr userDrawn="1"/>
        </p:nvSpPr>
        <p:spPr>
          <a:xfrm>
            <a:off x="4932000" y="1944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4</a:t>
            </a:r>
          </a:p>
        </p:txBody>
      </p:sp>
      <p:sp>
        <p:nvSpPr>
          <p:cNvPr id="9" name="Espace réservé du texte 5">
            <a:extLst>
              <a:ext uri="{FF2B5EF4-FFF2-40B4-BE49-F238E27FC236}">
                <a16:creationId xmlns:a16="http://schemas.microsoft.com/office/drawing/2014/main" id="{3A2F45E5-0D2B-B4F1-5CD0-221F08218910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4896000" y="2395639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828C7C5B-D002-002E-FEE3-B7A0B6B29B84}"/>
              </a:ext>
            </a:extLst>
          </p:cNvPr>
          <p:cNvSpPr/>
          <p:nvPr userDrawn="1"/>
        </p:nvSpPr>
        <p:spPr>
          <a:xfrm>
            <a:off x="628649" y="3708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18" name="Organigramme : Terminateur 17">
            <a:extLst>
              <a:ext uri="{FF2B5EF4-FFF2-40B4-BE49-F238E27FC236}">
                <a16:creationId xmlns:a16="http://schemas.microsoft.com/office/drawing/2014/main" id="{A35578E3-0C86-555B-DF74-F22BC26A843E}"/>
              </a:ext>
            </a:extLst>
          </p:cNvPr>
          <p:cNvSpPr/>
          <p:nvPr userDrawn="1"/>
        </p:nvSpPr>
        <p:spPr>
          <a:xfrm>
            <a:off x="828000" y="3429825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2</a:t>
            </a:r>
          </a:p>
        </p:txBody>
      </p:sp>
      <p:sp>
        <p:nvSpPr>
          <p:cNvPr id="19" name="Espace réservé du texte 5">
            <a:extLst>
              <a:ext uri="{FF2B5EF4-FFF2-40B4-BE49-F238E27FC236}">
                <a16:creationId xmlns:a16="http://schemas.microsoft.com/office/drawing/2014/main" id="{FE19DBD7-3323-C0FE-A7C0-054D4D6947A5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808649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0" name="Rectangle : coins arrondis 19">
            <a:extLst>
              <a:ext uri="{FF2B5EF4-FFF2-40B4-BE49-F238E27FC236}">
                <a16:creationId xmlns:a16="http://schemas.microsoft.com/office/drawing/2014/main" id="{A8DBAB32-5108-FCF6-2E8F-44876E1F3A86}"/>
              </a:ext>
            </a:extLst>
          </p:cNvPr>
          <p:cNvSpPr/>
          <p:nvPr userDrawn="1"/>
        </p:nvSpPr>
        <p:spPr>
          <a:xfrm>
            <a:off x="628649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21" name="Organigramme : Terminateur 20">
            <a:extLst>
              <a:ext uri="{FF2B5EF4-FFF2-40B4-BE49-F238E27FC236}">
                <a16:creationId xmlns:a16="http://schemas.microsoft.com/office/drawing/2014/main" id="{B810E982-403C-2AEF-3862-CB8B7F890D65}"/>
              </a:ext>
            </a:extLst>
          </p:cNvPr>
          <p:cNvSpPr/>
          <p:nvPr userDrawn="1"/>
        </p:nvSpPr>
        <p:spPr>
          <a:xfrm>
            <a:off x="828000" y="4971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3</a:t>
            </a:r>
          </a:p>
        </p:txBody>
      </p:sp>
      <p:sp>
        <p:nvSpPr>
          <p:cNvPr id="22" name="Espace réservé du texte 5">
            <a:extLst>
              <a:ext uri="{FF2B5EF4-FFF2-40B4-BE49-F238E27FC236}">
                <a16:creationId xmlns:a16="http://schemas.microsoft.com/office/drawing/2014/main" id="{578E4694-7E2B-3E51-F604-26B60BCB0CD8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808649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09EF5DAB-AFE5-A7BB-ECBF-E6D0E54DC52C}"/>
              </a:ext>
            </a:extLst>
          </p:cNvPr>
          <p:cNvSpPr/>
          <p:nvPr userDrawn="1"/>
        </p:nvSpPr>
        <p:spPr>
          <a:xfrm>
            <a:off x="4735350" y="3734113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24" name="Organigramme : Terminateur 23">
            <a:extLst>
              <a:ext uri="{FF2B5EF4-FFF2-40B4-BE49-F238E27FC236}">
                <a16:creationId xmlns:a16="http://schemas.microsoft.com/office/drawing/2014/main" id="{867828EE-B1E5-9F8B-0D7C-A5A846A60ACE}"/>
              </a:ext>
            </a:extLst>
          </p:cNvPr>
          <p:cNvSpPr/>
          <p:nvPr userDrawn="1"/>
        </p:nvSpPr>
        <p:spPr>
          <a:xfrm>
            <a:off x="4932000" y="3429825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5</a:t>
            </a:r>
          </a:p>
        </p:txBody>
      </p:sp>
      <p:sp>
        <p:nvSpPr>
          <p:cNvPr id="25" name="Espace réservé du texte 5">
            <a:extLst>
              <a:ext uri="{FF2B5EF4-FFF2-40B4-BE49-F238E27FC236}">
                <a16:creationId xmlns:a16="http://schemas.microsoft.com/office/drawing/2014/main" id="{DD324492-66B3-DE4C-8000-A60CFAE496A1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4915350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6" name="Rectangle : coins arrondis 25">
            <a:extLst>
              <a:ext uri="{FF2B5EF4-FFF2-40B4-BE49-F238E27FC236}">
                <a16:creationId xmlns:a16="http://schemas.microsoft.com/office/drawing/2014/main" id="{EF2B26AA-471C-2E08-9C98-93BB32368F48}"/>
              </a:ext>
            </a:extLst>
          </p:cNvPr>
          <p:cNvSpPr/>
          <p:nvPr userDrawn="1"/>
        </p:nvSpPr>
        <p:spPr>
          <a:xfrm>
            <a:off x="4735350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27" name="Organigramme : Terminateur 26">
            <a:extLst>
              <a:ext uri="{FF2B5EF4-FFF2-40B4-BE49-F238E27FC236}">
                <a16:creationId xmlns:a16="http://schemas.microsoft.com/office/drawing/2014/main" id="{48A37FD4-80CC-1828-6DF5-5882F04CAB2A}"/>
              </a:ext>
            </a:extLst>
          </p:cNvPr>
          <p:cNvSpPr/>
          <p:nvPr userDrawn="1"/>
        </p:nvSpPr>
        <p:spPr>
          <a:xfrm>
            <a:off x="4932000" y="4971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6</a:t>
            </a:r>
          </a:p>
        </p:txBody>
      </p:sp>
      <p:sp>
        <p:nvSpPr>
          <p:cNvPr id="28" name="Espace réservé du texte 5">
            <a:extLst>
              <a:ext uri="{FF2B5EF4-FFF2-40B4-BE49-F238E27FC236}">
                <a16:creationId xmlns:a16="http://schemas.microsoft.com/office/drawing/2014/main" id="{36806FA2-43DA-8964-E325-6EA041586687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4915350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</p:spTree>
    <p:extLst>
      <p:ext uri="{BB962C8B-B14F-4D97-AF65-F5344CB8AC3E}">
        <p14:creationId xmlns:p14="http://schemas.microsoft.com/office/powerpoint/2010/main" val="35824262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10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448852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556989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2225078" y="2466745"/>
            <a:ext cx="114005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1.  Activité 1</a:t>
            </a: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953242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981961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953242"/>
            <a:ext cx="118494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1600" dirty="0">
                <a:solidFill>
                  <a:srgbClr val="757575"/>
                </a:solidFill>
                <a:latin typeface="Dosis ExtraBold" pitchFamily="2" charset="0"/>
              </a:rPr>
              <a:t>2. Activité 2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92797" y="4338096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7298796" y="2248818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783246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5364368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10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2225078" y="2156784"/>
            <a:ext cx="118173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1.  Activité  1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275748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1600" dirty="0">
                <a:solidFill>
                  <a:srgbClr val="757575"/>
                </a:solidFill>
                <a:latin typeface="Dosis ExtraBold" pitchFamily="2" charset="0"/>
              </a:rPr>
              <a:t>2. 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7" y="5126699"/>
            <a:ext cx="354029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3.  Activités de vocabulaire sur livret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201410" y="252210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41684982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10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20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4139226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4167945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4139226"/>
            <a:ext cx="122661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1600" dirty="0">
                <a:solidFill>
                  <a:srgbClr val="757575"/>
                </a:solidFill>
                <a:latin typeface="Dosis ExtraBold" pitchFamily="2" charset="0"/>
              </a:rPr>
              <a:t>2.  Activité 2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92797" y="4524080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969230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86BAD3D9-AD58-179C-B69E-830F87AB16D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634836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DC07E0A2-EA33-DE3C-110B-9BF33762DD3A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742973"/>
            <a:ext cx="544953" cy="540000"/>
          </a:xfrm>
          <a:prstGeom prst="rect">
            <a:avLst/>
          </a:prstGeom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150E2FFA-A2BC-19B6-2E21-52362DDA208C}"/>
              </a:ext>
            </a:extLst>
          </p:cNvPr>
          <p:cNvSpPr txBox="1"/>
          <p:nvPr userDrawn="1"/>
        </p:nvSpPr>
        <p:spPr>
          <a:xfrm>
            <a:off x="2225078" y="2652729"/>
            <a:ext cx="114005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1.  Activité 1</a:t>
            </a:r>
          </a:p>
        </p:txBody>
      </p:sp>
      <p:sp>
        <p:nvSpPr>
          <p:cNvPr id="12" name="Espace réservé du texte 5">
            <a:extLst>
              <a:ext uri="{FF2B5EF4-FFF2-40B4-BE49-F238E27FC236}">
                <a16:creationId xmlns:a16="http://schemas.microsoft.com/office/drawing/2014/main" id="{01B804A5-6AAB-7FA2-7E6D-C43CE6A9B264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2201410" y="3018054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4" name="Espace réservé pour une image  26">
            <a:extLst>
              <a:ext uri="{FF2B5EF4-FFF2-40B4-BE49-F238E27FC236}">
                <a16:creationId xmlns:a16="http://schemas.microsoft.com/office/drawing/2014/main" id="{1B168C30-0497-899C-FCA3-02A763CF9BD9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298796" y="2419304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2465006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10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>
            <a:extLst>
              <a:ext uri="{FF2B5EF4-FFF2-40B4-BE49-F238E27FC236}">
                <a16:creationId xmlns:a16="http://schemas.microsoft.com/office/drawing/2014/main" id="{A8D3F979-AB26-D012-8CCC-CD2D3A494D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766218"/>
            <a:ext cx="7886700" cy="1325563"/>
          </a:xfrm>
          <a:prstGeom prst="rect">
            <a:avLst/>
          </a:prstGeom>
        </p:spPr>
        <p:txBody>
          <a:bodyPr anchor="ctr"/>
          <a:lstStyle>
            <a:lvl1pPr>
              <a:defRPr lang="fr-MA" b="1">
                <a:solidFill>
                  <a:srgbClr val="565F88"/>
                </a:solidFill>
                <a:latin typeface="Dosis" pitchFamily="2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8422707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10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38F6B11C-5CE6-0B37-8FF6-E129E4202DD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8524975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10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>
                <a:solidFill>
                  <a:srgbClr val="A6A6A6"/>
                </a:solidFill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FC887722-64B0-EEAB-57C5-92E07EE5013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6258411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10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>
            <a:lvl1pPr>
              <a:defRPr lang="fr-MA" dirty="0"/>
            </a:lvl1pPr>
          </a:lstStyle>
          <a:p>
            <a:pPr lvl="0"/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9C6B636-6593-118A-BEA5-17D0883C1D3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8479130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6BF5EC8E-33C0-8CD1-4178-A27468FE217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6203541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1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2448338" y="1584000"/>
            <a:ext cx="4247323" cy="4810539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CD986620-A5D8-CA68-DFDC-766D68D43B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6438598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1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>
            <a:lvl1pPr>
              <a:defRPr lang="fr-MA" dirty="0"/>
            </a:lvl1pPr>
          </a:lstStyle>
          <a:p>
            <a:pPr lvl="0"/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9C6B636-6593-118A-BEA5-17D0883C1D3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5304284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6BF5EC8E-33C0-8CD1-4178-A27468FE217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9134269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1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38F6B11C-5CE6-0B37-8FF6-E129E4202DD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7104058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1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2448338" y="1584000"/>
            <a:ext cx="4247323" cy="4810539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CD986620-A5D8-CA68-DFDC-766D68D43B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0481173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1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>
                <a:solidFill>
                  <a:srgbClr val="A6A6A6"/>
                </a:solidFill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FC887722-64B0-EEAB-57C5-92E07EE5013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853913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1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053648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30C1F1E-49B9-A2F2-21BA-AC60A722DF8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561DAE33-9723-DC88-209D-81FEF439A195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2040385" y="1947285"/>
            <a:ext cx="2340000" cy="414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de l'élément multimédia 4">
            <a:extLst>
              <a:ext uri="{FF2B5EF4-FFF2-40B4-BE49-F238E27FC236}">
                <a16:creationId xmlns:a16="http://schemas.microsoft.com/office/drawing/2014/main" id="{4180F1CA-FF8B-83AE-82F6-FFE4FF2F87AB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4763616" y="1962000"/>
            <a:ext cx="2340000" cy="414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1181960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88DA51-CD47-1659-DA9A-C5557C8DB3D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3385979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88DA51-CD47-1659-DA9A-C5557C8DB3D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892F9059-DEE3-460A-D4E9-BD3319517F63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1132713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88DA51-CD47-1659-DA9A-C5557C8DB3D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892F9059-DEE3-460A-D4E9-BD3319517F63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792000" y="2160000"/>
            <a:ext cx="4152862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5">
            <a:extLst>
              <a:ext uri="{FF2B5EF4-FFF2-40B4-BE49-F238E27FC236}">
                <a16:creationId xmlns:a16="http://schemas.microsoft.com/office/drawing/2014/main" id="{11208264-EBBA-CD5B-581E-72DE1C201D2E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5211192" y="2160000"/>
            <a:ext cx="3140808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1676418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A2CD01F-7E61-72E1-781D-BC987C25305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5335267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024A84BC-B023-FC98-8A1A-BEAA9CB9835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1906250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1368263A-435E-242A-4FC3-B98A6893335F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96E83277-7C48-4984-EAFC-AC30063D602B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2288468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276888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1368263A-435E-242A-4FC3-B98A6893335F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96E83277-7C48-4984-EAFC-AC30063D602B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C4D61BF3-63D6-6113-434D-E22D0F0F1D3F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4731056" y="3792776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9307143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12">
            <a:extLst>
              <a:ext uri="{FF2B5EF4-FFF2-40B4-BE49-F238E27FC236}">
                <a16:creationId xmlns:a16="http://schemas.microsoft.com/office/drawing/2014/main" id="{FBC78621-3A4A-1E2F-F0B3-63DCE10B8DF4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7" name="Espace réservé du texte 4">
            <a:extLst>
              <a:ext uri="{FF2B5EF4-FFF2-40B4-BE49-F238E27FC236}">
                <a16:creationId xmlns:a16="http://schemas.microsoft.com/office/drawing/2014/main" id="{1E57DE57-73BC-9D35-0504-6FD7B3A0C0A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940B3F3E-1DD4-369A-897A-30E8560CAC2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8344502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3122103" y="180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8D458727-BDFC-1272-9B53-0ACB5D153EFC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9" name="Espace réservé de l'élément multimédia 6">
            <a:extLst>
              <a:ext uri="{FF2B5EF4-FFF2-40B4-BE49-F238E27FC236}">
                <a16:creationId xmlns:a16="http://schemas.microsoft.com/office/drawing/2014/main" id="{EFFB216F-D99E-F1EF-F93F-240CCAB35205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B812E8BA-CC14-795F-9235-4606810F031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8962010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3" name="Espace réservé de l'élément multimédia 6">
            <a:extLst>
              <a:ext uri="{FF2B5EF4-FFF2-40B4-BE49-F238E27FC236}">
                <a16:creationId xmlns:a16="http://schemas.microsoft.com/office/drawing/2014/main" id="{FD52EB99-E981-2632-F694-5D24B6EA29D2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48493950-33C8-C8E6-2647-4FE07EDF0D47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6">
            <a:extLst>
              <a:ext uri="{FF2B5EF4-FFF2-40B4-BE49-F238E27FC236}">
                <a16:creationId xmlns:a16="http://schemas.microsoft.com/office/drawing/2014/main" id="{3DF2813A-6371-7F3C-0514-56A1AC4971B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9514173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2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734AB250-FAD4-9125-23E2-ECAE7378BE0F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425558" y="6001659"/>
            <a:ext cx="540000" cy="54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de l'élément multimédia 4">
            <a:extLst>
              <a:ext uri="{FF2B5EF4-FFF2-40B4-BE49-F238E27FC236}">
                <a16:creationId xmlns:a16="http://schemas.microsoft.com/office/drawing/2014/main" id="{5B1196A7-DB74-F3CF-9EAB-3C47AC4C984D}"/>
              </a:ext>
            </a:extLst>
          </p:cNvPr>
          <p:cNvSpPr>
            <a:spLocks noGrp="1" noChangeAspect="1"/>
          </p:cNvSpPr>
          <p:nvPr>
            <p:ph type="media" sz="quarter" idx="11"/>
          </p:nvPr>
        </p:nvSpPr>
        <p:spPr>
          <a:xfrm>
            <a:off x="1101741" y="6001659"/>
            <a:ext cx="540000" cy="54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2" name="Espace réservé pour une image  16">
            <a:extLst>
              <a:ext uri="{FF2B5EF4-FFF2-40B4-BE49-F238E27FC236}">
                <a16:creationId xmlns:a16="http://schemas.microsoft.com/office/drawing/2014/main" id="{8B929772-088E-0E30-147B-C5F55ADA427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de l'élément multimédia 4">
            <a:extLst>
              <a:ext uri="{FF2B5EF4-FFF2-40B4-BE49-F238E27FC236}">
                <a16:creationId xmlns:a16="http://schemas.microsoft.com/office/drawing/2014/main" id="{5311BBD6-241A-3F44-9535-F2E9C92A04F2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1777924" y="6001659"/>
            <a:ext cx="540000" cy="54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8742762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3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2225078" y="2156784"/>
            <a:ext cx="160011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1.  Acte de parole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107273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1600" dirty="0">
                <a:solidFill>
                  <a:srgbClr val="757575"/>
                </a:solidFill>
                <a:latin typeface="Dosis ExtraBold" pitchFamily="2" charset="0"/>
              </a:rPr>
              <a:t>2.  Lecture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11440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3.  Écriture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92797" y="402813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8744776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7A344F50-A074-9EB5-2DAC-9BBA2096933C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388505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F10C282A-CDCD-9D0F-0138-0DFBC95D78F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41543908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024A84BC-B023-FC98-8A1A-BEAA9CB9835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0689832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395438" y="2344003"/>
            <a:ext cx="2880000" cy="288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5" y="3240000"/>
            <a:ext cx="3613875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54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F67FAE67-18EE-F8EA-F8C6-84909F974C4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0890903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016173" y="1806417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016173" y="3312000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7" name="Espace réservé pour une image  6">
            <a:extLst>
              <a:ext uri="{FF2B5EF4-FFF2-40B4-BE49-F238E27FC236}">
                <a16:creationId xmlns:a16="http://schemas.microsoft.com/office/drawing/2014/main" id="{7A287785-23C6-809D-E732-3B10E73FF581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4016173" y="4860000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5512359" y="1806417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5512359" y="3312000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20" name="Espace réservé pour une image  6">
            <a:extLst>
              <a:ext uri="{FF2B5EF4-FFF2-40B4-BE49-F238E27FC236}">
                <a16:creationId xmlns:a16="http://schemas.microsoft.com/office/drawing/2014/main" id="{831DC1D3-24B1-B160-E0F9-C7E35DA4E887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512359" y="4860000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21" name="Espace réservé pour une image  6">
            <a:extLst>
              <a:ext uri="{FF2B5EF4-FFF2-40B4-BE49-F238E27FC236}">
                <a16:creationId xmlns:a16="http://schemas.microsoft.com/office/drawing/2014/main" id="{76695F17-301A-B0CF-5141-CF072746FE4A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008545" y="1806417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22" name="Espace réservé pour une image  6">
            <a:extLst>
              <a:ext uri="{FF2B5EF4-FFF2-40B4-BE49-F238E27FC236}">
                <a16:creationId xmlns:a16="http://schemas.microsoft.com/office/drawing/2014/main" id="{142B664B-C11B-6AA7-4A9C-0531048F6C3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008545" y="3312000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23" name="Espace réservé pour une image  6">
            <a:extLst>
              <a:ext uri="{FF2B5EF4-FFF2-40B4-BE49-F238E27FC236}">
                <a16:creationId xmlns:a16="http://schemas.microsoft.com/office/drawing/2014/main" id="{6CB2D926-9334-B815-CB14-067B65BB32B5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7008545" y="4860000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3008DF-5F6E-5871-2E2D-4E84BCE5F50A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50525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852000" y="2238417"/>
            <a:ext cx="1590000" cy="190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52000" y="4179467"/>
            <a:ext cx="1590000" cy="190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7160587" y="2233090"/>
            <a:ext cx="1590000" cy="190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7160587" y="4200417"/>
            <a:ext cx="1590000" cy="190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3008DF-5F6E-5871-2E2D-4E84BCE5F50A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6">
            <a:extLst>
              <a:ext uri="{FF2B5EF4-FFF2-40B4-BE49-F238E27FC236}">
                <a16:creationId xmlns:a16="http://schemas.microsoft.com/office/drawing/2014/main" id="{A9AAD24C-7F8B-6686-8AD4-B5DF2813CF1B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5506293" y="3187090"/>
            <a:ext cx="1590000" cy="190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8564765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122706" y="1992219"/>
            <a:ext cx="1800000" cy="21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122706" y="4166619"/>
            <a:ext cx="1800000" cy="21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6275199" y="1992219"/>
            <a:ext cx="1800000" cy="21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6275199" y="4152219"/>
            <a:ext cx="1800000" cy="21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3008DF-5F6E-5871-2E2D-4E84BCE5F50A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872394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2529000"/>
            <a:ext cx="1980000" cy="198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2529000"/>
            <a:ext cx="1980000" cy="198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2529000"/>
            <a:ext cx="1980000" cy="198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479323" y="4680000"/>
            <a:ext cx="1980000" cy="504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3200" b="1" cap="none" spc="0">
                <a:ln w="0"/>
                <a:solidFill>
                  <a:srgbClr val="474F71"/>
                </a:solidFill>
                <a:effectLst/>
                <a:latin typeface="Mistral" panose="03090702030407020403" pitchFamily="66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3759312" y="4680000"/>
            <a:ext cx="1980000" cy="504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3200" b="1" cap="none" spc="0">
                <a:ln w="0"/>
                <a:solidFill>
                  <a:srgbClr val="474F71"/>
                </a:solidFill>
                <a:effectLst/>
                <a:latin typeface="Mistral" panose="03090702030407020403" pitchFamily="66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039301" y="4680000"/>
            <a:ext cx="1980000" cy="504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3200" b="1" cap="none" spc="0">
                <a:ln w="0"/>
                <a:solidFill>
                  <a:srgbClr val="474F71"/>
                </a:solidFill>
                <a:effectLst/>
                <a:latin typeface="Mistral" panose="03090702030407020403" pitchFamily="66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0333A89-D6F9-00CE-FE8D-E6BB452D24F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9267454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537089" y="2696025"/>
            <a:ext cx="1800000" cy="180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559118" y="2696025"/>
            <a:ext cx="1800000" cy="180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581147" y="2696025"/>
            <a:ext cx="1800000" cy="180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603177" y="2696025"/>
            <a:ext cx="1800000" cy="180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37089" y="4680000"/>
            <a:ext cx="180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559118" y="4680000"/>
            <a:ext cx="180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581147" y="4680000"/>
            <a:ext cx="180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603177" y="4680000"/>
            <a:ext cx="180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442358F-8896-851F-CEA9-124CDEDB05A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0992949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35837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05489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75140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4792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5837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05489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75140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4792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10ABAA10-5FC2-5899-38A7-DD016CAF6D6F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144439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5" name="Espace réservé du texte 14">
            <a:extLst>
              <a:ext uri="{FF2B5EF4-FFF2-40B4-BE49-F238E27FC236}">
                <a16:creationId xmlns:a16="http://schemas.microsoft.com/office/drawing/2014/main" id="{6D6969BD-245C-42EC-7085-CCC9CAE7B5D6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7144439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1" name="Espace réservé pour une image  16">
            <a:extLst>
              <a:ext uri="{FF2B5EF4-FFF2-40B4-BE49-F238E27FC236}">
                <a16:creationId xmlns:a16="http://schemas.microsoft.com/office/drawing/2014/main" id="{428E5834-548B-D652-157E-208B38093FFA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8114438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7C368835-6DB2-85F0-55FD-9214C135766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3052509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>
            <a:lvl1pPr>
              <a:defRPr lang="fr-MA" dirty="0"/>
            </a:lvl1pPr>
          </a:lstStyle>
          <a:p>
            <a:pPr lvl="0"/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9C6B636-6593-118A-BEA5-17D0883C1D3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8745622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BA47785B-A52E-2415-0533-AAF45306253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278318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4" Type="http://schemas.openxmlformats.org/officeDocument/2006/relationships/theme" Target="../theme/theme1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1.xml"/><Relationship Id="rId3" Type="http://schemas.openxmlformats.org/officeDocument/2006/relationships/slideLayout" Target="../slideLayouts/slideLayout6.xml"/><Relationship Id="rId7" Type="http://schemas.openxmlformats.org/officeDocument/2006/relationships/slideLayout" Target="../slideLayouts/slideLayout10.xml"/><Relationship Id="rId2" Type="http://schemas.openxmlformats.org/officeDocument/2006/relationships/slideLayout" Target="../slideLayouts/slideLayout5.xml"/><Relationship Id="rId1" Type="http://schemas.openxmlformats.org/officeDocument/2006/relationships/slideLayout" Target="../slideLayouts/slideLayout4.xml"/><Relationship Id="rId6" Type="http://schemas.openxmlformats.org/officeDocument/2006/relationships/slideLayout" Target="../slideLayouts/slideLayout9.xml"/><Relationship Id="rId11" Type="http://schemas.openxmlformats.org/officeDocument/2006/relationships/image" Target="../media/image4.jpg"/><Relationship Id="rId5" Type="http://schemas.openxmlformats.org/officeDocument/2006/relationships/slideLayout" Target="../slideLayouts/slideLayout8.xml"/><Relationship Id="rId10" Type="http://schemas.openxmlformats.org/officeDocument/2006/relationships/theme" Target="../theme/theme2.xml"/><Relationship Id="rId4" Type="http://schemas.openxmlformats.org/officeDocument/2006/relationships/slideLayout" Target="../slideLayouts/slideLayout7.xml"/><Relationship Id="rId9" Type="http://schemas.openxmlformats.org/officeDocument/2006/relationships/slideLayout" Target="../slideLayouts/slideLayout12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0.xml"/><Relationship Id="rId13" Type="http://schemas.openxmlformats.org/officeDocument/2006/relationships/theme" Target="../theme/theme3.xml"/><Relationship Id="rId3" Type="http://schemas.openxmlformats.org/officeDocument/2006/relationships/slideLayout" Target="../slideLayouts/slideLayout15.xml"/><Relationship Id="rId7" Type="http://schemas.openxmlformats.org/officeDocument/2006/relationships/slideLayout" Target="../slideLayouts/slideLayout19.xml"/><Relationship Id="rId12" Type="http://schemas.openxmlformats.org/officeDocument/2006/relationships/slideLayout" Target="../slideLayouts/slideLayout24.xml"/><Relationship Id="rId2" Type="http://schemas.openxmlformats.org/officeDocument/2006/relationships/slideLayout" Target="../slideLayouts/slideLayout14.xml"/><Relationship Id="rId16" Type="http://schemas.openxmlformats.org/officeDocument/2006/relationships/image" Target="../media/image11.png"/><Relationship Id="rId1" Type="http://schemas.openxmlformats.org/officeDocument/2006/relationships/slideLayout" Target="../slideLayouts/slideLayout13.xml"/><Relationship Id="rId6" Type="http://schemas.openxmlformats.org/officeDocument/2006/relationships/slideLayout" Target="../slideLayouts/slideLayout18.xml"/><Relationship Id="rId11" Type="http://schemas.openxmlformats.org/officeDocument/2006/relationships/slideLayout" Target="../slideLayouts/slideLayout23.xml"/><Relationship Id="rId5" Type="http://schemas.openxmlformats.org/officeDocument/2006/relationships/slideLayout" Target="../slideLayouts/slideLayout17.xml"/><Relationship Id="rId15" Type="http://schemas.openxmlformats.org/officeDocument/2006/relationships/image" Target="../media/image10.png"/><Relationship Id="rId10" Type="http://schemas.openxmlformats.org/officeDocument/2006/relationships/slideLayout" Target="../slideLayouts/slideLayout22.xml"/><Relationship Id="rId4" Type="http://schemas.openxmlformats.org/officeDocument/2006/relationships/slideLayout" Target="../slideLayouts/slideLayout16.xml"/><Relationship Id="rId9" Type="http://schemas.openxmlformats.org/officeDocument/2006/relationships/slideLayout" Target="../slideLayouts/slideLayout21.xml"/><Relationship Id="rId14" Type="http://schemas.openxmlformats.org/officeDocument/2006/relationships/image" Target="../media/image9.jpg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jpg"/><Relationship Id="rId3" Type="http://schemas.openxmlformats.org/officeDocument/2006/relationships/slideLayout" Target="../slideLayouts/slideLayout27.xml"/><Relationship Id="rId7" Type="http://schemas.openxmlformats.org/officeDocument/2006/relationships/theme" Target="../theme/theme4.xml"/><Relationship Id="rId2" Type="http://schemas.openxmlformats.org/officeDocument/2006/relationships/slideLayout" Target="../slideLayouts/slideLayout26.xml"/><Relationship Id="rId1" Type="http://schemas.openxmlformats.org/officeDocument/2006/relationships/slideLayout" Target="../slideLayouts/slideLayout25.xml"/><Relationship Id="rId6" Type="http://schemas.openxmlformats.org/officeDocument/2006/relationships/slideLayout" Target="../slideLayouts/slideLayout30.xml"/><Relationship Id="rId5" Type="http://schemas.openxmlformats.org/officeDocument/2006/relationships/slideLayout" Target="../slideLayouts/slideLayout29.xml"/><Relationship Id="rId10" Type="http://schemas.openxmlformats.org/officeDocument/2006/relationships/image" Target="../media/image11.png"/><Relationship Id="rId4" Type="http://schemas.openxmlformats.org/officeDocument/2006/relationships/slideLayout" Target="../slideLayouts/slideLayout28.xml"/><Relationship Id="rId9" Type="http://schemas.openxmlformats.org/officeDocument/2006/relationships/image" Target="../media/image10.png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png"/><Relationship Id="rId3" Type="http://schemas.openxmlformats.org/officeDocument/2006/relationships/slideLayout" Target="../slideLayouts/slideLayout33.xml"/><Relationship Id="rId7" Type="http://schemas.openxmlformats.org/officeDocument/2006/relationships/image" Target="../media/image10.png"/><Relationship Id="rId2" Type="http://schemas.openxmlformats.org/officeDocument/2006/relationships/slideLayout" Target="../slideLayouts/slideLayout32.xml"/><Relationship Id="rId1" Type="http://schemas.openxmlformats.org/officeDocument/2006/relationships/slideLayout" Target="../slideLayouts/slideLayout31.xml"/><Relationship Id="rId6" Type="http://schemas.openxmlformats.org/officeDocument/2006/relationships/image" Target="../media/image9.jpg"/><Relationship Id="rId5" Type="http://schemas.openxmlformats.org/officeDocument/2006/relationships/theme" Target="../theme/theme5.xml"/><Relationship Id="rId4" Type="http://schemas.openxmlformats.org/officeDocument/2006/relationships/slideLayout" Target="../slideLayouts/slideLayout34.xml"/><Relationship Id="rId9" Type="http://schemas.openxmlformats.org/officeDocument/2006/relationships/image" Target="../media/image11.png"/></Relationships>
</file>

<file path=ppt/slideMasters/_rels/slideMaster6.xml.rels><?xml version="1.0" encoding="UTF-8" standalone="yes"?>
<Relationships xmlns="http://schemas.openxmlformats.org/package/2006/relationships"><Relationship Id="rId3" Type="http://schemas.openxmlformats.org/officeDocument/2006/relationships/theme" Target="../theme/theme6.xml"/><Relationship Id="rId2" Type="http://schemas.openxmlformats.org/officeDocument/2006/relationships/slideLayout" Target="../slideLayouts/slideLayout36.xml"/><Relationship Id="rId1" Type="http://schemas.openxmlformats.org/officeDocument/2006/relationships/slideLayout" Target="../slideLayouts/slideLayout35.xml"/><Relationship Id="rId4" Type="http://schemas.openxmlformats.org/officeDocument/2006/relationships/image" Target="../media/image13.jpg"/></Relationships>
</file>

<file path=ppt/slideMasters/_rels/slideMaster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4.xml"/><Relationship Id="rId13" Type="http://schemas.openxmlformats.org/officeDocument/2006/relationships/image" Target="../media/image15.png"/><Relationship Id="rId3" Type="http://schemas.openxmlformats.org/officeDocument/2006/relationships/slideLayout" Target="../slideLayouts/slideLayout39.xml"/><Relationship Id="rId7" Type="http://schemas.openxmlformats.org/officeDocument/2006/relationships/slideLayout" Target="../slideLayouts/slideLayout43.xml"/><Relationship Id="rId12" Type="http://schemas.openxmlformats.org/officeDocument/2006/relationships/image" Target="../media/image14.jpg"/><Relationship Id="rId2" Type="http://schemas.openxmlformats.org/officeDocument/2006/relationships/slideLayout" Target="../slideLayouts/slideLayout38.xml"/><Relationship Id="rId16" Type="http://schemas.openxmlformats.org/officeDocument/2006/relationships/image" Target="../media/image18.png"/><Relationship Id="rId1" Type="http://schemas.openxmlformats.org/officeDocument/2006/relationships/slideLayout" Target="../slideLayouts/slideLayout37.xml"/><Relationship Id="rId6" Type="http://schemas.openxmlformats.org/officeDocument/2006/relationships/slideLayout" Target="../slideLayouts/slideLayout42.xml"/><Relationship Id="rId11" Type="http://schemas.openxmlformats.org/officeDocument/2006/relationships/theme" Target="../theme/theme7.xml"/><Relationship Id="rId5" Type="http://schemas.openxmlformats.org/officeDocument/2006/relationships/slideLayout" Target="../slideLayouts/slideLayout41.xml"/><Relationship Id="rId15" Type="http://schemas.openxmlformats.org/officeDocument/2006/relationships/image" Target="../media/image17.png"/><Relationship Id="rId10" Type="http://schemas.openxmlformats.org/officeDocument/2006/relationships/slideLayout" Target="../slideLayouts/slideLayout46.xml"/><Relationship Id="rId4" Type="http://schemas.openxmlformats.org/officeDocument/2006/relationships/slideLayout" Target="../slideLayouts/slideLayout40.xml"/><Relationship Id="rId9" Type="http://schemas.openxmlformats.org/officeDocument/2006/relationships/slideLayout" Target="../slideLayouts/slideLayout45.xml"/><Relationship Id="rId14" Type="http://schemas.openxmlformats.org/officeDocument/2006/relationships/image" Target="../media/image16.png"/></Relationships>
</file>

<file path=ppt/slideMasters/_rels/slideMaster8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4.xml"/><Relationship Id="rId13" Type="http://schemas.openxmlformats.org/officeDocument/2006/relationships/image" Target="../media/image17.png"/><Relationship Id="rId3" Type="http://schemas.openxmlformats.org/officeDocument/2006/relationships/slideLayout" Target="../slideLayouts/slideLayout49.xml"/><Relationship Id="rId7" Type="http://schemas.openxmlformats.org/officeDocument/2006/relationships/slideLayout" Target="../slideLayouts/slideLayout53.xml"/><Relationship Id="rId12" Type="http://schemas.openxmlformats.org/officeDocument/2006/relationships/image" Target="../media/image16.png"/><Relationship Id="rId2" Type="http://schemas.openxmlformats.org/officeDocument/2006/relationships/slideLayout" Target="../slideLayouts/slideLayout48.xml"/><Relationship Id="rId1" Type="http://schemas.openxmlformats.org/officeDocument/2006/relationships/slideLayout" Target="../slideLayouts/slideLayout47.xml"/><Relationship Id="rId6" Type="http://schemas.openxmlformats.org/officeDocument/2006/relationships/slideLayout" Target="../slideLayouts/slideLayout52.xml"/><Relationship Id="rId11" Type="http://schemas.openxmlformats.org/officeDocument/2006/relationships/image" Target="../media/image15.png"/><Relationship Id="rId5" Type="http://schemas.openxmlformats.org/officeDocument/2006/relationships/slideLayout" Target="../slideLayouts/slideLayout51.xml"/><Relationship Id="rId10" Type="http://schemas.openxmlformats.org/officeDocument/2006/relationships/image" Target="../media/image14.jpg"/><Relationship Id="rId4" Type="http://schemas.openxmlformats.org/officeDocument/2006/relationships/slideLayout" Target="../slideLayouts/slideLayout50.xml"/><Relationship Id="rId9" Type="http://schemas.openxmlformats.org/officeDocument/2006/relationships/theme" Target="../theme/theme8.xml"/><Relationship Id="rId14" Type="http://schemas.openxmlformats.org/officeDocument/2006/relationships/image" Target="../media/image18.png"/></Relationships>
</file>

<file path=ppt/slideMasters/_rels/slideMaster9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2.xml"/><Relationship Id="rId13" Type="http://schemas.openxmlformats.org/officeDocument/2006/relationships/image" Target="../media/image17.png"/><Relationship Id="rId3" Type="http://schemas.openxmlformats.org/officeDocument/2006/relationships/slideLayout" Target="../slideLayouts/slideLayout57.xml"/><Relationship Id="rId7" Type="http://schemas.openxmlformats.org/officeDocument/2006/relationships/slideLayout" Target="../slideLayouts/slideLayout61.xml"/><Relationship Id="rId12" Type="http://schemas.openxmlformats.org/officeDocument/2006/relationships/image" Target="../media/image16.png"/><Relationship Id="rId2" Type="http://schemas.openxmlformats.org/officeDocument/2006/relationships/slideLayout" Target="../slideLayouts/slideLayout56.xml"/><Relationship Id="rId1" Type="http://schemas.openxmlformats.org/officeDocument/2006/relationships/slideLayout" Target="../slideLayouts/slideLayout55.xml"/><Relationship Id="rId6" Type="http://schemas.openxmlformats.org/officeDocument/2006/relationships/slideLayout" Target="../slideLayouts/slideLayout60.xml"/><Relationship Id="rId11" Type="http://schemas.openxmlformats.org/officeDocument/2006/relationships/image" Target="../media/image15.png"/><Relationship Id="rId5" Type="http://schemas.openxmlformats.org/officeDocument/2006/relationships/slideLayout" Target="../slideLayouts/slideLayout59.xml"/><Relationship Id="rId10" Type="http://schemas.openxmlformats.org/officeDocument/2006/relationships/image" Target="../media/image14.jpg"/><Relationship Id="rId4" Type="http://schemas.openxmlformats.org/officeDocument/2006/relationships/slideLayout" Target="../slideLayouts/slideLayout58.xml"/><Relationship Id="rId9" Type="http://schemas.openxmlformats.org/officeDocument/2006/relationships/theme" Target="../theme/theme9.xml"/><Relationship Id="rId14" Type="http://schemas.openxmlformats.org/officeDocument/2006/relationships/image" Target="../media/image18.png"/></Relationships>
</file>

<file path=ppt/slideMasters/_rels/slideMaster10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70.xml"/><Relationship Id="rId13" Type="http://schemas.openxmlformats.org/officeDocument/2006/relationships/image" Target="../media/image17.png"/><Relationship Id="rId3" Type="http://schemas.openxmlformats.org/officeDocument/2006/relationships/slideLayout" Target="../slideLayouts/slideLayout65.xml"/><Relationship Id="rId7" Type="http://schemas.openxmlformats.org/officeDocument/2006/relationships/slideLayout" Target="../slideLayouts/slideLayout69.xml"/><Relationship Id="rId12" Type="http://schemas.openxmlformats.org/officeDocument/2006/relationships/image" Target="../media/image16.png"/><Relationship Id="rId2" Type="http://schemas.openxmlformats.org/officeDocument/2006/relationships/slideLayout" Target="../slideLayouts/slideLayout64.xml"/><Relationship Id="rId1" Type="http://schemas.openxmlformats.org/officeDocument/2006/relationships/slideLayout" Target="../slideLayouts/slideLayout63.xml"/><Relationship Id="rId6" Type="http://schemas.openxmlformats.org/officeDocument/2006/relationships/slideLayout" Target="../slideLayouts/slideLayout68.xml"/><Relationship Id="rId11" Type="http://schemas.openxmlformats.org/officeDocument/2006/relationships/image" Target="../media/image15.png"/><Relationship Id="rId5" Type="http://schemas.openxmlformats.org/officeDocument/2006/relationships/slideLayout" Target="../slideLayouts/slideLayout67.xml"/><Relationship Id="rId10" Type="http://schemas.openxmlformats.org/officeDocument/2006/relationships/image" Target="../media/image14.jpg"/><Relationship Id="rId4" Type="http://schemas.openxmlformats.org/officeDocument/2006/relationships/slideLayout" Target="../slideLayouts/slideLayout66.xml"/><Relationship Id="rId9" Type="http://schemas.openxmlformats.org/officeDocument/2006/relationships/theme" Target="../theme/theme10.xml"/><Relationship Id="rId14" Type="http://schemas.openxmlformats.org/officeDocument/2006/relationships/image" Target="../media/image18.png"/></Relationships>
</file>

<file path=ppt/slideMasters/_rels/slideMaster1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78.xml"/><Relationship Id="rId3" Type="http://schemas.openxmlformats.org/officeDocument/2006/relationships/slideLayout" Target="../slideLayouts/slideLayout73.xml"/><Relationship Id="rId7" Type="http://schemas.openxmlformats.org/officeDocument/2006/relationships/slideLayout" Target="../slideLayouts/slideLayout77.xml"/><Relationship Id="rId12" Type="http://schemas.openxmlformats.org/officeDocument/2006/relationships/theme" Target="../theme/theme11.xml"/><Relationship Id="rId2" Type="http://schemas.openxmlformats.org/officeDocument/2006/relationships/slideLayout" Target="../slideLayouts/slideLayout72.xml"/><Relationship Id="rId1" Type="http://schemas.openxmlformats.org/officeDocument/2006/relationships/slideLayout" Target="../slideLayouts/slideLayout71.xml"/><Relationship Id="rId6" Type="http://schemas.openxmlformats.org/officeDocument/2006/relationships/slideLayout" Target="../slideLayouts/slideLayout76.xml"/><Relationship Id="rId11" Type="http://schemas.openxmlformats.org/officeDocument/2006/relationships/slideLayout" Target="../slideLayouts/slideLayout81.xml"/><Relationship Id="rId5" Type="http://schemas.openxmlformats.org/officeDocument/2006/relationships/slideLayout" Target="../slideLayouts/slideLayout75.xml"/><Relationship Id="rId10" Type="http://schemas.openxmlformats.org/officeDocument/2006/relationships/slideLayout" Target="../slideLayouts/slideLayout80.xml"/><Relationship Id="rId4" Type="http://schemas.openxmlformats.org/officeDocument/2006/relationships/slideLayout" Target="../slideLayouts/slideLayout74.xml"/><Relationship Id="rId9" Type="http://schemas.openxmlformats.org/officeDocument/2006/relationships/slideLayout" Target="../slideLayouts/slideLayout79.xml"/></Relationships>
</file>

<file path=ppt/slideMasters/_rels/slideMaster1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9.xml"/><Relationship Id="rId3" Type="http://schemas.openxmlformats.org/officeDocument/2006/relationships/slideLayout" Target="../slideLayouts/slideLayout84.xml"/><Relationship Id="rId7" Type="http://schemas.openxmlformats.org/officeDocument/2006/relationships/slideLayout" Target="../slideLayouts/slideLayout88.xml"/><Relationship Id="rId2" Type="http://schemas.openxmlformats.org/officeDocument/2006/relationships/slideLayout" Target="../slideLayouts/slideLayout83.xml"/><Relationship Id="rId1" Type="http://schemas.openxmlformats.org/officeDocument/2006/relationships/slideLayout" Target="../slideLayouts/slideLayout82.xml"/><Relationship Id="rId6" Type="http://schemas.openxmlformats.org/officeDocument/2006/relationships/slideLayout" Target="../slideLayouts/slideLayout87.xml"/><Relationship Id="rId11" Type="http://schemas.openxmlformats.org/officeDocument/2006/relationships/image" Target="../media/image4.jpg"/><Relationship Id="rId5" Type="http://schemas.openxmlformats.org/officeDocument/2006/relationships/slideLayout" Target="../slideLayouts/slideLayout86.xml"/><Relationship Id="rId10" Type="http://schemas.openxmlformats.org/officeDocument/2006/relationships/theme" Target="../theme/theme12.xml"/><Relationship Id="rId4" Type="http://schemas.openxmlformats.org/officeDocument/2006/relationships/slideLayout" Target="../slideLayouts/slideLayout85.xml"/><Relationship Id="rId9" Type="http://schemas.openxmlformats.org/officeDocument/2006/relationships/slideLayout" Target="../slideLayouts/slideLayout90.xml"/></Relationships>
</file>

<file path=ppt/slideMasters/_rels/slideMaster1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98.xml"/><Relationship Id="rId13" Type="http://schemas.openxmlformats.org/officeDocument/2006/relationships/image" Target="../media/image11.png"/><Relationship Id="rId3" Type="http://schemas.openxmlformats.org/officeDocument/2006/relationships/slideLayout" Target="../slideLayouts/slideLayout93.xml"/><Relationship Id="rId7" Type="http://schemas.openxmlformats.org/officeDocument/2006/relationships/slideLayout" Target="../slideLayouts/slideLayout97.xml"/><Relationship Id="rId12" Type="http://schemas.openxmlformats.org/officeDocument/2006/relationships/image" Target="../media/image10.png"/><Relationship Id="rId2" Type="http://schemas.openxmlformats.org/officeDocument/2006/relationships/slideLayout" Target="../slideLayouts/slideLayout92.xml"/><Relationship Id="rId1" Type="http://schemas.openxmlformats.org/officeDocument/2006/relationships/slideLayout" Target="../slideLayouts/slideLayout91.xml"/><Relationship Id="rId6" Type="http://schemas.openxmlformats.org/officeDocument/2006/relationships/slideLayout" Target="../slideLayouts/slideLayout96.xml"/><Relationship Id="rId11" Type="http://schemas.openxmlformats.org/officeDocument/2006/relationships/image" Target="../media/image9.jpg"/><Relationship Id="rId5" Type="http://schemas.openxmlformats.org/officeDocument/2006/relationships/slideLayout" Target="../slideLayouts/slideLayout95.xml"/><Relationship Id="rId10" Type="http://schemas.openxmlformats.org/officeDocument/2006/relationships/theme" Target="../theme/theme13.xml"/><Relationship Id="rId4" Type="http://schemas.openxmlformats.org/officeDocument/2006/relationships/slideLayout" Target="../slideLayouts/slideLayout94.xml"/><Relationship Id="rId9" Type="http://schemas.openxmlformats.org/officeDocument/2006/relationships/slideLayout" Target="../slideLayouts/slideLayout99.xml"/></Relationships>
</file>

<file path=ppt/slideMasters/_rels/slideMaster14.xml.rels><?xml version="1.0" encoding="UTF-8" standalone="yes"?>
<Relationships xmlns="http://schemas.openxmlformats.org/package/2006/relationships"><Relationship Id="rId8" Type="http://schemas.openxmlformats.org/officeDocument/2006/relationships/theme" Target="../theme/theme14.xml"/><Relationship Id="rId3" Type="http://schemas.openxmlformats.org/officeDocument/2006/relationships/slideLayout" Target="../slideLayouts/slideLayout102.xml"/><Relationship Id="rId7" Type="http://schemas.openxmlformats.org/officeDocument/2006/relationships/slideLayout" Target="../slideLayouts/slideLayout106.xml"/><Relationship Id="rId2" Type="http://schemas.openxmlformats.org/officeDocument/2006/relationships/slideLayout" Target="../slideLayouts/slideLayout101.xml"/><Relationship Id="rId1" Type="http://schemas.openxmlformats.org/officeDocument/2006/relationships/slideLayout" Target="../slideLayouts/slideLayout100.xml"/><Relationship Id="rId6" Type="http://schemas.openxmlformats.org/officeDocument/2006/relationships/slideLayout" Target="../slideLayouts/slideLayout105.xml"/><Relationship Id="rId5" Type="http://schemas.openxmlformats.org/officeDocument/2006/relationships/slideLayout" Target="../slideLayouts/slideLayout104.xml"/><Relationship Id="rId4" Type="http://schemas.openxmlformats.org/officeDocument/2006/relationships/slideLayout" Target="../slideLayouts/slideLayout103.xml"/><Relationship Id="rId9" Type="http://schemas.openxmlformats.org/officeDocument/2006/relationships/image" Target="../media/image4.jpg"/></Relationships>
</file>

<file path=ppt/slideMasters/_rels/slideMaster1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09.xml"/><Relationship Id="rId7" Type="http://schemas.openxmlformats.org/officeDocument/2006/relationships/image" Target="../media/image11.png"/><Relationship Id="rId2" Type="http://schemas.openxmlformats.org/officeDocument/2006/relationships/slideLayout" Target="../slideLayouts/slideLayout108.xml"/><Relationship Id="rId1" Type="http://schemas.openxmlformats.org/officeDocument/2006/relationships/slideLayout" Target="../slideLayouts/slideLayout107.xml"/><Relationship Id="rId6" Type="http://schemas.openxmlformats.org/officeDocument/2006/relationships/image" Target="../media/image10.png"/><Relationship Id="rId5" Type="http://schemas.openxmlformats.org/officeDocument/2006/relationships/image" Target="../media/image9.jpg"/><Relationship Id="rId4" Type="http://schemas.openxmlformats.org/officeDocument/2006/relationships/theme" Target="../theme/theme15.xml"/></Relationships>
</file>

<file path=ppt/slideMasters/_rels/slideMaster16.xml.rels><?xml version="1.0" encoding="UTF-8" standalone="yes"?>
<Relationships xmlns="http://schemas.openxmlformats.org/package/2006/relationships"><Relationship Id="rId8" Type="http://schemas.openxmlformats.org/officeDocument/2006/relationships/theme" Target="../theme/theme16.xml"/><Relationship Id="rId3" Type="http://schemas.openxmlformats.org/officeDocument/2006/relationships/slideLayout" Target="../slideLayouts/slideLayout112.xml"/><Relationship Id="rId7" Type="http://schemas.openxmlformats.org/officeDocument/2006/relationships/slideLayout" Target="../slideLayouts/slideLayout116.xml"/><Relationship Id="rId2" Type="http://schemas.openxmlformats.org/officeDocument/2006/relationships/slideLayout" Target="../slideLayouts/slideLayout111.xml"/><Relationship Id="rId1" Type="http://schemas.openxmlformats.org/officeDocument/2006/relationships/slideLayout" Target="../slideLayouts/slideLayout110.xml"/><Relationship Id="rId6" Type="http://schemas.openxmlformats.org/officeDocument/2006/relationships/slideLayout" Target="../slideLayouts/slideLayout115.xml"/><Relationship Id="rId11" Type="http://schemas.openxmlformats.org/officeDocument/2006/relationships/image" Target="../media/image11.png"/><Relationship Id="rId5" Type="http://schemas.openxmlformats.org/officeDocument/2006/relationships/slideLayout" Target="../slideLayouts/slideLayout114.xml"/><Relationship Id="rId10" Type="http://schemas.openxmlformats.org/officeDocument/2006/relationships/image" Target="../media/image10.png"/><Relationship Id="rId4" Type="http://schemas.openxmlformats.org/officeDocument/2006/relationships/slideLayout" Target="../slideLayouts/slideLayout113.xml"/><Relationship Id="rId9" Type="http://schemas.openxmlformats.org/officeDocument/2006/relationships/image" Target="../media/image9.jpg"/></Relationships>
</file>

<file path=ppt/slideMasters/_rels/slideMaster1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24.xml"/><Relationship Id="rId13" Type="http://schemas.openxmlformats.org/officeDocument/2006/relationships/slideLayout" Target="../slideLayouts/slideLayout129.xml"/><Relationship Id="rId18" Type="http://schemas.openxmlformats.org/officeDocument/2006/relationships/image" Target="../media/image12.png"/><Relationship Id="rId3" Type="http://schemas.openxmlformats.org/officeDocument/2006/relationships/slideLayout" Target="../slideLayouts/slideLayout119.xml"/><Relationship Id="rId7" Type="http://schemas.openxmlformats.org/officeDocument/2006/relationships/slideLayout" Target="../slideLayouts/slideLayout123.xml"/><Relationship Id="rId12" Type="http://schemas.openxmlformats.org/officeDocument/2006/relationships/slideLayout" Target="../slideLayouts/slideLayout128.xml"/><Relationship Id="rId17" Type="http://schemas.openxmlformats.org/officeDocument/2006/relationships/image" Target="../media/image10.png"/><Relationship Id="rId2" Type="http://schemas.openxmlformats.org/officeDocument/2006/relationships/slideLayout" Target="../slideLayouts/slideLayout118.xml"/><Relationship Id="rId16" Type="http://schemas.openxmlformats.org/officeDocument/2006/relationships/image" Target="../media/image9.jpg"/><Relationship Id="rId1" Type="http://schemas.openxmlformats.org/officeDocument/2006/relationships/slideLayout" Target="../slideLayouts/slideLayout117.xml"/><Relationship Id="rId6" Type="http://schemas.openxmlformats.org/officeDocument/2006/relationships/slideLayout" Target="../slideLayouts/slideLayout122.xml"/><Relationship Id="rId11" Type="http://schemas.openxmlformats.org/officeDocument/2006/relationships/slideLayout" Target="../slideLayouts/slideLayout127.xml"/><Relationship Id="rId5" Type="http://schemas.openxmlformats.org/officeDocument/2006/relationships/slideLayout" Target="../slideLayouts/slideLayout121.xml"/><Relationship Id="rId15" Type="http://schemas.openxmlformats.org/officeDocument/2006/relationships/theme" Target="../theme/theme17.xml"/><Relationship Id="rId10" Type="http://schemas.openxmlformats.org/officeDocument/2006/relationships/slideLayout" Target="../slideLayouts/slideLayout126.xml"/><Relationship Id="rId19" Type="http://schemas.openxmlformats.org/officeDocument/2006/relationships/image" Target="../media/image11.png"/><Relationship Id="rId4" Type="http://schemas.openxmlformats.org/officeDocument/2006/relationships/slideLayout" Target="../slideLayouts/slideLayout120.xml"/><Relationship Id="rId9" Type="http://schemas.openxmlformats.org/officeDocument/2006/relationships/slideLayout" Target="../slideLayouts/slideLayout125.xml"/><Relationship Id="rId14" Type="http://schemas.openxmlformats.org/officeDocument/2006/relationships/slideLayout" Target="../slideLayouts/slideLayout130.xml"/></Relationships>
</file>

<file path=ppt/slideMasters/_rels/slideMaster18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38.xml"/><Relationship Id="rId13" Type="http://schemas.openxmlformats.org/officeDocument/2006/relationships/slideLayout" Target="../slideLayouts/slideLayout143.xml"/><Relationship Id="rId3" Type="http://schemas.openxmlformats.org/officeDocument/2006/relationships/slideLayout" Target="../slideLayouts/slideLayout133.xml"/><Relationship Id="rId7" Type="http://schemas.openxmlformats.org/officeDocument/2006/relationships/slideLayout" Target="../slideLayouts/slideLayout137.xml"/><Relationship Id="rId12" Type="http://schemas.openxmlformats.org/officeDocument/2006/relationships/slideLayout" Target="../slideLayouts/slideLayout142.xml"/><Relationship Id="rId2" Type="http://schemas.openxmlformats.org/officeDocument/2006/relationships/slideLayout" Target="../slideLayouts/slideLayout132.xml"/><Relationship Id="rId1" Type="http://schemas.openxmlformats.org/officeDocument/2006/relationships/slideLayout" Target="../slideLayouts/slideLayout131.xml"/><Relationship Id="rId6" Type="http://schemas.openxmlformats.org/officeDocument/2006/relationships/slideLayout" Target="../slideLayouts/slideLayout136.xml"/><Relationship Id="rId11" Type="http://schemas.openxmlformats.org/officeDocument/2006/relationships/slideLayout" Target="../slideLayouts/slideLayout141.xml"/><Relationship Id="rId5" Type="http://schemas.openxmlformats.org/officeDocument/2006/relationships/slideLayout" Target="../slideLayouts/slideLayout135.xml"/><Relationship Id="rId15" Type="http://schemas.openxmlformats.org/officeDocument/2006/relationships/image" Target="../media/image9.jpg"/><Relationship Id="rId10" Type="http://schemas.openxmlformats.org/officeDocument/2006/relationships/slideLayout" Target="../slideLayouts/slideLayout140.xml"/><Relationship Id="rId4" Type="http://schemas.openxmlformats.org/officeDocument/2006/relationships/slideLayout" Target="../slideLayouts/slideLayout134.xml"/><Relationship Id="rId9" Type="http://schemas.openxmlformats.org/officeDocument/2006/relationships/slideLayout" Target="../slideLayouts/slideLayout139.xml"/><Relationship Id="rId14" Type="http://schemas.openxmlformats.org/officeDocument/2006/relationships/theme" Target="../theme/theme18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38684657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43" r:id="rId1"/>
    <p:sldLayoutId id="2147483744" r:id="rId2"/>
    <p:sldLayoutId id="2147483745" r:id="rId3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63203603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47" r:id="rId1"/>
    <p:sldLayoutId id="2147483748" r:id="rId2"/>
    <p:sldLayoutId id="2147483749" r:id="rId3"/>
    <p:sldLayoutId id="2147483750" r:id="rId4"/>
    <p:sldLayoutId id="2147483751" r:id="rId5"/>
    <p:sldLayoutId id="2147483752" r:id="rId6"/>
    <p:sldLayoutId id="2147483781" r:id="rId7"/>
    <p:sldLayoutId id="2147483753" r:id="rId8"/>
    <p:sldLayoutId id="2147483782" r:id="rId9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7710B104-D619-7057-0BD4-C359B53F092E}"/>
              </a:ext>
            </a:extLst>
          </p:cNvPr>
          <p:cNvPicPr>
            <a:picLocks noChangeAspect="1"/>
          </p:cNvPicPr>
          <p:nvPr userDrawn="1"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812863" y="144877"/>
            <a:ext cx="287999" cy="287999"/>
          </a:xfrm>
          <a:prstGeom prst="rect">
            <a:avLst/>
          </a:prstGeom>
          <a:ln>
            <a:noFill/>
          </a:ln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F3047919-77D6-B122-AB64-C8589FBCCE84}"/>
              </a:ext>
            </a:extLst>
          </p:cNvPr>
          <p:cNvSpPr txBox="1"/>
          <p:nvPr userDrawn="1"/>
        </p:nvSpPr>
        <p:spPr>
          <a:xfrm>
            <a:off x="3100863" y="134988"/>
            <a:ext cx="1384656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Activité 1</a:t>
            </a: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171EBB01-E104-1EC2-D8AC-885F9080B720}"/>
              </a:ext>
            </a:extLst>
          </p:cNvPr>
          <p:cNvPicPr>
            <a:picLocks noChangeAspect="1"/>
          </p:cNvPicPr>
          <p:nvPr userDrawn="1"/>
        </p:nvPicPr>
        <p:blipFill>
          <a:blip r:embed="rId1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175263" y="144877"/>
            <a:ext cx="287999" cy="287999"/>
          </a:xfrm>
          <a:prstGeom prst="rect">
            <a:avLst/>
          </a:prstGeom>
          <a:ln>
            <a:noFill/>
          </a:ln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46B62E65-0C4D-AFDC-3705-E1D7BEB779CA}"/>
              </a:ext>
            </a:extLst>
          </p:cNvPr>
          <p:cNvSpPr txBox="1"/>
          <p:nvPr userDrawn="1"/>
        </p:nvSpPr>
        <p:spPr>
          <a:xfrm>
            <a:off x="5473707" y="134988"/>
            <a:ext cx="1384656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24D7B">
                    <a:alpha val="20000"/>
                  </a:srgbClr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Activité 2</a:t>
            </a:r>
          </a:p>
        </p:txBody>
      </p:sp>
    </p:spTree>
    <p:extLst>
      <p:ext uri="{BB962C8B-B14F-4D97-AF65-F5344CB8AC3E}">
        <p14:creationId xmlns:p14="http://schemas.microsoft.com/office/powerpoint/2010/main" val="196182333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55" r:id="rId1"/>
    <p:sldLayoutId id="2147483756" r:id="rId2"/>
    <p:sldLayoutId id="2147483702" r:id="rId3"/>
    <p:sldLayoutId id="2147483757" r:id="rId4"/>
    <p:sldLayoutId id="2147483758" r:id="rId5"/>
    <p:sldLayoutId id="2147483759" r:id="rId6"/>
    <p:sldLayoutId id="2147483760" r:id="rId7"/>
    <p:sldLayoutId id="2147483761" r:id="rId8"/>
    <p:sldLayoutId id="2147483762" r:id="rId9"/>
    <p:sldLayoutId id="2147483763" r:id="rId10"/>
    <p:sldLayoutId id="2147483764" r:id="rId11"/>
    <p:sldLayoutId id="2147483784" r:id="rId12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514337" rtl="0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8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fr-FR"/>
              <a:t>Modifiez le style du titre</a:t>
            </a:r>
            <a:endParaRPr lang="fr-MA"/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3FF78058-0E72-5849-9D36-A9B272F73A50}"/>
              </a:ext>
            </a:extLst>
          </p:cNvPr>
          <p:cNvPicPr>
            <a:picLocks noChangeAspect="1"/>
          </p:cNvPicPr>
          <p:nvPr userDrawn="1"/>
        </p:nvPicPr>
        <p:blipFill>
          <a:blip r:embed="rId9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429076" y="144877"/>
            <a:ext cx="287999" cy="287999"/>
          </a:xfrm>
          <a:prstGeom prst="rect">
            <a:avLst/>
          </a:prstGeom>
          <a:ln>
            <a:noFill/>
          </a:ln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C9EA29A3-0D9D-292C-3F41-8A2F8CBFA1A4}"/>
              </a:ext>
            </a:extLst>
          </p:cNvPr>
          <p:cNvSpPr txBox="1"/>
          <p:nvPr userDrawn="1"/>
        </p:nvSpPr>
        <p:spPr>
          <a:xfrm>
            <a:off x="2717076" y="134988"/>
            <a:ext cx="1384656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74F71">
                    <a:alpha val="20000"/>
                  </a:srgbClr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Révision</a:t>
            </a:r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5DD6D9EB-2A05-8B24-25EF-3CE5176D6E40}"/>
              </a:ext>
            </a:extLst>
          </p:cNvPr>
          <p:cNvPicPr>
            <a:picLocks noChangeAspect="1"/>
          </p:cNvPicPr>
          <p:nvPr userDrawn="1"/>
        </p:nvPicPr>
        <p:blipFill>
          <a:blip r:embed="rId10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992952" y="144877"/>
            <a:ext cx="287999" cy="287999"/>
          </a:xfrm>
          <a:prstGeom prst="rect">
            <a:avLst/>
          </a:prstGeom>
          <a:ln>
            <a:noFill/>
          </a:ln>
        </p:spPr>
      </p:pic>
      <p:sp>
        <p:nvSpPr>
          <p:cNvPr id="14" name="ZoneTexte 13">
            <a:extLst>
              <a:ext uri="{FF2B5EF4-FFF2-40B4-BE49-F238E27FC236}">
                <a16:creationId xmlns:a16="http://schemas.microsoft.com/office/drawing/2014/main" id="{FEDB7032-2BAF-B5E6-47FD-53CEB5B1CAA8}"/>
              </a:ext>
            </a:extLst>
          </p:cNvPr>
          <p:cNvSpPr txBox="1"/>
          <p:nvPr userDrawn="1"/>
        </p:nvSpPr>
        <p:spPr>
          <a:xfrm>
            <a:off x="5291396" y="134988"/>
            <a:ext cx="1384656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Lecture offerte</a:t>
            </a:r>
          </a:p>
        </p:txBody>
      </p:sp>
    </p:spTree>
    <p:extLst>
      <p:ext uri="{BB962C8B-B14F-4D97-AF65-F5344CB8AC3E}">
        <p14:creationId xmlns:p14="http://schemas.microsoft.com/office/powerpoint/2010/main" val="165322068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67" r:id="rId1"/>
    <p:sldLayoutId id="2147483768" r:id="rId2"/>
    <p:sldLayoutId id="2147483769" r:id="rId3"/>
    <p:sldLayoutId id="2147483770" r:id="rId4"/>
    <p:sldLayoutId id="2147483771" r:id="rId5"/>
    <p:sldLayoutId id="2147483772" r:id="rId6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514337" rtl="0" eaLnBrk="1" latinLnBrk="0" hangingPunct="1">
        <a:lnSpc>
          <a:spcPct val="90000"/>
        </a:lnSpc>
        <a:spcBef>
          <a:spcPct val="0"/>
        </a:spcBef>
        <a:buNone/>
        <a:defRPr lang="fr-MA" sz="1600" b="0" kern="120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6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fr-FR"/>
              <a:t>Modifiez le style du titre</a:t>
            </a:r>
            <a:endParaRPr lang="fr-MA"/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6DEF7DF3-E213-111D-C3FD-A2E9C94F85E0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232040" y="144877"/>
            <a:ext cx="287999" cy="287999"/>
          </a:xfrm>
          <a:prstGeom prst="rect">
            <a:avLst/>
          </a:prstGeom>
          <a:ln>
            <a:noFill/>
          </a:ln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8BC67EEA-2455-E7A1-105F-C69486AC6D46}"/>
              </a:ext>
            </a:extLst>
          </p:cNvPr>
          <p:cNvSpPr txBox="1"/>
          <p:nvPr userDrawn="1"/>
        </p:nvSpPr>
        <p:spPr>
          <a:xfrm>
            <a:off x="1520040" y="134988"/>
            <a:ext cx="1384656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74F71">
                    <a:alpha val="20000"/>
                  </a:srgbClr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Présentation</a:t>
            </a: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D8CE18EC-D9F5-EDC7-0118-1018231BDE39}"/>
              </a:ext>
            </a:extLst>
          </p:cNvPr>
          <p:cNvSpPr txBox="1"/>
          <p:nvPr userDrawn="1"/>
        </p:nvSpPr>
        <p:spPr>
          <a:xfrm>
            <a:off x="6620852" y="134988"/>
            <a:ext cx="1579936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>
            <a:defPPr>
              <a:defRPr lang="fr-FR"/>
            </a:defPPr>
            <a:lvl1pPr>
              <a:defRPr sz="1400" b="1">
                <a:solidFill>
                  <a:srgbClr val="424D7B"/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Travail sur livret</a:t>
            </a:r>
          </a:p>
        </p:txBody>
      </p:sp>
      <p:pic>
        <p:nvPicPr>
          <p:cNvPr id="12" name="Image 11">
            <a:extLst>
              <a:ext uri="{FF2B5EF4-FFF2-40B4-BE49-F238E27FC236}">
                <a16:creationId xmlns:a16="http://schemas.microsoft.com/office/drawing/2014/main" id="{4CAA2B2E-11CB-3C0E-66EF-839B1B82D91D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332852" y="144877"/>
            <a:ext cx="287999" cy="287999"/>
          </a:xfrm>
          <a:prstGeom prst="rect">
            <a:avLst/>
          </a:prstGeom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AE5B9375-7DDC-2D7F-CE56-DE28B9925499}"/>
              </a:ext>
            </a:extLst>
          </p:cNvPr>
          <p:cNvPicPr>
            <a:picLocks noChangeAspect="1"/>
          </p:cNvPicPr>
          <p:nvPr userDrawn="1"/>
        </p:nvPicPr>
        <p:blipFill>
          <a:blip r:embed="rId9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795916" y="144877"/>
            <a:ext cx="287999" cy="287999"/>
          </a:xfrm>
          <a:prstGeom prst="rect">
            <a:avLst/>
          </a:prstGeom>
          <a:ln>
            <a:noFill/>
          </a:ln>
        </p:spPr>
      </p:pic>
      <p:sp>
        <p:nvSpPr>
          <p:cNvPr id="14" name="ZoneTexte 13">
            <a:extLst>
              <a:ext uri="{FF2B5EF4-FFF2-40B4-BE49-F238E27FC236}">
                <a16:creationId xmlns:a16="http://schemas.microsoft.com/office/drawing/2014/main" id="{6E0ED43A-C7DF-65BD-CCBD-5DE25129238E}"/>
              </a:ext>
            </a:extLst>
          </p:cNvPr>
          <p:cNvSpPr txBox="1"/>
          <p:nvPr userDrawn="1"/>
        </p:nvSpPr>
        <p:spPr>
          <a:xfrm>
            <a:off x="4094360" y="68678"/>
            <a:ext cx="1384656" cy="44039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24D7B">
                    <a:alpha val="20000"/>
                  </a:srgbClr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Exploitation</a:t>
            </a:r>
          </a:p>
        </p:txBody>
      </p:sp>
    </p:spTree>
    <p:extLst>
      <p:ext uri="{BB962C8B-B14F-4D97-AF65-F5344CB8AC3E}">
        <p14:creationId xmlns:p14="http://schemas.microsoft.com/office/powerpoint/2010/main" val="358826806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74" r:id="rId1"/>
    <p:sldLayoutId id="2147483775" r:id="rId2"/>
    <p:sldLayoutId id="2147483776" r:id="rId3"/>
    <p:sldLayoutId id="2147483777" r:id="rId4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514337" rtl="0" eaLnBrk="1" latinLnBrk="0" hangingPunct="1">
        <a:lnSpc>
          <a:spcPct val="90000"/>
        </a:lnSpc>
        <a:spcBef>
          <a:spcPct val="0"/>
        </a:spcBef>
        <a:buNone/>
        <a:defRPr lang="fr-MA" sz="1600" b="0" kern="120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4">
            <a:lum/>
          </a:blip>
          <a:srcRect/>
          <a:stretch>
            <a:fillRect l="-3000" t="-3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2341259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4" r:id="rId1"/>
    <p:sldLayoutId id="2147483695" r:id="rId2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fr-MA"/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761A4847-11E1-BB92-81A2-6B18663F7AC0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456001" y="306910"/>
            <a:ext cx="243310" cy="251999"/>
          </a:xfrm>
          <a:prstGeom prst="rect">
            <a:avLst/>
          </a:prstGeom>
          <a:ln>
            <a:noFill/>
          </a:ln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63C55676-34BC-9B05-ADC0-422947AB2BF5}"/>
              </a:ext>
            </a:extLst>
          </p:cNvPr>
          <p:cNvSpPr txBox="1"/>
          <p:nvPr userDrawn="1"/>
        </p:nvSpPr>
        <p:spPr>
          <a:xfrm>
            <a:off x="1692000" y="279021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r>
              <a:rPr lang="fr-MA" sz="1400" b="1" dirty="0">
                <a:solidFill>
                  <a:srgbClr val="424D7B"/>
                </a:solidFill>
              </a:rPr>
              <a:t>Présentation</a:t>
            </a:r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2F7ACE40-9C19-6255-7D29-7B1D316FEA88}"/>
              </a:ext>
            </a:extLst>
          </p:cNvPr>
          <p:cNvPicPr>
            <a:picLocks noChangeAspect="1"/>
          </p:cNvPicPr>
          <p:nvPr userDrawn="1"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71620" y="306909"/>
            <a:ext cx="243310" cy="252000"/>
          </a:xfrm>
          <a:prstGeom prst="rect">
            <a:avLst/>
          </a:prstGeom>
          <a:ln>
            <a:noFill/>
          </a:ln>
        </p:spPr>
      </p:pic>
      <p:sp>
        <p:nvSpPr>
          <p:cNvPr id="11" name="ZoneTexte 10">
            <a:extLst>
              <a:ext uri="{FF2B5EF4-FFF2-40B4-BE49-F238E27FC236}">
                <a16:creationId xmlns:a16="http://schemas.microsoft.com/office/drawing/2014/main" id="{D4D4351F-5CDF-E41F-0997-682C628328C0}"/>
              </a:ext>
            </a:extLst>
          </p:cNvPr>
          <p:cNvSpPr txBox="1"/>
          <p:nvPr userDrawn="1"/>
        </p:nvSpPr>
        <p:spPr>
          <a:xfrm>
            <a:off x="6414931" y="279021"/>
            <a:ext cx="2074137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MA" sz="1400" b="1" dirty="0">
                <a:solidFill>
                  <a:srgbClr val="424D7B">
                    <a:alpha val="40000"/>
                  </a:srgbClr>
                </a:solidFill>
              </a:rPr>
              <a:t>Entraînement sur le livret </a:t>
            </a: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488A1BB9-9161-3DF5-265F-0A23866C04BF}"/>
              </a:ext>
            </a:extLst>
          </p:cNvPr>
          <p:cNvSpPr txBox="1"/>
          <p:nvPr userDrawn="1"/>
        </p:nvSpPr>
        <p:spPr>
          <a:xfrm>
            <a:off x="4842076" y="279021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>
            <a:defPPr>
              <a:defRPr lang="fr-FR"/>
            </a:defPPr>
            <a:lvl1pPr>
              <a:defRPr sz="1400" b="1">
                <a:solidFill>
                  <a:srgbClr val="424D7B"/>
                </a:solidFill>
              </a:defRPr>
            </a:lvl1pPr>
          </a:lstStyle>
          <a:p>
            <a:pPr lvl="0"/>
            <a:r>
              <a:rPr lang="fr-MA" sz="1400" dirty="0">
                <a:solidFill>
                  <a:srgbClr val="424D7B">
                    <a:alpha val="40000"/>
                  </a:srgbClr>
                </a:solidFill>
              </a:rPr>
              <a:t>Appropriation</a:t>
            </a:r>
          </a:p>
        </p:txBody>
      </p:sp>
      <p:pic>
        <p:nvPicPr>
          <p:cNvPr id="21" name="Image 20">
            <a:extLst>
              <a:ext uri="{FF2B5EF4-FFF2-40B4-BE49-F238E27FC236}">
                <a16:creationId xmlns:a16="http://schemas.microsoft.com/office/drawing/2014/main" id="{6415C982-D13E-405C-91C0-1DFB9B9F7B23}"/>
              </a:ext>
            </a:extLst>
          </p:cNvPr>
          <p:cNvPicPr>
            <a:picLocks noChangeAspect="1"/>
          </p:cNvPicPr>
          <p:nvPr userDrawn="1"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598764" y="306909"/>
            <a:ext cx="243310" cy="252000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8F43714C-BD5D-E2F6-AAF9-998C9C90C911}"/>
              </a:ext>
            </a:extLst>
          </p:cNvPr>
          <p:cNvPicPr>
            <a:picLocks noChangeAspect="1"/>
          </p:cNvPicPr>
          <p:nvPr userDrawn="1"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029330" y="306909"/>
            <a:ext cx="243310" cy="252000"/>
          </a:xfrm>
          <a:prstGeom prst="rect">
            <a:avLst/>
          </a:prstGeom>
          <a:ln>
            <a:noFill/>
          </a:ln>
        </p:spPr>
      </p:pic>
      <p:sp>
        <p:nvSpPr>
          <p:cNvPr id="22" name="ZoneTexte 21">
            <a:extLst>
              <a:ext uri="{FF2B5EF4-FFF2-40B4-BE49-F238E27FC236}">
                <a16:creationId xmlns:a16="http://schemas.microsoft.com/office/drawing/2014/main" id="{50D59CB6-DB93-5449-D352-9ADD78D859FA}"/>
              </a:ext>
            </a:extLst>
          </p:cNvPr>
          <p:cNvSpPr txBox="1"/>
          <p:nvPr userDrawn="1"/>
        </p:nvSpPr>
        <p:spPr>
          <a:xfrm>
            <a:off x="3267038" y="279021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MA" sz="1400" b="1" dirty="0">
                <a:solidFill>
                  <a:srgbClr val="424D7B">
                    <a:alpha val="40000"/>
                  </a:srgbClr>
                </a:solidFill>
              </a:rPr>
              <a:t>Mémorisation</a:t>
            </a: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CA692A77-500C-6234-E2E4-D359F4C957D3}"/>
              </a:ext>
            </a:extLst>
          </p:cNvPr>
          <p:cNvSpPr txBox="1"/>
          <p:nvPr userDrawn="1"/>
        </p:nvSpPr>
        <p:spPr>
          <a:xfrm>
            <a:off x="500477" y="-4190"/>
            <a:ext cx="2627179" cy="369332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r>
              <a:rPr lang="fr-MA" sz="1800" b="1" dirty="0">
                <a:solidFill>
                  <a:srgbClr val="424D7B"/>
                </a:solidFill>
              </a:rPr>
              <a:t>Vocabulaire</a:t>
            </a:r>
          </a:p>
        </p:txBody>
      </p:sp>
    </p:spTree>
    <p:extLst>
      <p:ext uri="{BB962C8B-B14F-4D97-AF65-F5344CB8AC3E}">
        <p14:creationId xmlns:p14="http://schemas.microsoft.com/office/powerpoint/2010/main" val="207331008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8" r:id="rId1"/>
    <p:sldLayoutId id="2147483738" r:id="rId2"/>
    <p:sldLayoutId id="2147483701" r:id="rId3"/>
    <p:sldLayoutId id="2147483700" r:id="rId4"/>
    <p:sldLayoutId id="2147483739" r:id="rId5"/>
    <p:sldLayoutId id="2147483699" r:id="rId6"/>
    <p:sldLayoutId id="2147483705" r:id="rId7"/>
    <p:sldLayoutId id="2147483706" r:id="rId8"/>
    <p:sldLayoutId id="2147483704" r:id="rId9"/>
    <p:sldLayoutId id="2147483741" r:id="rId10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514337" rtl="0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8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0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fr-MA"/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761A4847-11E1-BB92-81A2-6B18663F7AC0}"/>
              </a:ext>
            </a:extLst>
          </p:cNvPr>
          <p:cNvPicPr>
            <a:picLocks noChangeAspect="1"/>
          </p:cNvPicPr>
          <p:nvPr userDrawn="1"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456001" y="306910"/>
            <a:ext cx="243310" cy="251999"/>
          </a:xfrm>
          <a:prstGeom prst="rect">
            <a:avLst/>
          </a:prstGeom>
          <a:ln>
            <a:noFill/>
          </a:ln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63C55676-34BC-9B05-ADC0-422947AB2BF5}"/>
              </a:ext>
            </a:extLst>
          </p:cNvPr>
          <p:cNvSpPr txBox="1"/>
          <p:nvPr userDrawn="1"/>
        </p:nvSpPr>
        <p:spPr>
          <a:xfrm>
            <a:off x="1692000" y="279021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r>
              <a:rPr lang="fr-MA" sz="1400" b="1" dirty="0">
                <a:solidFill>
                  <a:srgbClr val="424D7B"/>
                </a:solidFill>
              </a:rPr>
              <a:t>Présentation</a:t>
            </a:r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2F7ACE40-9C19-6255-7D29-7B1D316FEA88}"/>
              </a:ext>
            </a:extLst>
          </p:cNvPr>
          <p:cNvPicPr>
            <a:picLocks noChangeAspect="1"/>
          </p:cNvPicPr>
          <p:nvPr userDrawn="1"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71620" y="306909"/>
            <a:ext cx="243310" cy="252000"/>
          </a:xfrm>
          <a:prstGeom prst="rect">
            <a:avLst/>
          </a:prstGeom>
          <a:ln>
            <a:noFill/>
          </a:ln>
        </p:spPr>
      </p:pic>
      <p:sp>
        <p:nvSpPr>
          <p:cNvPr id="11" name="ZoneTexte 10">
            <a:extLst>
              <a:ext uri="{FF2B5EF4-FFF2-40B4-BE49-F238E27FC236}">
                <a16:creationId xmlns:a16="http://schemas.microsoft.com/office/drawing/2014/main" id="{D4D4351F-5CDF-E41F-0997-682C628328C0}"/>
              </a:ext>
            </a:extLst>
          </p:cNvPr>
          <p:cNvSpPr txBox="1"/>
          <p:nvPr userDrawn="1"/>
        </p:nvSpPr>
        <p:spPr>
          <a:xfrm>
            <a:off x="6414931" y="279021"/>
            <a:ext cx="2074137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MA" sz="1400" b="1" dirty="0">
                <a:solidFill>
                  <a:srgbClr val="424D7B">
                    <a:alpha val="40000"/>
                  </a:srgbClr>
                </a:solidFill>
              </a:rPr>
              <a:t>Entraînement sur le livret </a:t>
            </a: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488A1BB9-9161-3DF5-265F-0A23866C04BF}"/>
              </a:ext>
            </a:extLst>
          </p:cNvPr>
          <p:cNvSpPr txBox="1"/>
          <p:nvPr userDrawn="1"/>
        </p:nvSpPr>
        <p:spPr>
          <a:xfrm>
            <a:off x="4842076" y="279021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>
            <a:defPPr>
              <a:defRPr lang="fr-FR"/>
            </a:defPPr>
            <a:lvl1pPr>
              <a:defRPr sz="1400" b="1">
                <a:solidFill>
                  <a:srgbClr val="424D7B"/>
                </a:solidFill>
              </a:defRPr>
            </a:lvl1pPr>
          </a:lstStyle>
          <a:p>
            <a:pPr lvl="0"/>
            <a:r>
              <a:rPr lang="fr-MA" sz="1400" dirty="0">
                <a:solidFill>
                  <a:srgbClr val="424D7B">
                    <a:alpha val="40000"/>
                  </a:srgbClr>
                </a:solidFill>
              </a:rPr>
              <a:t>Appropriation</a:t>
            </a:r>
          </a:p>
        </p:txBody>
      </p:sp>
      <p:pic>
        <p:nvPicPr>
          <p:cNvPr id="21" name="Image 20">
            <a:extLst>
              <a:ext uri="{FF2B5EF4-FFF2-40B4-BE49-F238E27FC236}">
                <a16:creationId xmlns:a16="http://schemas.microsoft.com/office/drawing/2014/main" id="{6415C982-D13E-405C-91C0-1DFB9B9F7B23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598764" y="306909"/>
            <a:ext cx="243310" cy="252000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8F43714C-BD5D-E2F6-AAF9-998C9C90C911}"/>
              </a:ext>
            </a:extLst>
          </p:cNvPr>
          <p:cNvPicPr>
            <a:picLocks noChangeAspect="1"/>
          </p:cNvPicPr>
          <p:nvPr userDrawn="1"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029330" y="306909"/>
            <a:ext cx="243310" cy="252000"/>
          </a:xfrm>
          <a:prstGeom prst="rect">
            <a:avLst/>
          </a:prstGeom>
          <a:ln>
            <a:noFill/>
          </a:ln>
        </p:spPr>
      </p:pic>
      <p:sp>
        <p:nvSpPr>
          <p:cNvPr id="22" name="ZoneTexte 21">
            <a:extLst>
              <a:ext uri="{FF2B5EF4-FFF2-40B4-BE49-F238E27FC236}">
                <a16:creationId xmlns:a16="http://schemas.microsoft.com/office/drawing/2014/main" id="{50D59CB6-DB93-5449-D352-9ADD78D859FA}"/>
              </a:ext>
            </a:extLst>
          </p:cNvPr>
          <p:cNvSpPr txBox="1"/>
          <p:nvPr userDrawn="1"/>
        </p:nvSpPr>
        <p:spPr>
          <a:xfrm>
            <a:off x="3267038" y="279021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MA" sz="1400" b="1" dirty="0">
                <a:solidFill>
                  <a:srgbClr val="424D7B">
                    <a:alpha val="40000"/>
                  </a:srgbClr>
                </a:solidFill>
              </a:rPr>
              <a:t>Mémorisation</a:t>
            </a: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CA692A77-500C-6234-E2E4-D359F4C957D3}"/>
              </a:ext>
            </a:extLst>
          </p:cNvPr>
          <p:cNvSpPr txBox="1"/>
          <p:nvPr userDrawn="1"/>
        </p:nvSpPr>
        <p:spPr>
          <a:xfrm>
            <a:off x="500477" y="-4190"/>
            <a:ext cx="2627179" cy="369332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r>
              <a:rPr lang="fr-MA" sz="1800" b="1" dirty="0">
                <a:solidFill>
                  <a:srgbClr val="424D7B"/>
                </a:solidFill>
              </a:rPr>
              <a:t>Vocabulaire</a:t>
            </a:r>
          </a:p>
        </p:txBody>
      </p:sp>
    </p:spTree>
    <p:extLst>
      <p:ext uri="{BB962C8B-B14F-4D97-AF65-F5344CB8AC3E}">
        <p14:creationId xmlns:p14="http://schemas.microsoft.com/office/powerpoint/2010/main" val="78596249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12" r:id="rId1"/>
    <p:sldLayoutId id="2147483713" r:id="rId2"/>
    <p:sldLayoutId id="2147483714" r:id="rId3"/>
    <p:sldLayoutId id="2147483715" r:id="rId4"/>
    <p:sldLayoutId id="2147483716" r:id="rId5"/>
    <p:sldLayoutId id="2147483717" r:id="rId6"/>
    <p:sldLayoutId id="2147483718" r:id="rId7"/>
    <p:sldLayoutId id="2147483719" r:id="rId8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514337" rtl="0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9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0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fr-MA"/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761A4847-11E1-BB92-81A2-6B18663F7AC0}"/>
              </a:ext>
            </a:extLst>
          </p:cNvPr>
          <p:cNvPicPr>
            <a:picLocks noChangeAspect="1"/>
          </p:cNvPicPr>
          <p:nvPr userDrawn="1"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456001" y="306910"/>
            <a:ext cx="243310" cy="251999"/>
          </a:xfrm>
          <a:prstGeom prst="rect">
            <a:avLst/>
          </a:prstGeom>
          <a:ln>
            <a:noFill/>
          </a:ln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63C55676-34BC-9B05-ADC0-422947AB2BF5}"/>
              </a:ext>
            </a:extLst>
          </p:cNvPr>
          <p:cNvSpPr txBox="1"/>
          <p:nvPr userDrawn="1"/>
        </p:nvSpPr>
        <p:spPr>
          <a:xfrm>
            <a:off x="1692000" y="279021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Présentation</a:t>
            </a:r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2F7ACE40-9C19-6255-7D29-7B1D316FEA88}"/>
              </a:ext>
            </a:extLst>
          </p:cNvPr>
          <p:cNvPicPr>
            <a:picLocks noChangeAspect="1"/>
          </p:cNvPicPr>
          <p:nvPr userDrawn="1"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71620" y="306909"/>
            <a:ext cx="243310" cy="252000"/>
          </a:xfrm>
          <a:prstGeom prst="rect">
            <a:avLst/>
          </a:prstGeom>
          <a:ln>
            <a:noFill/>
          </a:ln>
        </p:spPr>
      </p:pic>
      <p:sp>
        <p:nvSpPr>
          <p:cNvPr id="11" name="ZoneTexte 10">
            <a:extLst>
              <a:ext uri="{FF2B5EF4-FFF2-40B4-BE49-F238E27FC236}">
                <a16:creationId xmlns:a16="http://schemas.microsoft.com/office/drawing/2014/main" id="{D4D4351F-5CDF-E41F-0997-682C628328C0}"/>
              </a:ext>
            </a:extLst>
          </p:cNvPr>
          <p:cNvSpPr txBox="1"/>
          <p:nvPr userDrawn="1"/>
        </p:nvSpPr>
        <p:spPr>
          <a:xfrm>
            <a:off x="6414931" y="279021"/>
            <a:ext cx="2074137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24D7B">
                    <a:alpha val="4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Entraînement sur le livret </a:t>
            </a: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488A1BB9-9161-3DF5-265F-0A23866C04BF}"/>
              </a:ext>
            </a:extLst>
          </p:cNvPr>
          <p:cNvSpPr txBox="1"/>
          <p:nvPr userDrawn="1"/>
        </p:nvSpPr>
        <p:spPr>
          <a:xfrm>
            <a:off x="4842076" y="279021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>
            <a:defPPr>
              <a:defRPr lang="fr-FR"/>
            </a:defPPr>
            <a:lvl1pPr>
              <a:defRPr sz="1400" b="1">
                <a:solidFill>
                  <a:srgbClr val="424D7B"/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24D7B">
                    <a:alpha val="4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Appropriation</a:t>
            </a:r>
          </a:p>
        </p:txBody>
      </p:sp>
      <p:pic>
        <p:nvPicPr>
          <p:cNvPr id="21" name="Image 20">
            <a:extLst>
              <a:ext uri="{FF2B5EF4-FFF2-40B4-BE49-F238E27FC236}">
                <a16:creationId xmlns:a16="http://schemas.microsoft.com/office/drawing/2014/main" id="{6415C982-D13E-405C-91C0-1DFB9B9F7B23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598764" y="306909"/>
            <a:ext cx="243310" cy="252000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8F43714C-BD5D-E2F6-AAF9-998C9C90C911}"/>
              </a:ext>
            </a:extLst>
          </p:cNvPr>
          <p:cNvPicPr>
            <a:picLocks noChangeAspect="1"/>
          </p:cNvPicPr>
          <p:nvPr userDrawn="1"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029330" y="306909"/>
            <a:ext cx="243310" cy="252000"/>
          </a:xfrm>
          <a:prstGeom prst="rect">
            <a:avLst/>
          </a:prstGeom>
          <a:ln>
            <a:noFill/>
          </a:ln>
        </p:spPr>
      </p:pic>
      <p:sp>
        <p:nvSpPr>
          <p:cNvPr id="22" name="ZoneTexte 21">
            <a:extLst>
              <a:ext uri="{FF2B5EF4-FFF2-40B4-BE49-F238E27FC236}">
                <a16:creationId xmlns:a16="http://schemas.microsoft.com/office/drawing/2014/main" id="{50D59CB6-DB93-5449-D352-9ADD78D859FA}"/>
              </a:ext>
            </a:extLst>
          </p:cNvPr>
          <p:cNvSpPr txBox="1"/>
          <p:nvPr userDrawn="1"/>
        </p:nvSpPr>
        <p:spPr>
          <a:xfrm>
            <a:off x="3267038" y="279021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24D7B">
                    <a:alpha val="4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Mémorisation</a:t>
            </a: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CA692A77-500C-6234-E2E4-D359F4C957D3}"/>
              </a:ext>
            </a:extLst>
          </p:cNvPr>
          <p:cNvSpPr txBox="1"/>
          <p:nvPr userDrawn="1"/>
        </p:nvSpPr>
        <p:spPr>
          <a:xfrm>
            <a:off x="500477" y="-4190"/>
            <a:ext cx="2627179" cy="369332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Vocabulaire</a:t>
            </a:r>
          </a:p>
        </p:txBody>
      </p:sp>
    </p:spTree>
    <p:extLst>
      <p:ext uri="{BB962C8B-B14F-4D97-AF65-F5344CB8AC3E}">
        <p14:creationId xmlns:p14="http://schemas.microsoft.com/office/powerpoint/2010/main" val="381711747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1" r:id="rId1"/>
    <p:sldLayoutId id="2147483722" r:id="rId2"/>
    <p:sldLayoutId id="2147483723" r:id="rId3"/>
    <p:sldLayoutId id="2147483724" r:id="rId4"/>
    <p:sldLayoutId id="2147483725" r:id="rId5"/>
    <p:sldLayoutId id="2147483726" r:id="rId6"/>
    <p:sldLayoutId id="2147483727" r:id="rId7"/>
    <p:sldLayoutId id="2147483728" r:id="rId8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514337" rtl="0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0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0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fr-MA"/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761A4847-11E1-BB92-81A2-6B18663F7AC0}"/>
              </a:ext>
            </a:extLst>
          </p:cNvPr>
          <p:cNvPicPr>
            <a:picLocks noChangeAspect="1"/>
          </p:cNvPicPr>
          <p:nvPr userDrawn="1"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456001" y="306910"/>
            <a:ext cx="243310" cy="251999"/>
          </a:xfrm>
          <a:prstGeom prst="rect">
            <a:avLst/>
          </a:prstGeom>
          <a:ln>
            <a:noFill/>
          </a:ln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63C55676-34BC-9B05-ADC0-422947AB2BF5}"/>
              </a:ext>
            </a:extLst>
          </p:cNvPr>
          <p:cNvSpPr txBox="1"/>
          <p:nvPr userDrawn="1"/>
        </p:nvSpPr>
        <p:spPr>
          <a:xfrm>
            <a:off x="1692000" y="279021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Présentation</a:t>
            </a:r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2F7ACE40-9C19-6255-7D29-7B1D316FEA88}"/>
              </a:ext>
            </a:extLst>
          </p:cNvPr>
          <p:cNvPicPr>
            <a:picLocks noChangeAspect="1"/>
          </p:cNvPicPr>
          <p:nvPr userDrawn="1"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71620" y="306909"/>
            <a:ext cx="243310" cy="252000"/>
          </a:xfrm>
          <a:prstGeom prst="rect">
            <a:avLst/>
          </a:prstGeom>
          <a:ln>
            <a:noFill/>
          </a:ln>
        </p:spPr>
      </p:pic>
      <p:sp>
        <p:nvSpPr>
          <p:cNvPr id="11" name="ZoneTexte 10">
            <a:extLst>
              <a:ext uri="{FF2B5EF4-FFF2-40B4-BE49-F238E27FC236}">
                <a16:creationId xmlns:a16="http://schemas.microsoft.com/office/drawing/2014/main" id="{D4D4351F-5CDF-E41F-0997-682C628328C0}"/>
              </a:ext>
            </a:extLst>
          </p:cNvPr>
          <p:cNvSpPr txBox="1"/>
          <p:nvPr userDrawn="1"/>
        </p:nvSpPr>
        <p:spPr>
          <a:xfrm>
            <a:off x="6414931" y="279021"/>
            <a:ext cx="2074137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24D7B">
                    <a:alpha val="4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Entraînement sur le livret </a:t>
            </a: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488A1BB9-9161-3DF5-265F-0A23866C04BF}"/>
              </a:ext>
            </a:extLst>
          </p:cNvPr>
          <p:cNvSpPr txBox="1"/>
          <p:nvPr userDrawn="1"/>
        </p:nvSpPr>
        <p:spPr>
          <a:xfrm>
            <a:off x="4842076" y="279021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>
            <a:defPPr>
              <a:defRPr lang="fr-FR"/>
            </a:defPPr>
            <a:lvl1pPr>
              <a:defRPr sz="1400" b="1">
                <a:solidFill>
                  <a:srgbClr val="424D7B"/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24D7B">
                    <a:alpha val="4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Appropriation</a:t>
            </a:r>
          </a:p>
        </p:txBody>
      </p:sp>
      <p:pic>
        <p:nvPicPr>
          <p:cNvPr id="21" name="Image 20">
            <a:extLst>
              <a:ext uri="{FF2B5EF4-FFF2-40B4-BE49-F238E27FC236}">
                <a16:creationId xmlns:a16="http://schemas.microsoft.com/office/drawing/2014/main" id="{6415C982-D13E-405C-91C0-1DFB9B9F7B23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598764" y="306909"/>
            <a:ext cx="243310" cy="252000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8F43714C-BD5D-E2F6-AAF9-998C9C90C911}"/>
              </a:ext>
            </a:extLst>
          </p:cNvPr>
          <p:cNvPicPr>
            <a:picLocks noChangeAspect="1"/>
          </p:cNvPicPr>
          <p:nvPr userDrawn="1"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029330" y="306909"/>
            <a:ext cx="243310" cy="252000"/>
          </a:xfrm>
          <a:prstGeom prst="rect">
            <a:avLst/>
          </a:prstGeom>
          <a:ln>
            <a:noFill/>
          </a:ln>
        </p:spPr>
      </p:pic>
      <p:sp>
        <p:nvSpPr>
          <p:cNvPr id="22" name="ZoneTexte 21">
            <a:extLst>
              <a:ext uri="{FF2B5EF4-FFF2-40B4-BE49-F238E27FC236}">
                <a16:creationId xmlns:a16="http://schemas.microsoft.com/office/drawing/2014/main" id="{50D59CB6-DB93-5449-D352-9ADD78D859FA}"/>
              </a:ext>
            </a:extLst>
          </p:cNvPr>
          <p:cNvSpPr txBox="1"/>
          <p:nvPr userDrawn="1"/>
        </p:nvSpPr>
        <p:spPr>
          <a:xfrm>
            <a:off x="3267038" y="279021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24D7B">
                    <a:alpha val="4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Mémorisation</a:t>
            </a: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CA692A77-500C-6234-E2E4-D359F4C957D3}"/>
              </a:ext>
            </a:extLst>
          </p:cNvPr>
          <p:cNvSpPr txBox="1"/>
          <p:nvPr userDrawn="1"/>
        </p:nvSpPr>
        <p:spPr>
          <a:xfrm>
            <a:off x="500477" y="-4190"/>
            <a:ext cx="2627179" cy="369332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Vocabulaire</a:t>
            </a:r>
          </a:p>
        </p:txBody>
      </p:sp>
    </p:spTree>
    <p:extLst>
      <p:ext uri="{BB962C8B-B14F-4D97-AF65-F5344CB8AC3E}">
        <p14:creationId xmlns:p14="http://schemas.microsoft.com/office/powerpoint/2010/main" val="268284769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30" r:id="rId1"/>
    <p:sldLayoutId id="2147483731" r:id="rId2"/>
    <p:sldLayoutId id="2147483732" r:id="rId3"/>
    <p:sldLayoutId id="2147483733" r:id="rId4"/>
    <p:sldLayoutId id="2147483734" r:id="rId5"/>
    <p:sldLayoutId id="2147483735" r:id="rId6"/>
    <p:sldLayoutId id="2147483736" r:id="rId7"/>
    <p:sldLayoutId id="2147483737" r:id="rId8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514337" rtl="0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21D6682A-35AE-4A6A-AAB0-C328489F45FD}" type="datetimeFigureOut">
              <a:rPr lang="fr-MA" smtClean="0"/>
              <a:t>02/03/2026</a:t>
            </a:fld>
            <a:endParaRPr lang="fr-M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fr-M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9CB627AA-AD07-41B9-863B-7EBB9BA48A27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97968720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87" r:id="rId1"/>
    <p:sldLayoutId id="2147483788" r:id="rId2"/>
    <p:sldLayoutId id="2147483789" r:id="rId3"/>
    <p:sldLayoutId id="2147483790" r:id="rId4"/>
    <p:sldLayoutId id="2147483791" r:id="rId5"/>
    <p:sldLayoutId id="2147483792" r:id="rId6"/>
    <p:sldLayoutId id="2147483793" r:id="rId7"/>
    <p:sldLayoutId id="2147483794" r:id="rId8"/>
    <p:sldLayoutId id="2147483795" r:id="rId9"/>
    <p:sldLayoutId id="2147483796" r:id="rId10"/>
    <p:sldLayoutId id="2147483797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64327228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99" r:id="rId1"/>
    <p:sldLayoutId id="2147483800" r:id="rId2"/>
    <p:sldLayoutId id="2147483801" r:id="rId3"/>
    <p:sldLayoutId id="2147483802" r:id="rId4"/>
    <p:sldLayoutId id="2147483803" r:id="rId5"/>
    <p:sldLayoutId id="2147483804" r:id="rId6"/>
    <p:sldLayoutId id="2147483805" r:id="rId7"/>
    <p:sldLayoutId id="2147483806" r:id="rId8"/>
    <p:sldLayoutId id="2147483807" r:id="rId9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fr-MA"/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29016B5C-4F0D-8C9E-7D9C-2D5340D4A9D0}"/>
              </a:ext>
            </a:extLst>
          </p:cNvPr>
          <p:cNvPicPr>
            <a:picLocks noChangeAspect="1"/>
          </p:cNvPicPr>
          <p:nvPr userDrawn="1"/>
        </p:nvPicPr>
        <p:blipFill>
          <a:blip r:embed="rId1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455979" y="249157"/>
            <a:ext cx="243310" cy="243310"/>
          </a:xfrm>
          <a:prstGeom prst="rect">
            <a:avLst/>
          </a:prstGeom>
          <a:ln>
            <a:noFill/>
          </a:ln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70E475D1-3C3D-105F-70AF-39B2DD05AD97}"/>
              </a:ext>
            </a:extLst>
          </p:cNvPr>
          <p:cNvSpPr txBox="1"/>
          <p:nvPr userDrawn="1"/>
        </p:nvSpPr>
        <p:spPr>
          <a:xfrm>
            <a:off x="2805812" y="209734"/>
            <a:ext cx="1397821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r>
              <a:rPr lang="fr-MA" sz="1400" b="1" dirty="0">
                <a:solidFill>
                  <a:srgbClr val="424D7B">
                    <a:alpha val="20000"/>
                  </a:srgbClr>
                </a:solidFill>
              </a:rPr>
              <a:t>Prise de parole</a:t>
            </a:r>
          </a:p>
        </p:txBody>
      </p:sp>
      <p:pic>
        <p:nvPicPr>
          <p:cNvPr id="14" name="Image 13">
            <a:extLst>
              <a:ext uri="{FF2B5EF4-FFF2-40B4-BE49-F238E27FC236}">
                <a16:creationId xmlns:a16="http://schemas.microsoft.com/office/drawing/2014/main" id="{D633DC7F-3541-411E-187F-37F555735247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524273" y="241967"/>
            <a:ext cx="243310" cy="243310"/>
          </a:xfrm>
          <a:prstGeom prst="rect">
            <a:avLst/>
          </a:prstGeom>
          <a:ln>
            <a:noFill/>
          </a:ln>
        </p:spPr>
      </p:pic>
      <p:sp>
        <p:nvSpPr>
          <p:cNvPr id="15" name="ZoneTexte 14">
            <a:extLst>
              <a:ext uri="{FF2B5EF4-FFF2-40B4-BE49-F238E27FC236}">
                <a16:creationId xmlns:a16="http://schemas.microsoft.com/office/drawing/2014/main" id="{78387D66-D67F-007F-9A03-274347535585}"/>
              </a:ext>
            </a:extLst>
          </p:cNvPr>
          <p:cNvSpPr txBox="1"/>
          <p:nvPr userDrawn="1"/>
        </p:nvSpPr>
        <p:spPr>
          <a:xfrm>
            <a:off x="5088222" y="209734"/>
            <a:ext cx="1614424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MA" sz="1400" b="1" dirty="0">
                <a:solidFill>
                  <a:srgbClr val="424D7B"/>
                </a:solidFill>
              </a:rPr>
              <a:t>Lecture</a:t>
            </a:r>
          </a:p>
        </p:txBody>
      </p:sp>
    </p:spTree>
    <p:extLst>
      <p:ext uri="{BB962C8B-B14F-4D97-AF65-F5344CB8AC3E}">
        <p14:creationId xmlns:p14="http://schemas.microsoft.com/office/powerpoint/2010/main" val="228105012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09" r:id="rId1"/>
    <p:sldLayoutId id="2147483810" r:id="rId2"/>
    <p:sldLayoutId id="2147483811" r:id="rId3"/>
    <p:sldLayoutId id="2147483812" r:id="rId4"/>
    <p:sldLayoutId id="2147483813" r:id="rId5"/>
    <p:sldLayoutId id="2147483814" r:id="rId6"/>
    <p:sldLayoutId id="2147483815" r:id="rId7"/>
    <p:sldLayoutId id="2147483816" r:id="rId8"/>
    <p:sldLayoutId id="2147483817" r:id="rId9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514337" rtl="0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9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12986345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19" r:id="rId1"/>
    <p:sldLayoutId id="2147483820" r:id="rId2"/>
    <p:sldLayoutId id="2147483821" r:id="rId3"/>
    <p:sldLayoutId id="2147483822" r:id="rId4"/>
    <p:sldLayoutId id="2147483823" r:id="rId5"/>
    <p:sldLayoutId id="2147483824" r:id="rId6"/>
    <p:sldLayoutId id="2147483825" r:id="rId7"/>
  </p:sldLayoutIdLst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5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fr-FR"/>
              <a:t>Modifiez le style du titre</a:t>
            </a:r>
            <a:endParaRPr lang="fr-MA"/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5578E490-3587-6C7C-1E16-D6291F5BDA80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429076" y="144877"/>
            <a:ext cx="287999" cy="287999"/>
          </a:xfrm>
          <a:prstGeom prst="rect">
            <a:avLst/>
          </a:prstGeom>
          <a:ln>
            <a:noFill/>
          </a:ln>
        </p:spPr>
      </p:pic>
      <p:sp>
        <p:nvSpPr>
          <p:cNvPr id="7" name="ZoneTexte 6">
            <a:extLst>
              <a:ext uri="{FF2B5EF4-FFF2-40B4-BE49-F238E27FC236}">
                <a16:creationId xmlns:a16="http://schemas.microsoft.com/office/drawing/2014/main" id="{0A694861-BBC5-3AF3-0971-805BFC4CF072}"/>
              </a:ext>
            </a:extLst>
          </p:cNvPr>
          <p:cNvSpPr txBox="1"/>
          <p:nvPr userDrawn="1"/>
        </p:nvSpPr>
        <p:spPr>
          <a:xfrm>
            <a:off x="2717076" y="134988"/>
            <a:ext cx="1384656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Activité 1</a:t>
            </a: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B015E418-CE1E-BD06-9772-937776599679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992952" y="144877"/>
            <a:ext cx="287999" cy="287999"/>
          </a:xfrm>
          <a:prstGeom prst="rect">
            <a:avLst/>
          </a:prstGeom>
          <a:ln>
            <a:noFill/>
          </a:ln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AF1103E8-F8BB-BA34-32F0-91E45212B9FB}"/>
              </a:ext>
            </a:extLst>
          </p:cNvPr>
          <p:cNvSpPr txBox="1"/>
          <p:nvPr userDrawn="1"/>
        </p:nvSpPr>
        <p:spPr>
          <a:xfrm>
            <a:off x="5280951" y="134988"/>
            <a:ext cx="1384656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>
            <a:defPPr>
              <a:defRPr lang="fr-FR"/>
            </a:defPPr>
            <a:lvl1pPr marR="0" lvl="0" indent="0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400" b="1" i="0" u="none" strike="noStrike" cap="none" spc="0" normalizeH="0" baseline="0">
                <a:ln>
                  <a:noFill/>
                </a:ln>
                <a:solidFill>
                  <a:srgbClr val="474F71">
                    <a:alpha val="20000"/>
                  </a:srgbClr>
                </a:solidFill>
                <a:effectLst/>
                <a:uLnTx/>
                <a:uFillTx/>
                <a:latin typeface="Dosis" pitchFamily="2" charset="0"/>
              </a:defRPr>
            </a:lvl1pPr>
          </a:lstStyle>
          <a:p>
            <a:pPr lvl="0"/>
            <a:r>
              <a:rPr lang="fr-MA" noProof="0" dirty="0"/>
              <a:t>Activité 2</a:t>
            </a:r>
          </a:p>
        </p:txBody>
      </p:sp>
    </p:spTree>
    <p:extLst>
      <p:ext uri="{BB962C8B-B14F-4D97-AF65-F5344CB8AC3E}">
        <p14:creationId xmlns:p14="http://schemas.microsoft.com/office/powerpoint/2010/main" val="70297955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28" r:id="rId1"/>
    <p:sldLayoutId id="2147483830" r:id="rId2"/>
    <p:sldLayoutId id="2147483765" r:id="rId3"/>
  </p:sldLayoutIdLst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  <p:txStyles>
    <p:titleStyle>
      <a:lvl1pPr algn="l" defTabSz="514337" rtl="0" eaLnBrk="1" latinLnBrk="0" hangingPunct="1">
        <a:lnSpc>
          <a:spcPct val="90000"/>
        </a:lnSpc>
        <a:spcBef>
          <a:spcPct val="0"/>
        </a:spcBef>
        <a:buNone/>
        <a:defRPr lang="fr-MA" sz="1600" b="0" kern="120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9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fr-FR"/>
              <a:t>Modifiez le style du titre</a:t>
            </a:r>
            <a:endParaRPr lang="fr-MA"/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5578E490-3587-6C7C-1E16-D6291F5BDA80}"/>
              </a:ext>
            </a:extLst>
          </p:cNvPr>
          <p:cNvPicPr>
            <a:picLocks noChangeAspect="1"/>
          </p:cNvPicPr>
          <p:nvPr userDrawn="1"/>
        </p:nvPicPr>
        <p:blipFill>
          <a:blip r:embed="rId10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429076" y="144877"/>
            <a:ext cx="287999" cy="287999"/>
          </a:xfrm>
          <a:prstGeom prst="rect">
            <a:avLst/>
          </a:prstGeom>
          <a:ln>
            <a:noFill/>
          </a:ln>
        </p:spPr>
      </p:pic>
      <p:sp>
        <p:nvSpPr>
          <p:cNvPr id="7" name="ZoneTexte 6">
            <a:extLst>
              <a:ext uri="{FF2B5EF4-FFF2-40B4-BE49-F238E27FC236}">
                <a16:creationId xmlns:a16="http://schemas.microsoft.com/office/drawing/2014/main" id="{0A694861-BBC5-3AF3-0971-805BFC4CF072}"/>
              </a:ext>
            </a:extLst>
          </p:cNvPr>
          <p:cNvSpPr txBox="1"/>
          <p:nvPr userDrawn="1"/>
        </p:nvSpPr>
        <p:spPr>
          <a:xfrm>
            <a:off x="2717076" y="134988"/>
            <a:ext cx="1384656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>
            <a:defPPr>
              <a:defRPr lang="fr-FR"/>
            </a:defPPr>
            <a:lvl1pPr marR="0" lvl="0" indent="0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400" b="1" i="0" u="none" strike="noStrike" cap="none" spc="0" normalizeH="0" baseline="0">
                <a:ln>
                  <a:noFill/>
                </a:ln>
                <a:solidFill>
                  <a:srgbClr val="474F71">
                    <a:alpha val="20000"/>
                  </a:srgbClr>
                </a:solidFill>
                <a:effectLst/>
                <a:uLnTx/>
                <a:uFillTx/>
                <a:latin typeface="Dosis" pitchFamily="2" charset="0"/>
              </a:defRPr>
            </a:lvl1pPr>
          </a:lstStyle>
          <a:p>
            <a:pPr lvl="0"/>
            <a:r>
              <a:rPr lang="fr-MA" noProof="0" dirty="0"/>
              <a:t>Activité 1</a:t>
            </a: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B015E418-CE1E-BD06-9772-937776599679}"/>
              </a:ext>
            </a:extLst>
          </p:cNvPr>
          <p:cNvPicPr>
            <a:picLocks noChangeAspect="1"/>
          </p:cNvPicPr>
          <p:nvPr userDrawn="1"/>
        </p:nvPicPr>
        <p:blipFill>
          <a:blip r:embed="rId11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992952" y="144877"/>
            <a:ext cx="287999" cy="287999"/>
          </a:xfrm>
          <a:prstGeom prst="rect">
            <a:avLst/>
          </a:prstGeom>
          <a:ln>
            <a:noFill/>
          </a:ln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AF1103E8-F8BB-BA34-32F0-91E45212B9FB}"/>
              </a:ext>
            </a:extLst>
          </p:cNvPr>
          <p:cNvSpPr txBox="1"/>
          <p:nvPr userDrawn="1"/>
        </p:nvSpPr>
        <p:spPr>
          <a:xfrm>
            <a:off x="5280951" y="134988"/>
            <a:ext cx="1384656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>
            <a:defPPr>
              <a:defRPr lang="fr-FR"/>
            </a:defPPr>
            <a:lvl1pPr marR="0" lvl="0" indent="0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400" b="1" i="0" u="none" strike="noStrike" cap="none" spc="0" normalizeH="0" baseline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" pitchFamily="2" charset="0"/>
              </a:defRPr>
            </a:lvl1pPr>
          </a:lstStyle>
          <a:p>
            <a:pPr lvl="0"/>
            <a:r>
              <a:rPr lang="fr-MA" noProof="0" dirty="0"/>
              <a:t>Activité 2</a:t>
            </a:r>
          </a:p>
        </p:txBody>
      </p:sp>
    </p:spTree>
    <p:extLst>
      <p:ext uri="{BB962C8B-B14F-4D97-AF65-F5344CB8AC3E}">
        <p14:creationId xmlns:p14="http://schemas.microsoft.com/office/powerpoint/2010/main" val="81589857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27" r:id="rId1"/>
    <p:sldLayoutId id="2147483829" r:id="rId2"/>
    <p:sldLayoutId id="2147483832" r:id="rId3"/>
    <p:sldLayoutId id="2147483833" r:id="rId4"/>
    <p:sldLayoutId id="2147483834" r:id="rId5"/>
    <p:sldLayoutId id="2147483835" r:id="rId6"/>
    <p:sldLayoutId id="2147483836" r:id="rId7"/>
  </p:sldLayoutIdLst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  <p:txStyles>
    <p:titleStyle>
      <a:lvl1pPr algn="l" defTabSz="514337" rtl="0" eaLnBrk="1" latinLnBrk="0" hangingPunct="1">
        <a:lnSpc>
          <a:spcPct val="90000"/>
        </a:lnSpc>
        <a:spcBef>
          <a:spcPct val="0"/>
        </a:spcBef>
        <a:buNone/>
        <a:defRPr lang="fr-MA" sz="1600" b="0" kern="120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7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6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fr-MA"/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761A4847-11E1-BB92-81A2-6B18663F7AC0}"/>
              </a:ext>
            </a:extLst>
          </p:cNvPr>
          <p:cNvPicPr>
            <a:picLocks noChangeAspect="1"/>
          </p:cNvPicPr>
          <p:nvPr userDrawn="1"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8076" y="249157"/>
            <a:ext cx="243310" cy="243310"/>
          </a:xfrm>
          <a:prstGeom prst="rect">
            <a:avLst/>
          </a:prstGeom>
          <a:ln>
            <a:noFill/>
          </a:ln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63C55676-34BC-9B05-ADC0-422947AB2BF5}"/>
              </a:ext>
            </a:extLst>
          </p:cNvPr>
          <p:cNvSpPr txBox="1"/>
          <p:nvPr userDrawn="1"/>
        </p:nvSpPr>
        <p:spPr>
          <a:xfrm>
            <a:off x="1937910" y="209734"/>
            <a:ext cx="1493936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r>
              <a:rPr lang="fr-MA" sz="1400" b="1" dirty="0">
                <a:solidFill>
                  <a:srgbClr val="424D7B"/>
                </a:solidFill>
              </a:rPr>
              <a:t>Prise de parole</a:t>
            </a: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488A1BB9-9161-3DF5-265F-0A23866C04BF}"/>
              </a:ext>
            </a:extLst>
          </p:cNvPr>
          <p:cNvSpPr txBox="1"/>
          <p:nvPr userDrawn="1"/>
        </p:nvSpPr>
        <p:spPr>
          <a:xfrm>
            <a:off x="3963435" y="226705"/>
            <a:ext cx="1493936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>
            <a:defPPr>
              <a:defRPr lang="fr-FR"/>
            </a:defPPr>
            <a:lvl1pPr>
              <a:defRPr sz="1400" b="1">
                <a:solidFill>
                  <a:srgbClr val="424D7B"/>
                </a:solidFill>
              </a:defRPr>
            </a:lvl1pPr>
          </a:lstStyle>
          <a:p>
            <a:pPr lvl="0"/>
            <a:r>
              <a:rPr lang="fr-MA" sz="1400" dirty="0">
                <a:solidFill>
                  <a:srgbClr val="424D7B">
                    <a:alpha val="40000"/>
                  </a:srgbClr>
                </a:solidFill>
              </a:rPr>
              <a:t>Lecture </a:t>
            </a:r>
          </a:p>
        </p:txBody>
      </p:sp>
      <p:pic>
        <p:nvPicPr>
          <p:cNvPr id="21" name="Image 20">
            <a:extLst>
              <a:ext uri="{FF2B5EF4-FFF2-40B4-BE49-F238E27FC236}">
                <a16:creationId xmlns:a16="http://schemas.microsoft.com/office/drawing/2014/main" id="{6415C982-D13E-405C-91C0-1DFB9B9F7B23}"/>
              </a:ext>
            </a:extLst>
          </p:cNvPr>
          <p:cNvPicPr>
            <a:picLocks noChangeAspect="1"/>
          </p:cNvPicPr>
          <p:nvPr userDrawn="1"/>
        </p:nvPicPr>
        <p:blipFill>
          <a:blip r:embed="rId18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956510" y="269856"/>
            <a:ext cx="243310" cy="243310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8F43714C-BD5D-E2F6-AAF9-998C9C90C911}"/>
              </a:ext>
            </a:extLst>
          </p:cNvPr>
          <p:cNvPicPr>
            <a:picLocks noChangeAspect="1"/>
          </p:cNvPicPr>
          <p:nvPr userDrawn="1"/>
        </p:nvPicPr>
        <p:blipFill>
          <a:blip r:embed="rId19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656370" y="241967"/>
            <a:ext cx="243310" cy="243310"/>
          </a:xfrm>
          <a:prstGeom prst="rect">
            <a:avLst/>
          </a:prstGeom>
          <a:ln>
            <a:noFill/>
          </a:ln>
        </p:spPr>
      </p:pic>
      <p:sp>
        <p:nvSpPr>
          <p:cNvPr id="22" name="ZoneTexte 21">
            <a:extLst>
              <a:ext uri="{FF2B5EF4-FFF2-40B4-BE49-F238E27FC236}">
                <a16:creationId xmlns:a16="http://schemas.microsoft.com/office/drawing/2014/main" id="{50D59CB6-DB93-5449-D352-9ADD78D859FA}"/>
              </a:ext>
            </a:extLst>
          </p:cNvPr>
          <p:cNvSpPr txBox="1"/>
          <p:nvPr userDrawn="1"/>
        </p:nvSpPr>
        <p:spPr>
          <a:xfrm>
            <a:off x="6295924" y="209734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MA" sz="1400" b="1" dirty="0">
                <a:solidFill>
                  <a:srgbClr val="424D7B">
                    <a:alpha val="40000"/>
                  </a:srgbClr>
                </a:solidFill>
              </a:rPr>
              <a:t>Écriture </a:t>
            </a:r>
          </a:p>
        </p:txBody>
      </p:sp>
    </p:spTree>
    <p:extLst>
      <p:ext uri="{BB962C8B-B14F-4D97-AF65-F5344CB8AC3E}">
        <p14:creationId xmlns:p14="http://schemas.microsoft.com/office/powerpoint/2010/main" val="213405777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39" r:id="rId1"/>
    <p:sldLayoutId id="2147483840" r:id="rId2"/>
    <p:sldLayoutId id="2147483841" r:id="rId3"/>
    <p:sldLayoutId id="2147483842" r:id="rId4"/>
    <p:sldLayoutId id="2147483843" r:id="rId5"/>
    <p:sldLayoutId id="2147483844" r:id="rId6"/>
    <p:sldLayoutId id="2147483845" r:id="rId7"/>
    <p:sldLayoutId id="2147483846" r:id="rId8"/>
    <p:sldLayoutId id="2147483847" r:id="rId9"/>
    <p:sldLayoutId id="2147483848" r:id="rId10"/>
    <p:sldLayoutId id="2147483849" r:id="rId11"/>
    <p:sldLayoutId id="2147483850" r:id="rId12"/>
    <p:sldLayoutId id="2147483851" r:id="rId13"/>
    <p:sldLayoutId id="2147483852" r:id="rId14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514337" rtl="0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8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5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70844156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54" r:id="rId1"/>
    <p:sldLayoutId id="2147483855" r:id="rId2"/>
    <p:sldLayoutId id="2147483856" r:id="rId3"/>
    <p:sldLayoutId id="2147483857" r:id="rId4"/>
    <p:sldLayoutId id="2147483858" r:id="rId5"/>
    <p:sldLayoutId id="2147483859" r:id="rId6"/>
    <p:sldLayoutId id="2147483860" r:id="rId7"/>
    <p:sldLayoutId id="2147483861" r:id="rId8"/>
    <p:sldLayoutId id="2147483862" r:id="rId9"/>
    <p:sldLayoutId id="2147483863" r:id="rId10"/>
    <p:sldLayoutId id="2147483864" r:id="rId11"/>
    <p:sldLayoutId id="2147483865" r:id="rId12"/>
    <p:sldLayoutId id="2147483866" r:id="rId13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514337" rtl="0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g"/><Relationship Id="rId1" Type="http://schemas.openxmlformats.org/officeDocument/2006/relationships/slideLayout" Target="../slideLayouts/slideLayout7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25.png"/><Relationship Id="rId5" Type="http://schemas.openxmlformats.org/officeDocument/2006/relationships/image" Target="../media/image24.png"/><Relationship Id="rId4" Type="http://schemas.openxmlformats.org/officeDocument/2006/relationships/image" Target="../media/image23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29.png"/><Relationship Id="rId5" Type="http://schemas.openxmlformats.org/officeDocument/2006/relationships/image" Target="../media/image28.png"/><Relationship Id="rId4" Type="http://schemas.openxmlformats.org/officeDocument/2006/relationships/image" Target="../media/image27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4.xml"/><Relationship Id="rId4" Type="http://schemas.microsoft.com/office/2007/relationships/hdphoto" Target="../media/hdphoto5.wdp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103.xml"/><Relationship Id="rId5" Type="http://schemas.openxmlformats.org/officeDocument/2006/relationships/image" Target="../media/image34.png"/><Relationship Id="rId4" Type="http://schemas.microsoft.com/office/2007/relationships/hdphoto" Target="../media/hdphoto6.wdp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2.xml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37.png"/><Relationship Id="rId3" Type="http://schemas.microsoft.com/office/2007/relationships/media" Target="../media/media2.mp4"/><Relationship Id="rId7" Type="http://schemas.openxmlformats.org/officeDocument/2006/relationships/image" Target="../media/image36.png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6" Type="http://schemas.openxmlformats.org/officeDocument/2006/relationships/image" Target="../media/image35.png"/><Relationship Id="rId5" Type="http://schemas.openxmlformats.org/officeDocument/2006/relationships/slideLayout" Target="../slideLayouts/slideLayout13.xml"/><Relationship Id="rId4" Type="http://schemas.openxmlformats.org/officeDocument/2006/relationships/video" Target="../media/media2.mp4"/><Relationship Id="rId9" Type="http://schemas.openxmlformats.org/officeDocument/2006/relationships/image" Target="../media/image38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109.xml"/><Relationship Id="rId4" Type="http://schemas.openxmlformats.org/officeDocument/2006/relationships/image" Target="../media/image39.pn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109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109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109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109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109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109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109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108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108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108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108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108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108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108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108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108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108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108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108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108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108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108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108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108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108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109.xml"/><Relationship Id="rId4" Type="http://schemas.openxmlformats.org/officeDocument/2006/relationships/image" Target="../media/image36.png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109.xml"/><Relationship Id="rId5" Type="http://schemas.openxmlformats.org/officeDocument/2006/relationships/image" Target="../media/image44.png"/><Relationship Id="rId4" Type="http://schemas.openxmlformats.org/officeDocument/2006/relationships/image" Target="../media/image43.png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png"/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105.xml"/><Relationship Id="rId4" Type="http://schemas.openxmlformats.org/officeDocument/2006/relationships/image" Target="../media/image34.png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118.xml"/><Relationship Id="rId5" Type="http://schemas.openxmlformats.org/officeDocument/2006/relationships/image" Target="../media/image48.png"/><Relationship Id="rId4" Type="http://schemas.openxmlformats.org/officeDocument/2006/relationships/image" Target="../media/image47.png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118.xml"/><Relationship Id="rId5" Type="http://schemas.openxmlformats.org/officeDocument/2006/relationships/image" Target="../media/image48.png"/><Relationship Id="rId4" Type="http://schemas.openxmlformats.org/officeDocument/2006/relationships/image" Target="../media/image47.png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118.xml"/><Relationship Id="rId5" Type="http://schemas.openxmlformats.org/officeDocument/2006/relationships/image" Target="../media/image48.png"/><Relationship Id="rId4" Type="http://schemas.openxmlformats.org/officeDocument/2006/relationships/image" Target="../media/image47.png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png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118.xml"/><Relationship Id="rId4" Type="http://schemas.openxmlformats.org/officeDocument/2006/relationships/image" Target="../media/image48.png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118.xml"/><Relationship Id="rId4" Type="http://schemas.openxmlformats.org/officeDocument/2006/relationships/image" Target="../media/image36.png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111.xml"/><Relationship Id="rId4" Type="http://schemas.openxmlformats.org/officeDocument/2006/relationships/image" Target="../media/image42.png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111.xml"/><Relationship Id="rId5" Type="http://schemas.openxmlformats.org/officeDocument/2006/relationships/image" Target="../media/image49.png"/><Relationship Id="rId4" Type="http://schemas.openxmlformats.org/officeDocument/2006/relationships/image" Target="../media/image43.png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10.xml"/><Relationship Id="rId2" Type="http://schemas.openxmlformats.org/officeDocument/2006/relationships/video" Target="../media/media3.mp4"/><Relationship Id="rId1" Type="http://schemas.microsoft.com/office/2007/relationships/media" Target="../media/media3.mp4"/><Relationship Id="rId5" Type="http://schemas.openxmlformats.org/officeDocument/2006/relationships/image" Target="../media/image50.png"/><Relationship Id="rId4" Type="http://schemas.openxmlformats.org/officeDocument/2006/relationships/image" Target="../media/image37.png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4.xml"/><Relationship Id="rId1" Type="http://schemas.openxmlformats.org/officeDocument/2006/relationships/tags" Target="../tags/tag1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png"/><Relationship Id="rId2" Type="http://schemas.openxmlformats.org/officeDocument/2006/relationships/slideLayout" Target="../slideLayouts/slideLayout4.xml"/><Relationship Id="rId1" Type="http://schemas.openxmlformats.org/officeDocument/2006/relationships/tags" Target="../tags/tag2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4.xml"/><Relationship Id="rId1" Type="http://schemas.openxmlformats.org/officeDocument/2006/relationships/tags" Target="../tags/tag3.xml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slideLayout" Target="../slideLayouts/slideLayout4.xml"/><Relationship Id="rId1" Type="http://schemas.openxmlformats.org/officeDocument/2006/relationships/tags" Target="../tags/tag4.xml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131.xml"/><Relationship Id="rId4" Type="http://schemas.openxmlformats.org/officeDocument/2006/relationships/image" Target="../media/image51.png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4.xml"/><Relationship Id="rId1" Type="http://schemas.openxmlformats.org/officeDocument/2006/relationships/tags" Target="../tags/tag5.xml"/></Relationships>
</file>

<file path=ppt/slides/_rels/slide53.xml.rels><?xml version="1.0" encoding="UTF-8" standalone="yes"?>
<Relationships xmlns="http://schemas.openxmlformats.org/package/2006/relationships"><Relationship Id="rId8" Type="http://schemas.openxmlformats.org/officeDocument/2006/relationships/image" Target="../media/image55.jpg"/><Relationship Id="rId3" Type="http://schemas.openxmlformats.org/officeDocument/2006/relationships/image" Target="../media/image35.png"/><Relationship Id="rId7" Type="http://schemas.openxmlformats.org/officeDocument/2006/relationships/image" Target="../media/image54.png"/><Relationship Id="rId2" Type="http://schemas.openxmlformats.org/officeDocument/2006/relationships/slideLayout" Target="../slideLayouts/slideLayout142.xml"/><Relationship Id="rId1" Type="http://schemas.openxmlformats.org/officeDocument/2006/relationships/tags" Target="../tags/tag6.xml"/><Relationship Id="rId6" Type="http://schemas.openxmlformats.org/officeDocument/2006/relationships/image" Target="../media/image53.png"/><Relationship Id="rId5" Type="http://schemas.openxmlformats.org/officeDocument/2006/relationships/image" Target="../media/image52.png"/><Relationship Id="rId4" Type="http://schemas.openxmlformats.org/officeDocument/2006/relationships/image" Target="../media/image36.png"/><Relationship Id="rId9" Type="http://schemas.openxmlformats.org/officeDocument/2006/relationships/image" Target="../media/image56.jpg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4.xml"/><Relationship Id="rId1" Type="http://schemas.openxmlformats.org/officeDocument/2006/relationships/tags" Target="../tags/tag7.xml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slideLayout" Target="../slideLayouts/slideLayout142.xml"/><Relationship Id="rId1" Type="http://schemas.openxmlformats.org/officeDocument/2006/relationships/tags" Target="../tags/tag8.xml"/><Relationship Id="rId5" Type="http://schemas.openxmlformats.org/officeDocument/2006/relationships/image" Target="../media/image57.jpg"/><Relationship Id="rId4" Type="http://schemas.openxmlformats.org/officeDocument/2006/relationships/image" Target="../media/image36.png"/></Relationships>
</file>

<file path=ppt/slides/_rels/slide5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4.xml"/><Relationship Id="rId1" Type="http://schemas.openxmlformats.org/officeDocument/2006/relationships/tags" Target="../tags/tag9.xml"/></Relationships>
</file>

<file path=ppt/slides/_rels/slide57.xml.rels><?xml version="1.0" encoding="UTF-8" standalone="yes"?>
<Relationships xmlns="http://schemas.openxmlformats.org/package/2006/relationships"><Relationship Id="rId8" Type="http://schemas.openxmlformats.org/officeDocument/2006/relationships/image" Target="../media/image61.jpg"/><Relationship Id="rId3" Type="http://schemas.openxmlformats.org/officeDocument/2006/relationships/image" Target="../media/image35.png"/><Relationship Id="rId7" Type="http://schemas.openxmlformats.org/officeDocument/2006/relationships/image" Target="../media/image60.png"/><Relationship Id="rId2" Type="http://schemas.openxmlformats.org/officeDocument/2006/relationships/slideLayout" Target="../slideLayouts/slideLayout142.xml"/><Relationship Id="rId1" Type="http://schemas.openxmlformats.org/officeDocument/2006/relationships/tags" Target="../tags/tag10.xml"/><Relationship Id="rId6" Type="http://schemas.openxmlformats.org/officeDocument/2006/relationships/image" Target="../media/image59.png"/><Relationship Id="rId5" Type="http://schemas.openxmlformats.org/officeDocument/2006/relationships/image" Target="../media/image58.png"/><Relationship Id="rId4" Type="http://schemas.openxmlformats.org/officeDocument/2006/relationships/image" Target="../media/image36.png"/><Relationship Id="rId9" Type="http://schemas.openxmlformats.org/officeDocument/2006/relationships/image" Target="../media/image62.jpg"/></Relationships>
</file>

<file path=ppt/slides/_rels/slide5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4.xml"/><Relationship Id="rId1" Type="http://schemas.openxmlformats.org/officeDocument/2006/relationships/tags" Target="../tags/tag11.xml"/></Relationships>
</file>

<file path=ppt/slides/_rels/slide5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slideLayout" Target="../slideLayouts/slideLayout142.xml"/><Relationship Id="rId1" Type="http://schemas.openxmlformats.org/officeDocument/2006/relationships/tags" Target="../tags/tag12.xml"/><Relationship Id="rId4" Type="http://schemas.openxmlformats.org/officeDocument/2006/relationships/image" Target="../media/image36.png"/></Relationships>
</file>

<file path=ppt/slides/_rels/slide60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4.xml"/><Relationship Id="rId1" Type="http://schemas.openxmlformats.org/officeDocument/2006/relationships/tags" Target="../tags/tag13.xml"/></Relationships>
</file>

<file path=ppt/slides/_rels/slide6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png"/><Relationship Id="rId7" Type="http://schemas.openxmlformats.org/officeDocument/2006/relationships/image" Target="../media/image63.jpg"/><Relationship Id="rId2" Type="http://schemas.openxmlformats.org/officeDocument/2006/relationships/slideLayout" Target="../slideLayouts/slideLayout142.xml"/><Relationship Id="rId1" Type="http://schemas.openxmlformats.org/officeDocument/2006/relationships/tags" Target="../tags/tag14.xml"/><Relationship Id="rId6" Type="http://schemas.openxmlformats.org/officeDocument/2006/relationships/image" Target="../media/image36.png"/><Relationship Id="rId5" Type="http://schemas.openxmlformats.org/officeDocument/2006/relationships/image" Target="../media/image35.png"/><Relationship Id="rId4" Type="http://schemas.openxmlformats.org/officeDocument/2006/relationships/image" Target="../media/image48.png"/></Relationships>
</file>

<file path=ppt/slides/_rels/slide6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4.xml"/><Relationship Id="rId1" Type="http://schemas.openxmlformats.org/officeDocument/2006/relationships/tags" Target="../tags/tag15.xml"/></Relationships>
</file>

<file path=ppt/slides/_rels/slide63.xml.rels><?xml version="1.0" encoding="UTF-8" standalone="yes"?>
<Relationships xmlns="http://schemas.openxmlformats.org/package/2006/relationships"><Relationship Id="rId3" Type="http://schemas.openxmlformats.org/officeDocument/2006/relationships/tags" Target="../tags/tag18.xml"/><Relationship Id="rId2" Type="http://schemas.openxmlformats.org/officeDocument/2006/relationships/tags" Target="../tags/tag17.xml"/><Relationship Id="rId1" Type="http://schemas.openxmlformats.org/officeDocument/2006/relationships/tags" Target="../tags/tag16.xml"/><Relationship Id="rId6" Type="http://schemas.openxmlformats.org/officeDocument/2006/relationships/image" Target="../media/image36.png"/><Relationship Id="rId5" Type="http://schemas.openxmlformats.org/officeDocument/2006/relationships/image" Target="../media/image35.png"/><Relationship Id="rId4" Type="http://schemas.openxmlformats.org/officeDocument/2006/relationships/slideLayout" Target="../slideLayouts/slideLayout142.xml"/></Relationships>
</file>

<file path=ppt/slides/_rels/slide6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4.xml"/><Relationship Id="rId1" Type="http://schemas.openxmlformats.org/officeDocument/2006/relationships/tags" Target="../tags/tag19.xml"/></Relationships>
</file>

<file path=ppt/slides/_rels/slide6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slideLayout" Target="../slideLayouts/slideLayout142.xml"/><Relationship Id="rId1" Type="http://schemas.openxmlformats.org/officeDocument/2006/relationships/tags" Target="../tags/tag20.xml"/><Relationship Id="rId4" Type="http://schemas.openxmlformats.org/officeDocument/2006/relationships/image" Target="../media/image36.png"/></Relationships>
</file>

<file path=ppt/slides/_rels/slide66.xml.rels><?xml version="1.0" encoding="UTF-8" standalone="yes"?>
<Relationships xmlns="http://schemas.openxmlformats.org/package/2006/relationships"><Relationship Id="rId8" Type="http://schemas.openxmlformats.org/officeDocument/2006/relationships/image" Target="../media/image38.png"/><Relationship Id="rId3" Type="http://schemas.microsoft.com/office/2007/relationships/media" Target="../media/media2.mp4"/><Relationship Id="rId7" Type="http://schemas.openxmlformats.org/officeDocument/2006/relationships/image" Target="../media/image37.png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6" Type="http://schemas.openxmlformats.org/officeDocument/2006/relationships/image" Target="../media/image50.png"/><Relationship Id="rId5" Type="http://schemas.openxmlformats.org/officeDocument/2006/relationships/slideLayout" Target="../slideLayouts/slideLayout143.xml"/><Relationship Id="rId4" Type="http://schemas.openxmlformats.org/officeDocument/2006/relationships/video" Target="../media/media2.mp4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75F23D6E-96DA-494C-B0EE-0438A5D5BA6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5674908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2ECD26D-F4F8-3EB5-E117-B204C12A65B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e 1">
            <a:extLst>
              <a:ext uri="{FF2B5EF4-FFF2-40B4-BE49-F238E27FC236}">
                <a16:creationId xmlns:a16="http://schemas.microsoft.com/office/drawing/2014/main" id="{C870BD63-6704-532B-68D5-E9EF8FE04861}"/>
              </a:ext>
            </a:extLst>
          </p:cNvPr>
          <p:cNvGrpSpPr/>
          <p:nvPr/>
        </p:nvGrpSpPr>
        <p:grpSpPr>
          <a:xfrm>
            <a:off x="2959621" y="0"/>
            <a:ext cx="2902163" cy="1096802"/>
            <a:chOff x="2911496" y="0"/>
            <a:chExt cx="2902163" cy="1096802"/>
          </a:xfrm>
        </p:grpSpPr>
        <p:sp>
          <p:nvSpPr>
            <p:cNvPr id="3" name="Rectangle 2">
              <a:extLst>
                <a:ext uri="{FF2B5EF4-FFF2-40B4-BE49-F238E27FC236}">
                  <a16:creationId xmlns:a16="http://schemas.microsoft.com/office/drawing/2014/main" id="{2223799F-EBA8-F4DD-163C-89A9355B9C72}"/>
                </a:ext>
              </a:extLst>
            </p:cNvPr>
            <p:cNvSpPr/>
            <p:nvPr/>
          </p:nvSpPr>
          <p:spPr>
            <a:xfrm>
              <a:off x="3224463" y="365760"/>
              <a:ext cx="2483318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38A7F318-166E-6646-0393-E9BB69EE49D4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5" name="Titre 53">
              <a:extLst>
                <a:ext uri="{FF2B5EF4-FFF2-40B4-BE49-F238E27FC236}">
                  <a16:creationId xmlns:a16="http://schemas.microsoft.com/office/drawing/2014/main" id="{3293DD0F-B97E-9EF3-4D43-C83389E47B8D}"/>
                </a:ext>
              </a:extLst>
            </p:cNvPr>
            <p:cNvSpPr txBox="1">
              <a:spLocks/>
            </p:cNvSpPr>
            <p:nvPr/>
          </p:nvSpPr>
          <p:spPr>
            <a:xfrm>
              <a:off x="2911496" y="484802"/>
              <a:ext cx="2902163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1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j-ea"/>
                  <a:cs typeface="+mj-cs"/>
                </a:rPr>
                <a:t>Réservé à l’enseignant (e)</a:t>
              </a:r>
            </a:p>
          </p:txBody>
        </p:sp>
      </p:grpSp>
      <p:pic>
        <p:nvPicPr>
          <p:cNvPr id="13" name="Image 12">
            <a:extLst>
              <a:ext uri="{FF2B5EF4-FFF2-40B4-BE49-F238E27FC236}">
                <a16:creationId xmlns:a16="http://schemas.microsoft.com/office/drawing/2014/main" id="{D15FBB08-9786-44A6-193B-DC38319F2885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-1" t="6341" r="53113" b="77157"/>
          <a:stretch>
            <a:fillRect/>
          </a:stretch>
        </p:blipFill>
        <p:spPr>
          <a:xfrm>
            <a:off x="544958" y="3303872"/>
            <a:ext cx="7731487" cy="1700635"/>
          </a:xfrm>
          <a:prstGeom prst="roundRect">
            <a:avLst/>
          </a:prstGeom>
        </p:spPr>
      </p:pic>
      <p:sp>
        <p:nvSpPr>
          <p:cNvPr id="14" name="Rectangle : coins arrondis 13">
            <a:extLst>
              <a:ext uri="{FF2B5EF4-FFF2-40B4-BE49-F238E27FC236}">
                <a16:creationId xmlns:a16="http://schemas.microsoft.com/office/drawing/2014/main" id="{EA893545-122C-C3DE-F934-9B53D7CA7A63}"/>
              </a:ext>
            </a:extLst>
          </p:cNvPr>
          <p:cNvSpPr/>
          <p:nvPr/>
        </p:nvSpPr>
        <p:spPr>
          <a:xfrm>
            <a:off x="375385" y="3545087"/>
            <a:ext cx="1465153" cy="1556302"/>
          </a:xfrm>
          <a:prstGeom prst="roundRect">
            <a:avLst/>
          </a:prstGeom>
          <a:noFill/>
          <a:ln w="38100">
            <a:solidFill>
              <a:srgbClr val="00ACA4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5" name="Titre 1">
            <a:extLst>
              <a:ext uri="{FF2B5EF4-FFF2-40B4-BE49-F238E27FC236}">
                <a16:creationId xmlns:a16="http://schemas.microsoft.com/office/drawing/2014/main" id="{83AE1F9C-3B90-289D-5694-4EB97A0CCA2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7352" y="2130317"/>
            <a:ext cx="7886700" cy="720000"/>
          </a:xfrm>
        </p:spPr>
        <p:txBody>
          <a:bodyPr/>
          <a:lstStyle/>
          <a:p>
            <a:r>
              <a:rPr lang="fr-MA" sz="2800" dirty="0">
                <a:solidFill>
                  <a:schemeClr val="accent1">
                    <a:lumMod val="50000"/>
                  </a:schemeClr>
                </a:solidFill>
              </a:rPr>
              <a:t>Il convient de lancer </a:t>
            </a:r>
            <a:r>
              <a:rPr lang="fr-MA" sz="2800" dirty="0">
                <a:solidFill>
                  <a:srgbClr val="00ACA4"/>
                </a:solidFill>
              </a:rPr>
              <a:t>le mode diaporama </a:t>
            </a:r>
            <a:r>
              <a:rPr lang="fr-MA" sz="2800" dirty="0">
                <a:solidFill>
                  <a:schemeClr val="accent1">
                    <a:lumMod val="50000"/>
                  </a:schemeClr>
                </a:solidFill>
              </a:rPr>
              <a:t>pour la diffusion de la leçon en classe</a:t>
            </a:r>
          </a:p>
        </p:txBody>
      </p:sp>
    </p:spTree>
    <p:extLst>
      <p:ext uri="{BB962C8B-B14F-4D97-AF65-F5344CB8AC3E}">
        <p14:creationId xmlns:p14="http://schemas.microsoft.com/office/powerpoint/2010/main" val="31829823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Rectangle : coins arrondis 29">
            <a:extLst>
              <a:ext uri="{FF2B5EF4-FFF2-40B4-BE49-F238E27FC236}">
                <a16:creationId xmlns:a16="http://schemas.microsoft.com/office/drawing/2014/main" id="{A4634621-90A1-9097-64FE-7E7C31F05198}"/>
              </a:ext>
            </a:extLst>
          </p:cNvPr>
          <p:cNvSpPr/>
          <p:nvPr/>
        </p:nvSpPr>
        <p:spPr>
          <a:xfrm>
            <a:off x="4870382" y="2369548"/>
            <a:ext cx="3732659" cy="597427"/>
          </a:xfrm>
          <a:prstGeom prst="roundRect">
            <a:avLst/>
          </a:prstGeom>
          <a:solidFill>
            <a:schemeClr val="accent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9" name="Rectangle : coins arrondis 28">
            <a:extLst>
              <a:ext uri="{FF2B5EF4-FFF2-40B4-BE49-F238E27FC236}">
                <a16:creationId xmlns:a16="http://schemas.microsoft.com/office/drawing/2014/main" id="{B7D7D3B8-245B-822C-D89F-57F16AFB6C1C}"/>
              </a:ext>
            </a:extLst>
          </p:cNvPr>
          <p:cNvSpPr/>
          <p:nvPr/>
        </p:nvSpPr>
        <p:spPr>
          <a:xfrm>
            <a:off x="413887" y="2387067"/>
            <a:ext cx="4129238" cy="597427"/>
          </a:xfrm>
          <a:prstGeom prst="roundRect">
            <a:avLst/>
          </a:prstGeom>
          <a:solidFill>
            <a:schemeClr val="accent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D3080D14-66A9-CA0D-439E-A1B3E6C783A7}"/>
              </a:ext>
            </a:extLst>
          </p:cNvPr>
          <p:cNvSpPr/>
          <p:nvPr/>
        </p:nvSpPr>
        <p:spPr>
          <a:xfrm>
            <a:off x="4870383" y="3091197"/>
            <a:ext cx="3804812" cy="2405146"/>
          </a:xfrm>
          <a:prstGeom prst="roundRect">
            <a:avLst>
              <a:gd name="adj" fmla="val 7549"/>
            </a:avLst>
          </a:prstGeom>
          <a:solidFill>
            <a:schemeClr val="bg1"/>
          </a:solidFill>
          <a:ln w="19050"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9" name="Rectangle : coins arrondis 18">
            <a:extLst>
              <a:ext uri="{FF2B5EF4-FFF2-40B4-BE49-F238E27FC236}">
                <a16:creationId xmlns:a16="http://schemas.microsoft.com/office/drawing/2014/main" id="{60614691-22DC-9AA0-152D-DA42CC19D203}"/>
              </a:ext>
            </a:extLst>
          </p:cNvPr>
          <p:cNvSpPr/>
          <p:nvPr/>
        </p:nvSpPr>
        <p:spPr>
          <a:xfrm>
            <a:off x="413886" y="3062321"/>
            <a:ext cx="4177364" cy="2405146"/>
          </a:xfrm>
          <a:prstGeom prst="roundRect">
            <a:avLst>
              <a:gd name="adj" fmla="val 8768"/>
            </a:avLst>
          </a:prstGeom>
          <a:solidFill>
            <a:schemeClr val="bg1"/>
          </a:solidFill>
          <a:ln w="19050"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1" name="Titre 1">
            <a:extLst>
              <a:ext uri="{FF2B5EF4-FFF2-40B4-BE49-F238E27FC236}">
                <a16:creationId xmlns:a16="http://schemas.microsoft.com/office/drawing/2014/main" id="{C4E1D551-D9DA-307E-06BB-BF8B547CF81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6775" y="1390533"/>
            <a:ext cx="7886700" cy="720000"/>
          </a:xfrm>
        </p:spPr>
        <p:txBody>
          <a:bodyPr/>
          <a:lstStyle/>
          <a:p>
            <a:r>
              <a:rPr lang="fr-MA" sz="3200" dirty="0">
                <a:solidFill>
                  <a:srgbClr val="00ACA4"/>
                </a:solidFill>
              </a:rPr>
              <a:t>Pictogrammes</a:t>
            </a:r>
          </a:p>
        </p:txBody>
      </p:sp>
      <p:pic>
        <p:nvPicPr>
          <p:cNvPr id="12" name="Image 11">
            <a:extLst>
              <a:ext uri="{FF2B5EF4-FFF2-40B4-BE49-F238E27FC236}">
                <a16:creationId xmlns:a16="http://schemas.microsoft.com/office/drawing/2014/main" id="{4D7F8747-B10C-6688-D210-416D6A40CC1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65576" y="3087473"/>
            <a:ext cx="1486736" cy="1384473"/>
          </a:xfrm>
          <a:prstGeom prst="rect">
            <a:avLst/>
          </a:prstGeom>
        </p:spPr>
      </p:pic>
      <p:pic>
        <p:nvPicPr>
          <p:cNvPr id="13" name="Espace réservé pour une image  15" descr="Une image contenant capture d’écran, Graphique, Bleu électrique, conception&#10;&#10;Le contenu généré par l’IA peut être incorrect.">
            <a:extLst>
              <a:ext uri="{FF2B5EF4-FFF2-40B4-BE49-F238E27FC236}">
                <a16:creationId xmlns:a16="http://schemas.microsoft.com/office/drawing/2014/main" id="{576EB041-A14E-90C1-A5C4-7A06A89AD8A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8025" b="15661"/>
          <a:stretch>
            <a:fillRect/>
          </a:stretch>
        </p:blipFill>
        <p:spPr>
          <a:xfrm>
            <a:off x="5200940" y="3286180"/>
            <a:ext cx="1577821" cy="1046319"/>
          </a:xfrm>
          <a:prstGeom prst="rect">
            <a:avLst/>
          </a:prstGeom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3C47101B-F13B-CD1D-3895-14656856602D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 r="1593" b="11327"/>
          <a:stretch>
            <a:fillRect/>
          </a:stretch>
        </p:blipFill>
        <p:spPr>
          <a:xfrm>
            <a:off x="2810222" y="3216327"/>
            <a:ext cx="1393969" cy="1256076"/>
          </a:xfrm>
          <a:prstGeom prst="ellipse">
            <a:avLst/>
          </a:prstGeom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D31ABA83-526D-4C40-5DE7-2F8664623E71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144521" y="3436723"/>
            <a:ext cx="1060039" cy="622773"/>
          </a:xfrm>
          <a:prstGeom prst="rect">
            <a:avLst/>
          </a:prstGeom>
        </p:spPr>
      </p:pic>
      <p:sp>
        <p:nvSpPr>
          <p:cNvPr id="23" name="ZoneTexte 22">
            <a:extLst>
              <a:ext uri="{FF2B5EF4-FFF2-40B4-BE49-F238E27FC236}">
                <a16:creationId xmlns:a16="http://schemas.microsoft.com/office/drawing/2014/main" id="{ABAB9CF9-583C-D22B-6FBC-E36FC04EFCAA}"/>
              </a:ext>
            </a:extLst>
          </p:cNvPr>
          <p:cNvSpPr txBox="1"/>
          <p:nvPr/>
        </p:nvSpPr>
        <p:spPr>
          <a:xfrm>
            <a:off x="1538878" y="2479140"/>
            <a:ext cx="214353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L’enseignant parle </a:t>
            </a:r>
          </a:p>
        </p:txBody>
      </p:sp>
      <p:sp>
        <p:nvSpPr>
          <p:cNvPr id="24" name="ZoneTexte 23">
            <a:extLst>
              <a:ext uri="{FF2B5EF4-FFF2-40B4-BE49-F238E27FC236}">
                <a16:creationId xmlns:a16="http://schemas.microsoft.com/office/drawing/2014/main" id="{EEEDC8D4-2152-B186-D017-39DEE08AF553}"/>
              </a:ext>
            </a:extLst>
          </p:cNvPr>
          <p:cNvSpPr txBox="1"/>
          <p:nvPr/>
        </p:nvSpPr>
        <p:spPr>
          <a:xfrm>
            <a:off x="5593605" y="2445506"/>
            <a:ext cx="231986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Diffusion d’un média</a:t>
            </a:r>
          </a:p>
        </p:txBody>
      </p:sp>
      <p:sp>
        <p:nvSpPr>
          <p:cNvPr id="25" name="ZoneTexte 24">
            <a:extLst>
              <a:ext uri="{FF2B5EF4-FFF2-40B4-BE49-F238E27FC236}">
                <a16:creationId xmlns:a16="http://schemas.microsoft.com/office/drawing/2014/main" id="{F59506D7-037B-F526-4725-21B6D96C861C}"/>
              </a:ext>
            </a:extLst>
          </p:cNvPr>
          <p:cNvSpPr txBox="1"/>
          <p:nvPr/>
        </p:nvSpPr>
        <p:spPr>
          <a:xfrm>
            <a:off x="701736" y="4673649"/>
            <a:ext cx="190670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Expliquer, donner une consigne </a:t>
            </a:r>
          </a:p>
        </p:txBody>
      </p:sp>
      <p:sp>
        <p:nvSpPr>
          <p:cNvPr id="26" name="ZoneTexte 25">
            <a:extLst>
              <a:ext uri="{FF2B5EF4-FFF2-40B4-BE49-F238E27FC236}">
                <a16:creationId xmlns:a16="http://schemas.microsoft.com/office/drawing/2014/main" id="{5717ABA6-30A3-FAAD-8DCF-BAB1B7E96E98}"/>
              </a:ext>
            </a:extLst>
          </p:cNvPr>
          <p:cNvSpPr txBox="1"/>
          <p:nvPr/>
        </p:nvSpPr>
        <p:spPr>
          <a:xfrm>
            <a:off x="5068728" y="4558145"/>
            <a:ext cx="182299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Média en cours de diffusion</a:t>
            </a:r>
          </a:p>
        </p:txBody>
      </p:sp>
      <p:sp>
        <p:nvSpPr>
          <p:cNvPr id="27" name="ZoneTexte 26">
            <a:extLst>
              <a:ext uri="{FF2B5EF4-FFF2-40B4-BE49-F238E27FC236}">
                <a16:creationId xmlns:a16="http://schemas.microsoft.com/office/drawing/2014/main" id="{81339EE9-67AA-00E9-E9C0-BC51E26AF252}"/>
              </a:ext>
            </a:extLst>
          </p:cNvPr>
          <p:cNvSpPr txBox="1"/>
          <p:nvPr/>
        </p:nvSpPr>
        <p:spPr>
          <a:xfrm>
            <a:off x="3085923" y="4692898"/>
            <a:ext cx="107984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Désigner un élève</a:t>
            </a:r>
          </a:p>
        </p:txBody>
      </p:sp>
      <p:sp>
        <p:nvSpPr>
          <p:cNvPr id="28" name="ZoneTexte 27">
            <a:extLst>
              <a:ext uri="{FF2B5EF4-FFF2-40B4-BE49-F238E27FC236}">
                <a16:creationId xmlns:a16="http://schemas.microsoft.com/office/drawing/2014/main" id="{E1B8BBA3-D7E9-F5F2-CBC2-8C40C40505DA}"/>
              </a:ext>
            </a:extLst>
          </p:cNvPr>
          <p:cNvSpPr txBox="1"/>
          <p:nvPr/>
        </p:nvSpPr>
        <p:spPr>
          <a:xfrm>
            <a:off x="6882099" y="4435623"/>
            <a:ext cx="182299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Fin du média. Passer au slide suivant</a:t>
            </a: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1B844839-3AA5-297E-59E2-1EB658425B9D}"/>
              </a:ext>
            </a:extLst>
          </p:cNvPr>
          <p:cNvGrpSpPr/>
          <p:nvPr/>
        </p:nvGrpSpPr>
        <p:grpSpPr>
          <a:xfrm>
            <a:off x="2959621" y="0"/>
            <a:ext cx="2902163" cy="1096802"/>
            <a:chOff x="2911496" y="0"/>
            <a:chExt cx="2902163" cy="1096802"/>
          </a:xfrm>
        </p:grpSpPr>
        <p:sp>
          <p:nvSpPr>
            <p:cNvPr id="3" name="Rectangle 2">
              <a:extLst>
                <a:ext uri="{FF2B5EF4-FFF2-40B4-BE49-F238E27FC236}">
                  <a16:creationId xmlns:a16="http://schemas.microsoft.com/office/drawing/2014/main" id="{EB135D9E-2FAB-347F-3571-811EEE99CC19}"/>
                </a:ext>
              </a:extLst>
            </p:cNvPr>
            <p:cNvSpPr/>
            <p:nvPr/>
          </p:nvSpPr>
          <p:spPr>
            <a:xfrm>
              <a:off x="3224463" y="365760"/>
              <a:ext cx="2483318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866D98C7-2DB6-372A-8B32-B3318DC23819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9" name="Titre 53">
              <a:extLst>
                <a:ext uri="{FF2B5EF4-FFF2-40B4-BE49-F238E27FC236}">
                  <a16:creationId xmlns:a16="http://schemas.microsoft.com/office/drawing/2014/main" id="{3A63E897-CFDB-F535-82EA-814C1B4ABA90}"/>
                </a:ext>
              </a:extLst>
            </p:cNvPr>
            <p:cNvSpPr txBox="1">
              <a:spLocks/>
            </p:cNvSpPr>
            <p:nvPr/>
          </p:nvSpPr>
          <p:spPr>
            <a:xfrm>
              <a:off x="2911496" y="484802"/>
              <a:ext cx="2902163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1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j-ea"/>
                  <a:cs typeface="+mj-cs"/>
                </a:rPr>
                <a:t>Réservé à l’enseignant  (e)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4248930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C23D50F-7CCD-D5E8-7AEF-7A166F1DEC6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3F234B80-2CF9-AC4E-219D-0333FBFCE57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3334" y="1366599"/>
            <a:ext cx="7886700" cy="720000"/>
          </a:xfrm>
        </p:spPr>
        <p:txBody>
          <a:bodyPr/>
          <a:lstStyle/>
          <a:p>
            <a:r>
              <a:rPr lang="fr-MA" sz="3200" dirty="0">
                <a:solidFill>
                  <a:srgbClr val="424D7B"/>
                </a:solidFill>
              </a:rPr>
              <a:t>Contenu de la semaine </a:t>
            </a:r>
          </a:p>
        </p:txBody>
      </p:sp>
      <p:grpSp>
        <p:nvGrpSpPr>
          <p:cNvPr id="3" name="Groupe 2">
            <a:extLst>
              <a:ext uri="{FF2B5EF4-FFF2-40B4-BE49-F238E27FC236}">
                <a16:creationId xmlns:a16="http://schemas.microsoft.com/office/drawing/2014/main" id="{C9DFD4E1-4E0E-1962-4D6A-CAA194C79384}"/>
              </a:ext>
            </a:extLst>
          </p:cNvPr>
          <p:cNvGrpSpPr/>
          <p:nvPr/>
        </p:nvGrpSpPr>
        <p:grpSpPr>
          <a:xfrm>
            <a:off x="3120265" y="0"/>
            <a:ext cx="2741519" cy="1084434"/>
            <a:chOff x="3072140" y="0"/>
            <a:chExt cx="2741519" cy="1084434"/>
          </a:xfrm>
        </p:grpSpPr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18768EAC-AAE5-5AAF-67A5-EE315A59F0D0}"/>
                </a:ext>
              </a:extLst>
            </p:cNvPr>
            <p:cNvSpPr/>
            <p:nvPr/>
          </p:nvSpPr>
          <p:spPr>
            <a:xfrm>
              <a:off x="3224463" y="365760"/>
              <a:ext cx="2483318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id="{15C71E94-B8BD-4CD4-8E1B-35F71F26F07D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0" name="Titre 53">
              <a:extLst>
                <a:ext uri="{FF2B5EF4-FFF2-40B4-BE49-F238E27FC236}">
                  <a16:creationId xmlns:a16="http://schemas.microsoft.com/office/drawing/2014/main" id="{DF1F6A5D-DBB2-615B-46CB-C38EB8ED173D}"/>
                </a:ext>
              </a:extLst>
            </p:cNvPr>
            <p:cNvSpPr txBox="1">
              <a:spLocks/>
            </p:cNvSpPr>
            <p:nvPr/>
          </p:nvSpPr>
          <p:spPr>
            <a:xfrm>
              <a:off x="3072140" y="472434"/>
              <a:ext cx="2660360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1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j-ea"/>
                  <a:cs typeface="+mj-cs"/>
                </a:rPr>
                <a:t>Réservé à l’enseignant (e)</a:t>
              </a:r>
            </a:p>
          </p:txBody>
        </p:sp>
      </p:grpSp>
      <p:grpSp>
        <p:nvGrpSpPr>
          <p:cNvPr id="23" name="Groupe 22">
            <a:extLst>
              <a:ext uri="{FF2B5EF4-FFF2-40B4-BE49-F238E27FC236}">
                <a16:creationId xmlns:a16="http://schemas.microsoft.com/office/drawing/2014/main" id="{D23B6D75-7608-4C5B-8142-14B2A0FE991F}"/>
              </a:ext>
            </a:extLst>
          </p:cNvPr>
          <p:cNvGrpSpPr/>
          <p:nvPr/>
        </p:nvGrpSpPr>
        <p:grpSpPr>
          <a:xfrm>
            <a:off x="4572000" y="2498332"/>
            <a:ext cx="4032000" cy="3600000"/>
            <a:chOff x="974220" y="-365760"/>
            <a:chExt cx="8900098" cy="6866417"/>
          </a:xfrm>
        </p:grpSpPr>
        <p:pic>
          <p:nvPicPr>
            <p:cNvPr id="24" name="Image 23">
              <a:extLst>
                <a:ext uri="{FF2B5EF4-FFF2-40B4-BE49-F238E27FC236}">
                  <a16:creationId xmlns:a16="http://schemas.microsoft.com/office/drawing/2014/main" id="{BCEDA367-CADB-40CE-BB64-1130DA7863E2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74220" y="-357343"/>
              <a:ext cx="4471068" cy="6858000"/>
            </a:xfrm>
            <a:prstGeom prst="rect">
              <a:avLst/>
            </a:prstGeom>
          </p:spPr>
        </p:pic>
        <p:pic>
          <p:nvPicPr>
            <p:cNvPr id="25" name="Image 24">
              <a:extLst>
                <a:ext uri="{FF2B5EF4-FFF2-40B4-BE49-F238E27FC236}">
                  <a16:creationId xmlns:a16="http://schemas.microsoft.com/office/drawing/2014/main" id="{DB0B6197-D5EE-44F4-8172-ABE6C3F44DBC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403250" y="-365760"/>
              <a:ext cx="4471068" cy="6858000"/>
            </a:xfrm>
            <a:prstGeom prst="rect">
              <a:avLst/>
            </a:prstGeom>
          </p:spPr>
        </p:pic>
      </p:grp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8856BAE5-284D-4630-8BFA-9460586C90AE}"/>
              </a:ext>
            </a:extLst>
          </p:cNvPr>
          <p:cNvGrpSpPr/>
          <p:nvPr/>
        </p:nvGrpSpPr>
        <p:grpSpPr>
          <a:xfrm>
            <a:off x="494684" y="2498332"/>
            <a:ext cx="4032000" cy="3600000"/>
            <a:chOff x="-2075046" y="-1404635"/>
            <a:chExt cx="8912358" cy="6858000"/>
          </a:xfrm>
        </p:grpSpPr>
        <p:pic>
          <p:nvPicPr>
            <p:cNvPr id="27" name="Image 26">
              <a:extLst>
                <a:ext uri="{FF2B5EF4-FFF2-40B4-BE49-F238E27FC236}">
                  <a16:creationId xmlns:a16="http://schemas.microsoft.com/office/drawing/2014/main" id="{0E1A91C2-EE02-44FC-AA95-037017BBBD62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2075046" y="-1404635"/>
              <a:ext cx="4471068" cy="6858000"/>
            </a:xfrm>
            <a:prstGeom prst="rect">
              <a:avLst/>
            </a:prstGeom>
          </p:spPr>
        </p:pic>
        <p:pic>
          <p:nvPicPr>
            <p:cNvPr id="28" name="Image 27">
              <a:extLst>
                <a:ext uri="{FF2B5EF4-FFF2-40B4-BE49-F238E27FC236}">
                  <a16:creationId xmlns:a16="http://schemas.microsoft.com/office/drawing/2014/main" id="{AECD2442-7833-443B-A98B-58526A275B55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366244" y="-1404635"/>
              <a:ext cx="4471068" cy="6858000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453230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re 30">
            <a:extLst>
              <a:ext uri="{FF2B5EF4-FFF2-40B4-BE49-F238E27FC236}">
                <a16:creationId xmlns:a16="http://schemas.microsoft.com/office/drawing/2014/main" id="{E7505BF1-9FB3-A3D9-F1AE-40542186D09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52443" y="875187"/>
            <a:ext cx="7886700" cy="720000"/>
          </a:xfrm>
        </p:spPr>
        <p:txBody>
          <a:bodyPr/>
          <a:lstStyle/>
          <a:p>
            <a:r>
              <a:rPr lang="fr-MA" sz="2400" dirty="0"/>
              <a:t>Organisation de la semaine 5</a:t>
            </a:r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FFE98D44-242C-B857-A26E-6C7163C42EFF}"/>
              </a:ext>
            </a:extLst>
          </p:cNvPr>
          <p:cNvGrpSpPr/>
          <p:nvPr/>
        </p:nvGrpSpPr>
        <p:grpSpPr>
          <a:xfrm>
            <a:off x="3072140" y="0"/>
            <a:ext cx="2812683" cy="1084434"/>
            <a:chOff x="3072140" y="0"/>
            <a:chExt cx="2812683" cy="1084434"/>
          </a:xfrm>
        </p:grpSpPr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3188F2D0-04BB-A251-DD36-D1B8EDEBD6A0}"/>
                </a:ext>
              </a:extLst>
            </p:cNvPr>
            <p:cNvSpPr/>
            <p:nvPr/>
          </p:nvSpPr>
          <p:spPr>
            <a:xfrm>
              <a:off x="3224463" y="365760"/>
              <a:ext cx="2660360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CC9464FC-2A84-044F-BACA-8005915C7C3B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5" name="Titre 53">
              <a:extLst>
                <a:ext uri="{FF2B5EF4-FFF2-40B4-BE49-F238E27FC236}">
                  <a16:creationId xmlns:a16="http://schemas.microsoft.com/office/drawing/2014/main" id="{76D3DCA5-D411-2F51-DEC5-EBA796C6E078}"/>
                </a:ext>
              </a:extLst>
            </p:cNvPr>
            <p:cNvSpPr txBox="1">
              <a:spLocks/>
            </p:cNvSpPr>
            <p:nvPr/>
          </p:nvSpPr>
          <p:spPr>
            <a:xfrm>
              <a:off x="3072140" y="472434"/>
              <a:ext cx="2660360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1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j-ea"/>
                  <a:cs typeface="+mj-cs"/>
                </a:rPr>
                <a:t>Réservé à l’enseignant (e)</a:t>
              </a:r>
            </a:p>
          </p:txBody>
        </p:sp>
      </p:grpSp>
      <p:pic>
        <p:nvPicPr>
          <p:cNvPr id="16" name="Image 15">
            <a:extLst>
              <a:ext uri="{FF2B5EF4-FFF2-40B4-BE49-F238E27FC236}">
                <a16:creationId xmlns:a16="http://schemas.microsoft.com/office/drawing/2014/main" id="{2D821F4D-459F-10F8-037F-9FC307E61A4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5146" y="3231975"/>
            <a:ext cx="3828620" cy="1365622"/>
          </a:xfrm>
          <a:prstGeom prst="rect">
            <a:avLst/>
          </a:prstGeom>
        </p:spPr>
      </p:pic>
      <p:grpSp>
        <p:nvGrpSpPr>
          <p:cNvPr id="19" name="Groupe 18">
            <a:extLst>
              <a:ext uri="{FF2B5EF4-FFF2-40B4-BE49-F238E27FC236}">
                <a16:creationId xmlns:a16="http://schemas.microsoft.com/office/drawing/2014/main" id="{7A9541B5-275C-47FB-960C-6F403E77D852}"/>
              </a:ext>
            </a:extLst>
          </p:cNvPr>
          <p:cNvGrpSpPr/>
          <p:nvPr/>
        </p:nvGrpSpPr>
        <p:grpSpPr>
          <a:xfrm>
            <a:off x="345146" y="1803685"/>
            <a:ext cx="3828620" cy="1369103"/>
            <a:chOff x="345146" y="1802473"/>
            <a:chExt cx="3828620" cy="1369103"/>
          </a:xfrm>
        </p:grpSpPr>
        <p:pic>
          <p:nvPicPr>
            <p:cNvPr id="25" name="Image 24">
              <a:extLst>
                <a:ext uri="{FF2B5EF4-FFF2-40B4-BE49-F238E27FC236}">
                  <a16:creationId xmlns:a16="http://schemas.microsoft.com/office/drawing/2014/main" id="{3D1E1B57-929F-438E-9BE6-35A46C83C4BC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saturation sat="0"/>
                      </a14:imgEffect>
                    </a14:imgLayer>
                  </a14:imgProps>
                </a:ext>
              </a:extLst>
            </a:blip>
            <a:stretch>
              <a:fillRect/>
            </a:stretch>
          </p:blipFill>
          <p:spPr>
            <a:xfrm>
              <a:off x="345146" y="1805954"/>
              <a:ext cx="3828620" cy="1365622"/>
            </a:xfrm>
            <a:prstGeom prst="rect">
              <a:avLst/>
            </a:prstGeom>
          </p:spPr>
        </p:pic>
        <p:sp>
          <p:nvSpPr>
            <p:cNvPr id="10" name="Organigramme : Terminateur 9">
              <a:extLst>
                <a:ext uri="{FF2B5EF4-FFF2-40B4-BE49-F238E27FC236}">
                  <a16:creationId xmlns:a16="http://schemas.microsoft.com/office/drawing/2014/main" id="{62AFBE96-6D58-CF0A-14F1-9A0AB1FC361F}"/>
                </a:ext>
              </a:extLst>
            </p:cNvPr>
            <p:cNvSpPr/>
            <p:nvPr/>
          </p:nvSpPr>
          <p:spPr>
            <a:xfrm>
              <a:off x="558768" y="1802473"/>
              <a:ext cx="1260000" cy="360000"/>
            </a:xfrm>
            <a:prstGeom prst="flowChartTerminator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fr-MA" dirty="0">
                  <a:solidFill>
                    <a:srgbClr val="757575"/>
                  </a:solidFill>
                  <a:latin typeface="Dosis ExtraBold" pitchFamily="2" charset="0"/>
                </a:rPr>
                <a:t>Séance 1</a:t>
              </a:r>
            </a:p>
          </p:txBody>
        </p:sp>
        <p:sp>
          <p:nvSpPr>
            <p:cNvPr id="9" name="ZoneTexte 8">
              <a:extLst>
                <a:ext uri="{FF2B5EF4-FFF2-40B4-BE49-F238E27FC236}">
                  <a16:creationId xmlns:a16="http://schemas.microsoft.com/office/drawing/2014/main" id="{DB4DDBFF-D324-3E3C-39D9-A0E8D4DE4E9D}"/>
                </a:ext>
              </a:extLst>
            </p:cNvPr>
            <p:cNvSpPr txBox="1"/>
            <p:nvPr/>
          </p:nvSpPr>
          <p:spPr>
            <a:xfrm>
              <a:off x="609982" y="2386685"/>
              <a:ext cx="2759441" cy="623248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269875" marR="0" lvl="0" indent="-269875" algn="l" defTabSz="914400" rtl="0" eaLnBrk="1" fontAlgn="auto" latinLnBrk="0" hangingPunct="1">
                <a:lnSpc>
                  <a:spcPct val="100000"/>
                </a:lnSpc>
                <a:spcBef>
                  <a:spcPts val="300"/>
                </a:spcBef>
                <a:spcAft>
                  <a:spcPts val="0"/>
                </a:spcAft>
                <a:buClrTx/>
                <a:buSzTx/>
                <a:buFont typeface="Wingdings" panose="05000000000000000000" pitchFamily="2" charset="2"/>
                <a:buChar char="m"/>
                <a:tabLst/>
                <a:defRPr/>
              </a:pPr>
              <a:r>
                <a:rPr lang="fr-FR" sz="1600" dirty="0">
                  <a:solidFill>
                    <a:srgbClr val="757575"/>
                  </a:solidFill>
                  <a:latin typeface="Dosis SemiBold" pitchFamily="2" charset="0"/>
                </a:rPr>
                <a:t>Activités de vocabulaire</a:t>
              </a:r>
            </a:p>
            <a:p>
              <a:pPr marL="269875" marR="0" lvl="0" indent="-269875" algn="l" defTabSz="914400" rtl="0" eaLnBrk="1" fontAlgn="auto" latinLnBrk="0" hangingPunct="1">
                <a:lnSpc>
                  <a:spcPct val="100000"/>
                </a:lnSpc>
                <a:spcBef>
                  <a:spcPts val="300"/>
                </a:spcBef>
                <a:spcAft>
                  <a:spcPts val="0"/>
                </a:spcAft>
                <a:buClrTx/>
                <a:buSzTx/>
                <a:buFont typeface="Wingdings" panose="05000000000000000000" pitchFamily="2" charset="2"/>
                <a:buChar char="m"/>
                <a:tabLst/>
                <a:defRPr/>
              </a:pPr>
              <a:r>
                <a:rPr lang="fr-FR" sz="1600" dirty="0">
                  <a:solidFill>
                    <a:srgbClr val="757575"/>
                  </a:solidFill>
                  <a:latin typeface="Dosis SemiBold" pitchFamily="2" charset="0"/>
                </a:rPr>
                <a:t>Évaluation </a:t>
              </a:r>
            </a:p>
          </p:txBody>
        </p:sp>
      </p:grpSp>
      <p:sp>
        <p:nvSpPr>
          <p:cNvPr id="28" name="Organigramme : Terminateur 27">
            <a:extLst>
              <a:ext uri="{FF2B5EF4-FFF2-40B4-BE49-F238E27FC236}">
                <a16:creationId xmlns:a16="http://schemas.microsoft.com/office/drawing/2014/main" id="{D5F23D96-30DE-467B-A7E9-A186887E176F}"/>
              </a:ext>
            </a:extLst>
          </p:cNvPr>
          <p:cNvSpPr/>
          <p:nvPr/>
        </p:nvSpPr>
        <p:spPr>
          <a:xfrm>
            <a:off x="609982" y="3257417"/>
            <a:ext cx="1260000" cy="360000"/>
          </a:xfrm>
          <a:prstGeom prst="flowChartTerminator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Séance 2</a:t>
            </a:r>
          </a:p>
        </p:txBody>
      </p:sp>
      <p:sp>
        <p:nvSpPr>
          <p:cNvPr id="29" name="ZoneTexte 28">
            <a:extLst>
              <a:ext uri="{FF2B5EF4-FFF2-40B4-BE49-F238E27FC236}">
                <a16:creationId xmlns:a16="http://schemas.microsoft.com/office/drawing/2014/main" id="{316C026A-CCD4-4888-826D-3C7CA9B17DE0}"/>
              </a:ext>
            </a:extLst>
          </p:cNvPr>
          <p:cNvSpPr txBox="1"/>
          <p:nvPr/>
        </p:nvSpPr>
        <p:spPr>
          <a:xfrm>
            <a:off x="661196" y="3841629"/>
            <a:ext cx="2759441" cy="62324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69875" marR="0" lvl="0" indent="-269875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FR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Activités de vocabulaire</a:t>
            </a:r>
          </a:p>
          <a:p>
            <a:pPr marL="269875" marR="0" lvl="0" indent="-269875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FR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Évaluation </a:t>
            </a:r>
          </a:p>
        </p:txBody>
      </p:sp>
      <p:pic>
        <p:nvPicPr>
          <p:cNvPr id="31" name="Image 30">
            <a:extLst>
              <a:ext uri="{FF2B5EF4-FFF2-40B4-BE49-F238E27FC236}">
                <a16:creationId xmlns:a16="http://schemas.microsoft.com/office/drawing/2014/main" id="{AE997CD3-61B3-483C-9114-F29F349DF75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4790523" y="3175979"/>
            <a:ext cx="3828620" cy="1365622"/>
          </a:xfrm>
          <a:prstGeom prst="rect">
            <a:avLst/>
          </a:prstGeom>
        </p:spPr>
      </p:pic>
      <p:pic>
        <p:nvPicPr>
          <p:cNvPr id="32" name="Image 31">
            <a:extLst>
              <a:ext uri="{FF2B5EF4-FFF2-40B4-BE49-F238E27FC236}">
                <a16:creationId xmlns:a16="http://schemas.microsoft.com/office/drawing/2014/main" id="{143CE42B-B078-4110-9407-3DAC9E097F1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4677718" y="1788298"/>
            <a:ext cx="3828620" cy="1365622"/>
          </a:xfrm>
          <a:prstGeom prst="rect">
            <a:avLst/>
          </a:prstGeom>
        </p:spPr>
      </p:pic>
      <p:sp>
        <p:nvSpPr>
          <p:cNvPr id="33" name="Organigramme : Terminateur 32">
            <a:extLst>
              <a:ext uri="{FF2B5EF4-FFF2-40B4-BE49-F238E27FC236}">
                <a16:creationId xmlns:a16="http://schemas.microsoft.com/office/drawing/2014/main" id="{A6AD1F78-8CA6-4CF0-B49B-5A720BA939B5}"/>
              </a:ext>
            </a:extLst>
          </p:cNvPr>
          <p:cNvSpPr/>
          <p:nvPr/>
        </p:nvSpPr>
        <p:spPr>
          <a:xfrm>
            <a:off x="4884208" y="1783460"/>
            <a:ext cx="1260000" cy="360000"/>
          </a:xfrm>
          <a:prstGeom prst="flowChartTerminator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3</a:t>
            </a:r>
          </a:p>
        </p:txBody>
      </p:sp>
      <p:sp>
        <p:nvSpPr>
          <p:cNvPr id="34" name="ZoneTexte 33">
            <a:extLst>
              <a:ext uri="{FF2B5EF4-FFF2-40B4-BE49-F238E27FC236}">
                <a16:creationId xmlns:a16="http://schemas.microsoft.com/office/drawing/2014/main" id="{36766060-1253-4497-B728-5217DC1DEBE6}"/>
              </a:ext>
            </a:extLst>
          </p:cNvPr>
          <p:cNvSpPr txBox="1"/>
          <p:nvPr/>
        </p:nvSpPr>
        <p:spPr>
          <a:xfrm>
            <a:off x="4935422" y="2367672"/>
            <a:ext cx="2759441" cy="62324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69875" marR="0" lvl="0" indent="-269875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lang="fr-FR" sz="1600" dirty="0">
                <a:solidFill>
                  <a:srgbClr val="757575"/>
                </a:solidFill>
                <a:latin typeface="Dosis SemiBold" pitchFamily="2" charset="0"/>
              </a:rPr>
              <a:t>Activités de vocabulaire</a:t>
            </a:r>
          </a:p>
          <a:p>
            <a:pPr marL="269875" marR="0" lvl="0" indent="-269875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lang="fr-FR" sz="1600" dirty="0">
                <a:solidFill>
                  <a:srgbClr val="757575"/>
                </a:solidFill>
                <a:latin typeface="Dosis SemiBold" pitchFamily="2" charset="0"/>
              </a:rPr>
              <a:t>Évaluation </a:t>
            </a:r>
          </a:p>
        </p:txBody>
      </p:sp>
      <p:sp>
        <p:nvSpPr>
          <p:cNvPr id="35" name="Organigramme : Terminateur 34">
            <a:extLst>
              <a:ext uri="{FF2B5EF4-FFF2-40B4-BE49-F238E27FC236}">
                <a16:creationId xmlns:a16="http://schemas.microsoft.com/office/drawing/2014/main" id="{9E9C7E2E-8338-4FAE-823D-9F5776ACF4C6}"/>
              </a:ext>
            </a:extLst>
          </p:cNvPr>
          <p:cNvSpPr/>
          <p:nvPr/>
        </p:nvSpPr>
        <p:spPr>
          <a:xfrm>
            <a:off x="5035124" y="3205449"/>
            <a:ext cx="1260000" cy="360000"/>
          </a:xfrm>
          <a:prstGeom prst="flowChartTerminator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4</a:t>
            </a:r>
          </a:p>
        </p:txBody>
      </p:sp>
      <p:sp>
        <p:nvSpPr>
          <p:cNvPr id="40" name="ZoneTexte 39">
            <a:extLst>
              <a:ext uri="{FF2B5EF4-FFF2-40B4-BE49-F238E27FC236}">
                <a16:creationId xmlns:a16="http://schemas.microsoft.com/office/drawing/2014/main" id="{68DFA64D-FEF7-45DB-B455-DD46FE291F36}"/>
              </a:ext>
            </a:extLst>
          </p:cNvPr>
          <p:cNvSpPr txBox="1"/>
          <p:nvPr/>
        </p:nvSpPr>
        <p:spPr>
          <a:xfrm>
            <a:off x="5086338" y="3789661"/>
            <a:ext cx="2759441" cy="62324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69875" marR="0" lvl="0" indent="-269875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lang="fr-FR" sz="1600" dirty="0">
                <a:solidFill>
                  <a:srgbClr val="757575"/>
                </a:solidFill>
                <a:latin typeface="Dosis SemiBold" pitchFamily="2" charset="0"/>
              </a:rPr>
              <a:t>Activités de vocabulaire</a:t>
            </a:r>
          </a:p>
          <a:p>
            <a:pPr marL="269875" marR="0" lvl="0" indent="-269875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lang="fr-FR" sz="1600" dirty="0">
                <a:solidFill>
                  <a:srgbClr val="757575"/>
                </a:solidFill>
                <a:latin typeface="Dosis SemiBold" pitchFamily="2" charset="0"/>
              </a:rPr>
              <a:t>Évaluation </a:t>
            </a:r>
          </a:p>
        </p:txBody>
      </p:sp>
      <p:pic>
        <p:nvPicPr>
          <p:cNvPr id="41" name="Image 40">
            <a:extLst>
              <a:ext uri="{FF2B5EF4-FFF2-40B4-BE49-F238E27FC236}">
                <a16:creationId xmlns:a16="http://schemas.microsoft.com/office/drawing/2014/main" id="{88297B55-CDBF-4F2C-BE4B-DC555F2874C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345146" y="4821809"/>
            <a:ext cx="3828620" cy="1365622"/>
          </a:xfrm>
          <a:prstGeom prst="rect">
            <a:avLst/>
          </a:prstGeom>
        </p:spPr>
      </p:pic>
      <p:sp>
        <p:nvSpPr>
          <p:cNvPr id="44" name="Organigramme : Terminateur 43">
            <a:extLst>
              <a:ext uri="{FF2B5EF4-FFF2-40B4-BE49-F238E27FC236}">
                <a16:creationId xmlns:a16="http://schemas.microsoft.com/office/drawing/2014/main" id="{5BE0F84D-B6C6-480E-B3BE-6FFE56C40218}"/>
              </a:ext>
            </a:extLst>
          </p:cNvPr>
          <p:cNvSpPr/>
          <p:nvPr/>
        </p:nvSpPr>
        <p:spPr>
          <a:xfrm>
            <a:off x="558768" y="4818328"/>
            <a:ext cx="1260000" cy="360000"/>
          </a:xfrm>
          <a:prstGeom prst="flowChartTerminator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5</a:t>
            </a:r>
          </a:p>
        </p:txBody>
      </p:sp>
      <p:sp>
        <p:nvSpPr>
          <p:cNvPr id="45" name="ZoneTexte 44">
            <a:extLst>
              <a:ext uri="{FF2B5EF4-FFF2-40B4-BE49-F238E27FC236}">
                <a16:creationId xmlns:a16="http://schemas.microsoft.com/office/drawing/2014/main" id="{67866962-05E4-4F4A-9003-B44020A0B923}"/>
              </a:ext>
            </a:extLst>
          </p:cNvPr>
          <p:cNvSpPr txBox="1"/>
          <p:nvPr/>
        </p:nvSpPr>
        <p:spPr>
          <a:xfrm>
            <a:off x="609982" y="5402540"/>
            <a:ext cx="2759441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69875" marR="0" lvl="0" indent="-269875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lang="fr-FR" sz="1600" dirty="0">
                <a:solidFill>
                  <a:srgbClr val="757575"/>
                </a:solidFill>
                <a:latin typeface="Dosis SemiBold" pitchFamily="2" charset="0"/>
              </a:rPr>
              <a:t>Évaluation </a:t>
            </a:r>
          </a:p>
        </p:txBody>
      </p:sp>
      <p:pic>
        <p:nvPicPr>
          <p:cNvPr id="46" name="Image 45">
            <a:extLst>
              <a:ext uri="{FF2B5EF4-FFF2-40B4-BE49-F238E27FC236}">
                <a16:creationId xmlns:a16="http://schemas.microsoft.com/office/drawing/2014/main" id="{2C17FD14-4EB3-41C6-BC8F-B9B7FCC0DDD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4756612" y="4760906"/>
            <a:ext cx="3828620" cy="1365622"/>
          </a:xfrm>
          <a:prstGeom prst="rect">
            <a:avLst/>
          </a:prstGeom>
        </p:spPr>
      </p:pic>
      <p:sp>
        <p:nvSpPr>
          <p:cNvPr id="47" name="Organigramme : Terminateur 46">
            <a:extLst>
              <a:ext uri="{FF2B5EF4-FFF2-40B4-BE49-F238E27FC236}">
                <a16:creationId xmlns:a16="http://schemas.microsoft.com/office/drawing/2014/main" id="{2780D375-C2BB-4F18-A90C-468BB145030D}"/>
              </a:ext>
            </a:extLst>
          </p:cNvPr>
          <p:cNvSpPr/>
          <p:nvPr/>
        </p:nvSpPr>
        <p:spPr>
          <a:xfrm>
            <a:off x="4970234" y="4757425"/>
            <a:ext cx="1260000" cy="360000"/>
          </a:xfrm>
          <a:prstGeom prst="flowChartTerminator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6</a:t>
            </a:r>
          </a:p>
        </p:txBody>
      </p:sp>
      <p:sp>
        <p:nvSpPr>
          <p:cNvPr id="48" name="ZoneTexte 47">
            <a:extLst>
              <a:ext uri="{FF2B5EF4-FFF2-40B4-BE49-F238E27FC236}">
                <a16:creationId xmlns:a16="http://schemas.microsoft.com/office/drawing/2014/main" id="{50BF2F2B-3E7E-4E96-8366-898DF36AEA00}"/>
              </a:ext>
            </a:extLst>
          </p:cNvPr>
          <p:cNvSpPr txBox="1"/>
          <p:nvPr/>
        </p:nvSpPr>
        <p:spPr>
          <a:xfrm>
            <a:off x="5021448" y="5341637"/>
            <a:ext cx="2759441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69875" marR="0" lvl="0" indent="-269875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lang="fr-FR" sz="1600" dirty="0">
                <a:solidFill>
                  <a:srgbClr val="757575"/>
                </a:solidFill>
                <a:latin typeface="Dosis SemiBold" pitchFamily="2" charset="0"/>
              </a:rPr>
              <a:t>Évaluation </a:t>
            </a:r>
          </a:p>
        </p:txBody>
      </p:sp>
    </p:spTree>
    <p:extLst>
      <p:ext uri="{BB962C8B-B14F-4D97-AF65-F5344CB8AC3E}">
        <p14:creationId xmlns:p14="http://schemas.microsoft.com/office/powerpoint/2010/main" val="3791462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Espace réservé du texte 13">
            <a:extLst>
              <a:ext uri="{FF2B5EF4-FFF2-40B4-BE49-F238E27FC236}">
                <a16:creationId xmlns:a16="http://schemas.microsoft.com/office/drawing/2014/main" id="{E19C4005-4A51-DD46-6175-E7EA3F0C246E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/>
        <p:txBody>
          <a:bodyPr/>
          <a:lstStyle/>
          <a:p>
            <a:r>
              <a:rPr lang="fr-MA" dirty="0"/>
              <a:t>Prise de parole.</a:t>
            </a:r>
          </a:p>
        </p:txBody>
      </p:sp>
      <p:sp>
        <p:nvSpPr>
          <p:cNvPr id="4" name="Titre 1">
            <a:extLst>
              <a:ext uri="{FF2B5EF4-FFF2-40B4-BE49-F238E27FC236}">
                <a16:creationId xmlns:a16="http://schemas.microsoft.com/office/drawing/2014/main" id="{B8AE1112-EE82-8B56-B589-D5C05675E60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2398" y="1193953"/>
            <a:ext cx="7886700" cy="705267"/>
          </a:xfrm>
        </p:spPr>
        <p:txBody>
          <a:bodyPr/>
          <a:lstStyle/>
          <a:p>
            <a:r>
              <a:rPr lang="fr-MA" sz="3200" dirty="0"/>
              <a:t>Plan de la séance 1</a:t>
            </a:r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A507B2C7-53CF-9049-FD6D-F24173083DA2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1542" t="8381" r="3284" b="18195"/>
          <a:stretch>
            <a:fillRect/>
          </a:stretch>
        </p:blipFill>
        <p:spPr>
          <a:xfrm>
            <a:off x="1438977" y="2376667"/>
            <a:ext cx="6246795" cy="1349939"/>
          </a:xfrm>
          <a:prstGeom prst="rect">
            <a:avLst/>
          </a:prstGeom>
        </p:spPr>
      </p:pic>
      <p:sp>
        <p:nvSpPr>
          <p:cNvPr id="18" name="ZoneTexte 17">
            <a:extLst>
              <a:ext uri="{FF2B5EF4-FFF2-40B4-BE49-F238E27FC236}">
                <a16:creationId xmlns:a16="http://schemas.microsoft.com/office/drawing/2014/main" id="{5DA5B341-DD51-7414-AFFF-5286B69C66DE}"/>
              </a:ext>
            </a:extLst>
          </p:cNvPr>
          <p:cNvSpPr txBox="1"/>
          <p:nvPr/>
        </p:nvSpPr>
        <p:spPr>
          <a:xfrm>
            <a:off x="2275014" y="2506852"/>
            <a:ext cx="1445650" cy="3507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1.  Activité 1</a:t>
            </a:r>
          </a:p>
        </p:txBody>
      </p:sp>
      <p:sp>
        <p:nvSpPr>
          <p:cNvPr id="5" name="Espace réservé du texte 5">
            <a:extLst>
              <a:ext uri="{FF2B5EF4-FFF2-40B4-BE49-F238E27FC236}">
                <a16:creationId xmlns:a16="http://schemas.microsoft.com/office/drawing/2014/main" id="{8BE1566B-D585-7E21-D244-BCFCE70B9FA4}"/>
              </a:ext>
            </a:extLst>
          </p:cNvPr>
          <p:cNvSpPr txBox="1">
            <a:spLocks/>
          </p:cNvSpPr>
          <p:nvPr/>
        </p:nvSpPr>
        <p:spPr>
          <a:xfrm>
            <a:off x="2203199" y="2851086"/>
            <a:ext cx="534526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marR="0" lvl="0" indent="-266700" algn="l" defTabSz="914400" rtl="0" eaLnBrk="1" fontAlgn="auto" latinLnBrk="0" hangingPunct="1">
              <a:lnSpc>
                <a:spcPct val="15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l"/>
              <a:tabLst/>
              <a:defRPr/>
            </a:pPr>
            <a:r>
              <a:rPr kumimoji="0" lang="fr-MA" sz="1200" b="0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Questions en rafale.</a:t>
            </a:r>
            <a:endParaRPr kumimoji="0" lang="fr-FR" sz="1200" b="0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Dosis SemiBold" pitchFamily="2" charset="0"/>
              <a:ea typeface="+mn-ea"/>
              <a:cs typeface="+mn-cs"/>
            </a:endParaRPr>
          </a:p>
        </p:txBody>
      </p:sp>
      <p:grpSp>
        <p:nvGrpSpPr>
          <p:cNvPr id="8" name="Groupe 7">
            <a:extLst>
              <a:ext uri="{FF2B5EF4-FFF2-40B4-BE49-F238E27FC236}">
                <a16:creationId xmlns:a16="http://schemas.microsoft.com/office/drawing/2014/main" id="{AB84BFEE-BBD8-4BF3-2434-8540C33B07CE}"/>
              </a:ext>
            </a:extLst>
          </p:cNvPr>
          <p:cNvGrpSpPr/>
          <p:nvPr/>
        </p:nvGrpSpPr>
        <p:grpSpPr>
          <a:xfrm>
            <a:off x="3120265" y="0"/>
            <a:ext cx="2741519" cy="1084434"/>
            <a:chOff x="3072140" y="0"/>
            <a:chExt cx="2741519" cy="1084434"/>
          </a:xfrm>
        </p:grpSpPr>
        <p:sp>
          <p:nvSpPr>
            <p:cNvPr id="10" name="Rectangle 9">
              <a:extLst>
                <a:ext uri="{FF2B5EF4-FFF2-40B4-BE49-F238E27FC236}">
                  <a16:creationId xmlns:a16="http://schemas.microsoft.com/office/drawing/2014/main" id="{8A7B19E7-13CC-B9C4-EEF2-A555D5EB6D8C}"/>
                </a:ext>
              </a:extLst>
            </p:cNvPr>
            <p:cNvSpPr/>
            <p:nvPr/>
          </p:nvSpPr>
          <p:spPr>
            <a:xfrm>
              <a:off x="3224463" y="365760"/>
              <a:ext cx="2483318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1" name="Rectangle 10">
              <a:extLst>
                <a:ext uri="{FF2B5EF4-FFF2-40B4-BE49-F238E27FC236}">
                  <a16:creationId xmlns:a16="http://schemas.microsoft.com/office/drawing/2014/main" id="{C0832FF2-03F4-4292-2A21-4B531E2A6D04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2" name="Titre 53">
              <a:extLst>
                <a:ext uri="{FF2B5EF4-FFF2-40B4-BE49-F238E27FC236}">
                  <a16:creationId xmlns:a16="http://schemas.microsoft.com/office/drawing/2014/main" id="{7400D3D8-5C43-2B92-8B4D-1650CB15D2C6}"/>
                </a:ext>
              </a:extLst>
            </p:cNvPr>
            <p:cNvSpPr txBox="1">
              <a:spLocks/>
            </p:cNvSpPr>
            <p:nvPr/>
          </p:nvSpPr>
          <p:spPr>
            <a:xfrm>
              <a:off x="3072140" y="472434"/>
              <a:ext cx="2660360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1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j-ea"/>
                  <a:cs typeface="+mj-cs"/>
                </a:rPr>
                <a:t>Réservé à l’enseignant (e)</a:t>
              </a:r>
            </a:p>
          </p:txBody>
        </p:sp>
      </p:grpSp>
      <p:pic>
        <p:nvPicPr>
          <p:cNvPr id="2" name="Espace réservé pour une image  10">
            <a:extLst>
              <a:ext uri="{FF2B5EF4-FFF2-40B4-BE49-F238E27FC236}">
                <a16:creationId xmlns:a16="http://schemas.microsoft.com/office/drawing/2014/main" id="{3A3BE96B-F106-41BC-29A1-EAA31D27AC3F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grayscl/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colorTemperature colorTemp="47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-7526" r="-7526"/>
          <a:stretch>
            <a:fillRect/>
          </a:stretch>
        </p:blipFill>
        <p:spPr>
          <a:xfrm>
            <a:off x="7278464" y="3788874"/>
            <a:ext cx="540000" cy="540000"/>
          </a:xfrm>
          <a:prstGeom prst="rect">
            <a:avLst/>
          </a:prstGeom>
          <a:noFill/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5F0002C7-1E42-8691-D136-BCC3284EEA47}"/>
              </a:ext>
            </a:extLst>
          </p:cNvPr>
          <p:cNvPicPr>
            <a:picLocks noChangeAspect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7123041" y="2081429"/>
            <a:ext cx="850846" cy="8508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84344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24A62B7-773B-6F25-D285-83EF8546074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e 1">
            <a:extLst>
              <a:ext uri="{FF2B5EF4-FFF2-40B4-BE49-F238E27FC236}">
                <a16:creationId xmlns:a16="http://schemas.microsoft.com/office/drawing/2014/main" id="{129EC6FD-3DA6-FDDB-7C25-BAD76E1196E0}"/>
              </a:ext>
            </a:extLst>
          </p:cNvPr>
          <p:cNvGrpSpPr/>
          <p:nvPr/>
        </p:nvGrpSpPr>
        <p:grpSpPr>
          <a:xfrm>
            <a:off x="2959621" y="0"/>
            <a:ext cx="2902163" cy="1096802"/>
            <a:chOff x="2911496" y="0"/>
            <a:chExt cx="2902163" cy="1096802"/>
          </a:xfrm>
        </p:grpSpPr>
        <p:sp>
          <p:nvSpPr>
            <p:cNvPr id="3" name="Rectangle 2">
              <a:extLst>
                <a:ext uri="{FF2B5EF4-FFF2-40B4-BE49-F238E27FC236}">
                  <a16:creationId xmlns:a16="http://schemas.microsoft.com/office/drawing/2014/main" id="{2F63D64A-3E30-A9AD-6949-0FBE0C271D83}"/>
                </a:ext>
              </a:extLst>
            </p:cNvPr>
            <p:cNvSpPr/>
            <p:nvPr/>
          </p:nvSpPr>
          <p:spPr>
            <a:xfrm>
              <a:off x="3224463" y="365760"/>
              <a:ext cx="2483318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E82AD792-F4DC-3FB0-FA02-537B6BA78959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5" name="Titre 53">
              <a:extLst>
                <a:ext uri="{FF2B5EF4-FFF2-40B4-BE49-F238E27FC236}">
                  <a16:creationId xmlns:a16="http://schemas.microsoft.com/office/drawing/2014/main" id="{DFE5E6E7-F254-6047-08F5-66C70F7C4684}"/>
                </a:ext>
              </a:extLst>
            </p:cNvPr>
            <p:cNvSpPr txBox="1">
              <a:spLocks/>
            </p:cNvSpPr>
            <p:nvPr/>
          </p:nvSpPr>
          <p:spPr>
            <a:xfrm>
              <a:off x="2911496" y="484802"/>
              <a:ext cx="2902163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1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j-ea"/>
                  <a:cs typeface="+mj-cs"/>
                </a:rPr>
                <a:t>Réservé à l’enseignant (e)</a:t>
              </a:r>
            </a:p>
          </p:txBody>
        </p:sp>
      </p:grpSp>
      <p:sp>
        <p:nvSpPr>
          <p:cNvPr id="8" name="Titre 1">
            <a:extLst>
              <a:ext uri="{FF2B5EF4-FFF2-40B4-BE49-F238E27FC236}">
                <a16:creationId xmlns:a16="http://schemas.microsoft.com/office/drawing/2014/main" id="{93E0FB99-4246-286D-20E2-2B18452C4298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kumimoji="0" lang="ar-SA" sz="1800" b="1" i="0" u="none" strike="noStrike" kern="120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kumimoji="0" lang="ar-SA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ptos Display" panose="02110004020202020204"/>
              <a:ea typeface="+mj-ea"/>
              <a:cs typeface="+mj-cs"/>
            </a:endParaRPr>
          </a:p>
        </p:txBody>
      </p: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774B2A10-15A9-8282-CED3-93E92DD6F21F}"/>
              </a:ext>
            </a:extLst>
          </p:cNvPr>
          <p:cNvSpPr/>
          <p:nvPr/>
        </p:nvSpPr>
        <p:spPr>
          <a:xfrm>
            <a:off x="1294077" y="2938783"/>
            <a:ext cx="6535427" cy="1696280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 w="19050" cap="flat" cmpd="sng" algn="ctr">
            <a:solidFill>
              <a:srgbClr val="FFFFFF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3" name="TextBox 5">
            <a:extLst>
              <a:ext uri="{FF2B5EF4-FFF2-40B4-BE49-F238E27FC236}">
                <a16:creationId xmlns:a16="http://schemas.microsoft.com/office/drawing/2014/main" id="{8E5EDCA6-A7AE-F91C-375E-03A3F662A750}"/>
              </a:ext>
            </a:extLst>
          </p:cNvPr>
          <p:cNvSpPr txBox="1"/>
          <p:nvPr/>
        </p:nvSpPr>
        <p:spPr>
          <a:xfrm>
            <a:off x="666394" y="1755389"/>
            <a:ext cx="7811212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Medium" pitchFamily="2" charset="0"/>
                <a:ea typeface="+mn-ea"/>
                <a:cs typeface="Calibri" panose="020F0502020204030204" pitchFamily="34" charset="0"/>
              </a:rPr>
              <a:t>Au terme de cette séance de révision, l’enseignant doit vérifier qu’au moins </a:t>
            </a:r>
            <a:r>
              <a:rPr kumimoji="0" lang="fr-FR" sz="2400" b="1" i="0" u="none" strike="noStrike" kern="0" cap="none" spc="0" normalizeH="0" baseline="0" noProof="0" dirty="0">
                <a:ln>
                  <a:noFill/>
                </a:ln>
                <a:solidFill>
                  <a:srgbClr val="2196B1"/>
                </a:solidFill>
                <a:effectLst/>
                <a:uLnTx/>
                <a:uFillTx/>
                <a:latin typeface="Dosis" pitchFamily="2" charset="0"/>
                <a:ea typeface="+mn-ea"/>
                <a:cs typeface="Calibri" panose="020F0502020204030204" pitchFamily="34" charset="0"/>
              </a:rPr>
              <a:t>80% des élèves </a:t>
            </a:r>
            <a:r>
              <a:rPr kumimoji="0" lang="fr-FR" sz="2400" b="1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Medium" pitchFamily="2" charset="0"/>
                <a:ea typeface="+mn-ea"/>
                <a:cs typeface="Calibri" panose="020F0502020204030204" pitchFamily="34" charset="0"/>
              </a:rPr>
              <a:t>sont capables de : </a:t>
            </a:r>
            <a:endParaRPr kumimoji="0" lang="ar-MA" sz="2400" b="1" i="0" u="none" strike="noStrike" kern="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Dosis Medium" pitchFamily="2" charset="0"/>
              <a:ea typeface="+mn-ea"/>
              <a:cs typeface="Calibri" panose="020F0502020204030204" pitchFamily="34" charset="0"/>
            </a:endParaRPr>
          </a:p>
        </p:txBody>
      </p:sp>
      <p:sp>
        <p:nvSpPr>
          <p:cNvPr id="15" name="TextBox 5">
            <a:extLst>
              <a:ext uri="{FF2B5EF4-FFF2-40B4-BE49-F238E27FC236}">
                <a16:creationId xmlns:a16="http://schemas.microsoft.com/office/drawing/2014/main" id="{5746AB9A-7886-DD60-98B7-1FF83C8176F0}"/>
              </a:ext>
            </a:extLst>
          </p:cNvPr>
          <p:cNvSpPr txBox="1"/>
          <p:nvPr/>
        </p:nvSpPr>
        <p:spPr>
          <a:xfrm>
            <a:off x="1442335" y="3244973"/>
            <a:ext cx="6387169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Tx/>
              <a:buSzTx/>
              <a:buFont typeface="Dosis Medium" pitchFamily="2" charset="0"/>
              <a:buChar char="→"/>
              <a:tabLst/>
              <a:defRPr/>
            </a:pPr>
            <a:r>
              <a:rPr lang="fr-FR" sz="2200" b="1" kern="0" dirty="0">
                <a:solidFill>
                  <a:srgbClr val="2196B1"/>
                </a:solidFill>
                <a:latin typeface="Dosis Medium" pitchFamily="2" charset="0"/>
                <a:cs typeface="Calibri" panose="020F0502020204030204" pitchFamily="34" charset="0"/>
              </a:rPr>
              <a:t>Ré</a:t>
            </a:r>
            <a:r>
              <a:rPr kumimoji="0" lang="fr-FR" sz="2200" b="1" i="0" u="none" strike="noStrike" kern="0" cap="none" spc="0" normalizeH="0" baseline="0" noProof="0" dirty="0">
                <a:ln>
                  <a:noFill/>
                </a:ln>
                <a:solidFill>
                  <a:srgbClr val="2196B1"/>
                </a:solidFill>
                <a:effectLst/>
                <a:uLnTx/>
                <a:uFillTx/>
                <a:latin typeface="Dosis Medium" pitchFamily="2" charset="0"/>
                <a:ea typeface="+mn-ea"/>
                <a:cs typeface="Calibri" panose="020F0502020204030204" pitchFamily="34" charset="0"/>
              </a:rPr>
              <a:t>pondre à l’oral </a:t>
            </a:r>
            <a:r>
              <a:rPr kumimoji="0" lang="fr-FR" sz="2200" b="1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Medium" pitchFamily="2" charset="0"/>
                <a:ea typeface="+mn-ea"/>
                <a:cs typeface="Calibri" panose="020F0502020204030204" pitchFamily="34" charset="0"/>
              </a:rPr>
              <a:t>aux questions.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Tx/>
              <a:buSzTx/>
              <a:buFont typeface="Dosis Medium" pitchFamily="2" charset="0"/>
              <a:buChar char="→"/>
              <a:tabLst/>
              <a:defRPr/>
            </a:pPr>
            <a:r>
              <a:rPr kumimoji="0" lang="fr-FR" sz="2200" b="1" i="0" u="none" strike="noStrike" kern="0" cap="none" spc="0" normalizeH="0" baseline="0" noProof="0" dirty="0">
                <a:ln>
                  <a:noFill/>
                </a:ln>
                <a:solidFill>
                  <a:srgbClr val="2196B1"/>
                </a:solidFill>
                <a:effectLst/>
                <a:uLnTx/>
                <a:uFillTx/>
                <a:latin typeface="Dosis Medium" pitchFamily="2" charset="0"/>
                <a:ea typeface="+mn-ea"/>
                <a:cs typeface="Calibri" panose="020F0502020204030204" pitchFamily="34" charset="0"/>
              </a:rPr>
              <a:t>Prendre la parole </a:t>
            </a:r>
            <a:r>
              <a:rPr kumimoji="0" lang="fr-FR" sz="2200" b="1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Medium" pitchFamily="2" charset="0"/>
                <a:ea typeface="+mn-ea"/>
                <a:cs typeface="Calibri" panose="020F0502020204030204" pitchFamily="34" charset="0"/>
              </a:rPr>
              <a:t>pour </a:t>
            </a:r>
            <a:r>
              <a:rPr lang="fr-FR" sz="2200" b="1" kern="0" dirty="0">
                <a:solidFill>
                  <a:srgbClr val="424D7B"/>
                </a:solidFill>
                <a:latin typeface="Dosis Medium" pitchFamily="2" charset="0"/>
                <a:cs typeface="Calibri" panose="020F0502020204030204" pitchFamily="34" charset="0"/>
              </a:rPr>
              <a:t>se présenter</a:t>
            </a:r>
            <a:r>
              <a:rPr kumimoji="0" lang="fr-FR" sz="2200" b="1" i="0" u="none" strike="noStrike" kern="0" cap="none" spc="0" normalizeH="0" baseline="0" noProof="0" dirty="0">
                <a:ln>
                  <a:noFill/>
                </a:ln>
                <a:solidFill>
                  <a:srgbClr val="2196B1"/>
                </a:solidFill>
                <a:effectLst/>
                <a:uLnTx/>
                <a:uFillTx/>
                <a:latin typeface="Dosis Medium" pitchFamily="2" charset="0"/>
                <a:ea typeface="+mn-ea"/>
                <a:cs typeface="Calibri" panose="020F0502020204030204" pitchFamily="34" charset="0"/>
              </a:rPr>
              <a:t>.</a:t>
            </a:r>
            <a:endParaRPr kumimoji="0" lang="fr-FR" sz="2200" b="1" i="0" u="none" strike="noStrike" kern="0" cap="none" spc="0" normalizeH="0" baseline="0" noProof="0" dirty="0">
              <a:ln>
                <a:noFill/>
              </a:ln>
              <a:solidFill>
                <a:srgbClr val="5B9BD5">
                  <a:lumMod val="50000"/>
                </a:srgbClr>
              </a:solidFill>
              <a:effectLst/>
              <a:uLnTx/>
              <a:uFillTx/>
              <a:latin typeface="Dosis Medium" pitchFamily="2" charset="0"/>
              <a:ea typeface="+mn-ea"/>
              <a:cs typeface="Calibri" panose="020F0502020204030204" pitchFamily="34" charset="0"/>
            </a:endParaRPr>
          </a:p>
        </p:txBody>
      </p:sp>
      <p:sp>
        <p:nvSpPr>
          <p:cNvPr id="32" name="ZoneTexte 31">
            <a:extLst>
              <a:ext uri="{FF2B5EF4-FFF2-40B4-BE49-F238E27FC236}">
                <a16:creationId xmlns:a16="http://schemas.microsoft.com/office/drawing/2014/main" id="{18C8C5DC-7BDC-A408-9DE6-5E9ECC078095}"/>
              </a:ext>
            </a:extLst>
          </p:cNvPr>
          <p:cNvSpPr txBox="1"/>
          <p:nvPr/>
        </p:nvSpPr>
        <p:spPr>
          <a:xfrm>
            <a:off x="1490221" y="4987460"/>
            <a:ext cx="614313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0" i="1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* Si ce taux n’est pas atteint, il convient de mettre en place des actions de remédiation, collectives ou individuelles. </a:t>
            </a:r>
          </a:p>
        </p:txBody>
      </p:sp>
    </p:spTree>
    <p:extLst>
      <p:ext uri="{BB962C8B-B14F-4D97-AF65-F5344CB8AC3E}">
        <p14:creationId xmlns:p14="http://schemas.microsoft.com/office/powerpoint/2010/main" val="39452526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D76A4C6-0615-4F6F-AB64-975F8AC4A5F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fr-MA" dirty="0"/>
              <a:t>Bonjour les enfants. Aujourd’hui, nous allons commencer une nouvelle séance de révision. Soyez attentifs.</a:t>
            </a:r>
          </a:p>
        </p:txBody>
      </p:sp>
      <p:grpSp>
        <p:nvGrpSpPr>
          <p:cNvPr id="20" name="Groupe 19">
            <a:extLst>
              <a:ext uri="{FF2B5EF4-FFF2-40B4-BE49-F238E27FC236}">
                <a16:creationId xmlns:a16="http://schemas.microsoft.com/office/drawing/2014/main" id="{D6B75884-FDA7-3C30-D664-B0E9FFEE8DE7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21" name="Image 20">
              <a:extLst>
                <a:ext uri="{FF2B5EF4-FFF2-40B4-BE49-F238E27FC236}">
                  <a16:creationId xmlns:a16="http://schemas.microsoft.com/office/drawing/2014/main" id="{EA0C3709-4680-5424-D4BD-97BFC2F1480A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22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B51DB144-9999-2761-71C6-6FD60EF25EB6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pic>
        <p:nvPicPr>
          <p:cNvPr id="4" name="Nada-Wave">
            <a:hlinkClick r:id="" action="ppaction://media"/>
            <a:extLst>
              <a:ext uri="{FF2B5EF4-FFF2-40B4-BE49-F238E27FC236}">
                <a16:creationId xmlns:a16="http://schemas.microsoft.com/office/drawing/2014/main" id="{F6F75F5E-0F4F-58AD-F00C-F11EB85EF993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4684327" y="2377440"/>
            <a:ext cx="2138280" cy="3414864"/>
          </a:xfrm>
          <a:prstGeom prst="rect">
            <a:avLst/>
          </a:prstGeom>
        </p:spPr>
      </p:pic>
      <p:pic>
        <p:nvPicPr>
          <p:cNvPr id="5" name="majd_wave">
            <a:hlinkClick r:id="" action="ppaction://media"/>
            <a:extLst>
              <a:ext uri="{FF2B5EF4-FFF2-40B4-BE49-F238E27FC236}">
                <a16:creationId xmlns:a16="http://schemas.microsoft.com/office/drawing/2014/main" id="{E1114E01-4699-1BC6-B605-BBCF6562EB24}"/>
              </a:ext>
            </a:extLst>
          </p:cNvPr>
          <p:cNvPicPr>
            <a:picLocks noGrp="1" noChangeAspect="1"/>
          </p:cNvPicPr>
          <p:nvPr>
            <p:ph type="media" sz="quarter" idx="13"/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9"/>
          <a:srcRect b="1386"/>
          <a:stretch>
            <a:fillRect/>
          </a:stretch>
        </p:blipFill>
        <p:spPr>
          <a:xfrm>
            <a:off x="2479764" y="2377440"/>
            <a:ext cx="1947857" cy="3414865"/>
          </a:xfrm>
        </p:spPr>
      </p:pic>
    </p:spTree>
    <p:extLst>
      <p:ext uri="{BB962C8B-B14F-4D97-AF65-F5344CB8AC3E}">
        <p14:creationId xmlns:p14="http://schemas.microsoft.com/office/powerpoint/2010/main" val="42813586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394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8" dur="322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9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video>
              <p:cMediaNode vol="80000">
                <p:cTn id="10" fill="hold" display="0">
                  <p:stCondLst>
                    <p:cond delay="indefinite"/>
                  </p:stCondLst>
                </p:cTn>
                <p:tgtEl>
                  <p:spTgt spid="5"/>
                </p:tgtEl>
              </p:cMediaNode>
            </p:video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8">
            <a:extLst>
              <a:ext uri="{FF2B5EF4-FFF2-40B4-BE49-F238E27FC236}">
                <a16:creationId xmlns:a16="http://schemas.microsoft.com/office/drawing/2014/main" id="{B3685A86-1543-9B75-7BAB-3B0181DADC9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Maintenant, c’est l’activité des questions en rafale. Je vais désigner des élèves au hasard pour répondre. Tenez-vous prêts. </a:t>
            </a:r>
          </a:p>
        </p:txBody>
      </p:sp>
      <p:grpSp>
        <p:nvGrpSpPr>
          <p:cNvPr id="6" name="Groupe 5">
            <a:extLst>
              <a:ext uri="{FF2B5EF4-FFF2-40B4-BE49-F238E27FC236}">
                <a16:creationId xmlns:a16="http://schemas.microsoft.com/office/drawing/2014/main" id="{FBC8F6A0-8824-A8E0-B940-24F99064F88A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7" name="Image 6">
              <a:extLst>
                <a:ext uri="{FF2B5EF4-FFF2-40B4-BE49-F238E27FC236}">
                  <a16:creationId xmlns:a16="http://schemas.microsoft.com/office/drawing/2014/main" id="{3AC1C78A-C28E-791B-EDB1-E6ECBFC9B2C5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8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424AF809-437E-0619-048F-098AC9B5674E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pic>
        <p:nvPicPr>
          <p:cNvPr id="9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C12E2815-338B-2319-D8D2-E921457118A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34" b="22113"/>
          <a:stretch>
            <a:fillRect/>
          </a:stretch>
        </p:blipFill>
        <p:spPr>
          <a:xfrm>
            <a:off x="2769949" y="3323065"/>
            <a:ext cx="2899330" cy="2290311"/>
          </a:xfrm>
          <a:prstGeom prst="ellipse">
            <a:avLst/>
          </a:prstGeom>
        </p:spPr>
      </p:pic>
      <p:sp>
        <p:nvSpPr>
          <p:cNvPr id="11" name="ZoneTexte 10">
            <a:extLst>
              <a:ext uri="{FF2B5EF4-FFF2-40B4-BE49-F238E27FC236}">
                <a16:creationId xmlns:a16="http://schemas.microsoft.com/office/drawing/2014/main" id="{77F64394-F29E-6738-BE7E-5336CF5A0106}"/>
              </a:ext>
            </a:extLst>
          </p:cNvPr>
          <p:cNvSpPr txBox="1"/>
          <p:nvPr/>
        </p:nvSpPr>
        <p:spPr>
          <a:xfrm rot="20098563">
            <a:off x="2608445" y="2538234"/>
            <a:ext cx="723275" cy="156966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9600" b="1" dirty="0">
                <a:solidFill>
                  <a:srgbClr val="2196B1"/>
                </a:solidFill>
                <a:latin typeface="Dosis" pitchFamily="2" charset="0"/>
              </a:rPr>
              <a:t>?</a:t>
            </a:r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45428AAE-EF40-A2AC-EDC9-F59C9DCBAE7E}"/>
              </a:ext>
            </a:extLst>
          </p:cNvPr>
          <p:cNvSpPr txBox="1"/>
          <p:nvPr/>
        </p:nvSpPr>
        <p:spPr>
          <a:xfrm rot="931438">
            <a:off x="5767180" y="2527091"/>
            <a:ext cx="723275" cy="156966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9600" b="1" dirty="0">
                <a:solidFill>
                  <a:srgbClr val="2196B1"/>
                </a:solidFill>
                <a:latin typeface="Dosis" pitchFamily="2" charset="0"/>
              </a:rPr>
              <a:t>?</a:t>
            </a:r>
          </a:p>
        </p:txBody>
      </p:sp>
      <p:sp>
        <p:nvSpPr>
          <p:cNvPr id="13" name="ZoneTexte 12">
            <a:extLst>
              <a:ext uri="{FF2B5EF4-FFF2-40B4-BE49-F238E27FC236}">
                <a16:creationId xmlns:a16="http://schemas.microsoft.com/office/drawing/2014/main" id="{D3C51085-6595-C5B9-D7F2-D395C76EDFF1}"/>
              </a:ext>
            </a:extLst>
          </p:cNvPr>
          <p:cNvSpPr txBox="1"/>
          <p:nvPr/>
        </p:nvSpPr>
        <p:spPr>
          <a:xfrm rot="931438">
            <a:off x="4416474" y="1861676"/>
            <a:ext cx="723275" cy="156966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9600" b="1" dirty="0">
                <a:solidFill>
                  <a:srgbClr val="2196B1"/>
                </a:solidFill>
                <a:latin typeface="Dosis" pitchFamily="2" charset="0"/>
              </a:rPr>
              <a:t>?</a:t>
            </a:r>
          </a:p>
        </p:txBody>
      </p:sp>
    </p:spTree>
    <p:extLst>
      <p:ext uri="{BB962C8B-B14F-4D97-AF65-F5344CB8AC3E}">
        <p14:creationId xmlns:p14="http://schemas.microsoft.com/office/powerpoint/2010/main" val="15050807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6768325-CE2C-1A80-29DB-30D2923D2C0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re 1">
            <a:extLst>
              <a:ext uri="{FF2B5EF4-FFF2-40B4-BE49-F238E27FC236}">
                <a16:creationId xmlns:a16="http://schemas.microsoft.com/office/drawing/2014/main" id="{496283E9-77A3-256E-1AAE-B6041222AD5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/>
          <a:p>
            <a:r>
              <a:rPr lang="fr-MA" dirty="0">
                <a:solidFill>
                  <a:schemeClr val="tx1">
                    <a:lumMod val="65000"/>
                    <a:lumOff val="35000"/>
                  </a:schemeClr>
                </a:solidFill>
              </a:rPr>
              <a:t>Comment ça va ?</a:t>
            </a:r>
          </a:p>
        </p:txBody>
      </p:sp>
      <p:sp>
        <p:nvSpPr>
          <p:cNvPr id="7" name="Titre 1">
            <a:extLst>
              <a:ext uri="{FF2B5EF4-FFF2-40B4-BE49-F238E27FC236}">
                <a16:creationId xmlns:a16="http://schemas.microsoft.com/office/drawing/2014/main" id="{C6626C2F-C521-24EE-313B-85F26F7CA61D}"/>
              </a:ext>
            </a:extLst>
          </p:cNvPr>
          <p:cNvSpPr txBox="1">
            <a:spLocks/>
          </p:cNvSpPr>
          <p:nvPr/>
        </p:nvSpPr>
        <p:spPr>
          <a:xfrm>
            <a:off x="1899547" y="3843868"/>
            <a:ext cx="5344904" cy="112912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514337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 dirty="0">
                <a:solidFill>
                  <a:srgbClr val="757575"/>
                </a:solidFill>
                <a:latin typeface="Dosis Medium" pitchFamily="2" charset="0"/>
                <a:ea typeface="+mn-ea"/>
                <a:cs typeface="+mn-cs"/>
              </a:defRPr>
            </a:lvl1pPr>
          </a:lstStyle>
          <a:p>
            <a:pPr algn="ctr" defTabSz="914400"/>
            <a:r>
              <a:rPr lang="fr-FR" sz="3200" b="1" dirty="0">
                <a:ln w="0"/>
                <a:solidFill>
                  <a:srgbClr val="2196B1"/>
                </a:solidFill>
                <a:latin typeface="Dosis SemiBold" pitchFamily="2" charset="0"/>
              </a:rPr>
              <a:t>Comment ça va ?</a:t>
            </a:r>
          </a:p>
        </p:txBody>
      </p:sp>
      <p:pic>
        <p:nvPicPr>
          <p:cNvPr id="9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43ECAE10-EFDC-4C6F-6EEA-2BE7AF0D8BE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34" b="22113"/>
          <a:stretch>
            <a:fillRect/>
          </a:stretch>
        </p:blipFill>
        <p:spPr>
          <a:xfrm>
            <a:off x="3664577" y="1889120"/>
            <a:ext cx="1814845" cy="1433628"/>
          </a:xfrm>
          <a:prstGeom prst="ellipse">
            <a:avLst/>
          </a:prstGeom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3245C289-4D3D-99F6-F682-A6076F37751B}"/>
              </a:ext>
            </a:extLst>
          </p:cNvPr>
          <p:cNvSpPr txBox="1"/>
          <p:nvPr/>
        </p:nvSpPr>
        <p:spPr>
          <a:xfrm>
            <a:off x="532953" y="621559"/>
            <a:ext cx="521297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6000" b="1" i="0" u="none" strike="noStrike" kern="1200" cap="none" spc="0" normalizeH="0" baseline="0" noProof="0" dirty="0">
                <a:ln>
                  <a:noFill/>
                </a:ln>
                <a:solidFill>
                  <a:srgbClr val="2196B1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?</a:t>
            </a:r>
          </a:p>
        </p:txBody>
      </p:sp>
    </p:spTree>
    <p:extLst>
      <p:ext uri="{BB962C8B-B14F-4D97-AF65-F5344CB8AC3E}">
        <p14:creationId xmlns:p14="http://schemas.microsoft.com/office/powerpoint/2010/main" val="10614588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6768325-CE2C-1A80-29DB-30D2923D2C0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re 1">
            <a:extLst>
              <a:ext uri="{FF2B5EF4-FFF2-40B4-BE49-F238E27FC236}">
                <a16:creationId xmlns:a16="http://schemas.microsoft.com/office/drawing/2014/main" id="{496283E9-77A3-256E-1AAE-B6041222AD5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/>
          <a:p>
            <a:r>
              <a:rPr lang="fr-MA" dirty="0">
                <a:solidFill>
                  <a:schemeClr val="tx1">
                    <a:lumMod val="65000"/>
                    <a:lumOff val="35000"/>
                  </a:schemeClr>
                </a:solidFill>
              </a:rPr>
              <a:t>Comment tu t’appelles ?</a:t>
            </a:r>
          </a:p>
        </p:txBody>
      </p:sp>
      <p:sp>
        <p:nvSpPr>
          <p:cNvPr id="7" name="Titre 1">
            <a:extLst>
              <a:ext uri="{FF2B5EF4-FFF2-40B4-BE49-F238E27FC236}">
                <a16:creationId xmlns:a16="http://schemas.microsoft.com/office/drawing/2014/main" id="{C6626C2F-C521-24EE-313B-85F26F7CA61D}"/>
              </a:ext>
            </a:extLst>
          </p:cNvPr>
          <p:cNvSpPr txBox="1">
            <a:spLocks/>
          </p:cNvSpPr>
          <p:nvPr/>
        </p:nvSpPr>
        <p:spPr>
          <a:xfrm>
            <a:off x="1899547" y="3843868"/>
            <a:ext cx="5344904" cy="112912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514337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 dirty="0">
                <a:solidFill>
                  <a:srgbClr val="757575"/>
                </a:solidFill>
                <a:latin typeface="Dosis Medium" pitchFamily="2" charset="0"/>
                <a:ea typeface="+mn-ea"/>
                <a:cs typeface="+mn-cs"/>
              </a:defRPr>
            </a:lvl1pPr>
          </a:lstStyle>
          <a:p>
            <a:pPr algn="ctr" defTabSz="914400"/>
            <a:r>
              <a:rPr lang="fr-FR" sz="3200" b="1" dirty="0">
                <a:ln w="0"/>
                <a:solidFill>
                  <a:srgbClr val="2196B1"/>
                </a:solidFill>
                <a:latin typeface="Dosis SemiBold" pitchFamily="2" charset="0"/>
              </a:rPr>
              <a:t>Comment tu t’appelles ?</a:t>
            </a:r>
          </a:p>
        </p:txBody>
      </p:sp>
      <p:pic>
        <p:nvPicPr>
          <p:cNvPr id="9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43ECAE10-EFDC-4C6F-6EEA-2BE7AF0D8BE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34" b="22113"/>
          <a:stretch>
            <a:fillRect/>
          </a:stretch>
        </p:blipFill>
        <p:spPr>
          <a:xfrm>
            <a:off x="3664577" y="1889120"/>
            <a:ext cx="1814845" cy="1433628"/>
          </a:xfrm>
          <a:prstGeom prst="ellipse">
            <a:avLst/>
          </a:prstGeom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AC431EED-4C85-C5A4-68B3-165DEEF8863B}"/>
              </a:ext>
            </a:extLst>
          </p:cNvPr>
          <p:cNvSpPr txBox="1"/>
          <p:nvPr/>
        </p:nvSpPr>
        <p:spPr>
          <a:xfrm>
            <a:off x="532953" y="621559"/>
            <a:ext cx="521297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6000" b="1" i="0" u="none" strike="noStrike" kern="1200" cap="none" spc="0" normalizeH="0" baseline="0" noProof="0" dirty="0">
                <a:ln>
                  <a:noFill/>
                </a:ln>
                <a:solidFill>
                  <a:srgbClr val="2196B1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?</a:t>
            </a:r>
          </a:p>
        </p:txBody>
      </p:sp>
    </p:spTree>
    <p:extLst>
      <p:ext uri="{BB962C8B-B14F-4D97-AF65-F5344CB8AC3E}">
        <p14:creationId xmlns:p14="http://schemas.microsoft.com/office/powerpoint/2010/main" val="9724885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C9808B9-C1D6-6BFF-BDFA-D3AA7DFF3CE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D0B0B02E-CC35-1658-5C60-17EC4BF17BB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34" b="22113"/>
          <a:stretch>
            <a:fillRect/>
          </a:stretch>
        </p:blipFill>
        <p:spPr>
          <a:xfrm>
            <a:off x="3664577" y="1889120"/>
            <a:ext cx="1814845" cy="1433628"/>
          </a:xfrm>
          <a:prstGeom prst="ellipse">
            <a:avLst/>
          </a:prstGeom>
        </p:spPr>
      </p:pic>
      <p:sp>
        <p:nvSpPr>
          <p:cNvPr id="4" name="Titre 1">
            <a:extLst>
              <a:ext uri="{FF2B5EF4-FFF2-40B4-BE49-F238E27FC236}">
                <a16:creationId xmlns:a16="http://schemas.microsoft.com/office/drawing/2014/main" id="{9D1DFFFC-9AB7-7A8D-3FC0-B3B4214C13A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/>
          <a:p>
            <a:r>
              <a:rPr lang="fr-MA" dirty="0">
                <a:solidFill>
                  <a:schemeClr val="tx1">
                    <a:lumMod val="65000"/>
                    <a:lumOff val="35000"/>
                  </a:schemeClr>
                </a:solidFill>
              </a:rPr>
              <a:t>Quel est ton nom ?</a:t>
            </a:r>
          </a:p>
        </p:txBody>
      </p:sp>
      <p:sp>
        <p:nvSpPr>
          <p:cNvPr id="5" name="Titre 1">
            <a:extLst>
              <a:ext uri="{FF2B5EF4-FFF2-40B4-BE49-F238E27FC236}">
                <a16:creationId xmlns:a16="http://schemas.microsoft.com/office/drawing/2014/main" id="{D1ECF53A-73F5-6E08-E0A3-B4186F14444E}"/>
              </a:ext>
            </a:extLst>
          </p:cNvPr>
          <p:cNvSpPr txBox="1">
            <a:spLocks/>
          </p:cNvSpPr>
          <p:nvPr/>
        </p:nvSpPr>
        <p:spPr>
          <a:xfrm>
            <a:off x="1899547" y="3843868"/>
            <a:ext cx="5344904" cy="112912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514337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 dirty="0">
                <a:solidFill>
                  <a:srgbClr val="757575"/>
                </a:solidFill>
                <a:latin typeface="Dosis Medium" pitchFamily="2" charset="0"/>
                <a:ea typeface="+mn-ea"/>
                <a:cs typeface="+mn-cs"/>
              </a:defRPr>
            </a:lvl1pPr>
          </a:lstStyle>
          <a:p>
            <a:pPr algn="ctr" defTabSz="914400"/>
            <a:r>
              <a:rPr lang="fr-FR" sz="3200" b="1" dirty="0">
                <a:ln w="0"/>
                <a:solidFill>
                  <a:srgbClr val="2196B1"/>
                </a:solidFill>
                <a:latin typeface="Dosis SemiBold" pitchFamily="2" charset="0"/>
              </a:rPr>
              <a:t>Quel est ton nom ?</a:t>
            </a: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81ACD643-41C5-9576-9AC2-9CA022A25C63}"/>
              </a:ext>
            </a:extLst>
          </p:cNvPr>
          <p:cNvSpPr txBox="1"/>
          <p:nvPr/>
        </p:nvSpPr>
        <p:spPr>
          <a:xfrm>
            <a:off x="532953" y="621559"/>
            <a:ext cx="521297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6000" b="1" i="0" u="none" strike="noStrike" kern="1200" cap="none" spc="0" normalizeH="0" baseline="0" noProof="0" dirty="0">
                <a:ln>
                  <a:noFill/>
                </a:ln>
                <a:solidFill>
                  <a:srgbClr val="2196B1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?</a:t>
            </a:r>
          </a:p>
        </p:txBody>
      </p:sp>
    </p:spTree>
    <p:extLst>
      <p:ext uri="{BB962C8B-B14F-4D97-AF65-F5344CB8AC3E}">
        <p14:creationId xmlns:p14="http://schemas.microsoft.com/office/powerpoint/2010/main" val="26548898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69B8E98-4271-F97C-3911-3B8705307F4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BDF34C8B-9636-5632-A364-580E078BDF1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34" b="22113"/>
          <a:stretch>
            <a:fillRect/>
          </a:stretch>
        </p:blipFill>
        <p:spPr>
          <a:xfrm>
            <a:off x="3664577" y="1889120"/>
            <a:ext cx="1814845" cy="1433628"/>
          </a:xfrm>
          <a:prstGeom prst="ellipse">
            <a:avLst/>
          </a:prstGeom>
        </p:spPr>
      </p:pic>
      <p:sp>
        <p:nvSpPr>
          <p:cNvPr id="4" name="Titre 1">
            <a:extLst>
              <a:ext uri="{FF2B5EF4-FFF2-40B4-BE49-F238E27FC236}">
                <a16:creationId xmlns:a16="http://schemas.microsoft.com/office/drawing/2014/main" id="{02DC9BE4-D669-BA75-0E71-EC6D004154E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/>
          <a:p>
            <a:r>
              <a:rPr lang="fr-MA" dirty="0">
                <a:solidFill>
                  <a:schemeClr val="tx1">
                    <a:lumMod val="65000"/>
                    <a:lumOff val="35000"/>
                  </a:schemeClr>
                </a:solidFill>
              </a:rPr>
              <a:t>Quel est ton prénom ?</a:t>
            </a:r>
          </a:p>
        </p:txBody>
      </p:sp>
      <p:sp>
        <p:nvSpPr>
          <p:cNvPr id="5" name="Titre 1">
            <a:extLst>
              <a:ext uri="{FF2B5EF4-FFF2-40B4-BE49-F238E27FC236}">
                <a16:creationId xmlns:a16="http://schemas.microsoft.com/office/drawing/2014/main" id="{2630386B-AA5A-7F6B-1B49-287E2A7E68EB}"/>
              </a:ext>
            </a:extLst>
          </p:cNvPr>
          <p:cNvSpPr txBox="1">
            <a:spLocks/>
          </p:cNvSpPr>
          <p:nvPr/>
        </p:nvSpPr>
        <p:spPr>
          <a:xfrm>
            <a:off x="1899547" y="3843868"/>
            <a:ext cx="5344904" cy="112912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514337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 dirty="0">
                <a:solidFill>
                  <a:srgbClr val="757575"/>
                </a:solidFill>
                <a:latin typeface="Dosis Medium" pitchFamily="2" charset="0"/>
                <a:ea typeface="+mn-ea"/>
                <a:cs typeface="+mn-cs"/>
              </a:defRPr>
            </a:lvl1pPr>
          </a:lstStyle>
          <a:p>
            <a:pPr algn="ctr" defTabSz="914400"/>
            <a:r>
              <a:rPr lang="fr-FR" sz="3200" b="1" dirty="0">
                <a:ln w="0"/>
                <a:solidFill>
                  <a:srgbClr val="2196B1"/>
                </a:solidFill>
                <a:latin typeface="Dosis SemiBold" pitchFamily="2" charset="0"/>
              </a:rPr>
              <a:t>Quel est ton prénom ?</a:t>
            </a: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36345148-2AD5-F0A0-EB66-0E4E006B6204}"/>
              </a:ext>
            </a:extLst>
          </p:cNvPr>
          <p:cNvSpPr txBox="1"/>
          <p:nvPr/>
        </p:nvSpPr>
        <p:spPr>
          <a:xfrm>
            <a:off x="532953" y="621559"/>
            <a:ext cx="521297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6000" b="1" i="0" u="none" strike="noStrike" kern="1200" cap="none" spc="0" normalizeH="0" baseline="0" noProof="0" dirty="0">
                <a:ln>
                  <a:noFill/>
                </a:ln>
                <a:solidFill>
                  <a:srgbClr val="2196B1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?</a:t>
            </a:r>
          </a:p>
        </p:txBody>
      </p:sp>
    </p:spTree>
    <p:extLst>
      <p:ext uri="{BB962C8B-B14F-4D97-AF65-F5344CB8AC3E}">
        <p14:creationId xmlns:p14="http://schemas.microsoft.com/office/powerpoint/2010/main" val="2880541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F3D5FB1-F690-7A68-E8C5-C93C5F29914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055B15C8-ADA0-73EA-A8C4-20CF074D884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34" b="22113"/>
          <a:stretch>
            <a:fillRect/>
          </a:stretch>
        </p:blipFill>
        <p:spPr>
          <a:xfrm>
            <a:off x="3664577" y="1889120"/>
            <a:ext cx="1814845" cy="1433628"/>
          </a:xfrm>
          <a:prstGeom prst="ellipse">
            <a:avLst/>
          </a:prstGeom>
        </p:spPr>
      </p:pic>
      <p:sp>
        <p:nvSpPr>
          <p:cNvPr id="4" name="Titre 1">
            <a:extLst>
              <a:ext uri="{FF2B5EF4-FFF2-40B4-BE49-F238E27FC236}">
                <a16:creationId xmlns:a16="http://schemas.microsoft.com/office/drawing/2014/main" id="{F977A151-0DE1-2F74-6D5D-AEB860DAEAB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Tu as quel âge ?</a:t>
            </a:r>
          </a:p>
        </p:txBody>
      </p:sp>
      <p:sp>
        <p:nvSpPr>
          <p:cNvPr id="5" name="Titre 1">
            <a:extLst>
              <a:ext uri="{FF2B5EF4-FFF2-40B4-BE49-F238E27FC236}">
                <a16:creationId xmlns:a16="http://schemas.microsoft.com/office/drawing/2014/main" id="{E5A7FBB0-C480-DBBC-D712-62F80EDD838F}"/>
              </a:ext>
            </a:extLst>
          </p:cNvPr>
          <p:cNvSpPr txBox="1">
            <a:spLocks/>
          </p:cNvSpPr>
          <p:nvPr/>
        </p:nvSpPr>
        <p:spPr>
          <a:xfrm>
            <a:off x="736938" y="3843868"/>
            <a:ext cx="7670121" cy="112912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514337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 dirty="0">
                <a:solidFill>
                  <a:srgbClr val="757575"/>
                </a:solidFill>
                <a:latin typeface="Dosis Medium" pitchFamily="2" charset="0"/>
                <a:ea typeface="+mn-ea"/>
                <a:cs typeface="+mn-cs"/>
              </a:defRPr>
            </a:lvl1pPr>
          </a:lstStyle>
          <a:p>
            <a:pPr algn="ctr" defTabSz="914400"/>
            <a:r>
              <a:rPr lang="fr-FR" sz="3200" b="1" dirty="0">
                <a:ln w="0"/>
                <a:solidFill>
                  <a:srgbClr val="2196B1"/>
                </a:solidFill>
                <a:latin typeface="Dosis SemiBold" pitchFamily="2" charset="0"/>
              </a:rPr>
              <a:t>Tu as quel âge ?</a:t>
            </a: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ECCC57CF-57F0-F600-191E-1DBDE2619CB6}"/>
              </a:ext>
            </a:extLst>
          </p:cNvPr>
          <p:cNvSpPr txBox="1"/>
          <p:nvPr/>
        </p:nvSpPr>
        <p:spPr>
          <a:xfrm>
            <a:off x="532953" y="621559"/>
            <a:ext cx="521297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6000" b="1" i="0" u="none" strike="noStrike" kern="1200" cap="none" spc="0" normalizeH="0" baseline="0" noProof="0" dirty="0">
                <a:ln>
                  <a:noFill/>
                </a:ln>
                <a:solidFill>
                  <a:srgbClr val="2196B1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?</a:t>
            </a:r>
          </a:p>
        </p:txBody>
      </p:sp>
    </p:spTree>
    <p:extLst>
      <p:ext uri="{BB962C8B-B14F-4D97-AF65-F5344CB8AC3E}">
        <p14:creationId xmlns:p14="http://schemas.microsoft.com/office/powerpoint/2010/main" val="8194249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548150B-966D-B6AD-7061-3F913B0EF42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0144F2E6-617C-1AF4-E95B-EC26B55BBD7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34" b="22113"/>
          <a:stretch>
            <a:fillRect/>
          </a:stretch>
        </p:blipFill>
        <p:spPr>
          <a:xfrm>
            <a:off x="3664577" y="1889120"/>
            <a:ext cx="1814845" cy="1433628"/>
          </a:xfrm>
          <a:prstGeom prst="ellipse">
            <a:avLst/>
          </a:prstGeom>
        </p:spPr>
      </p:pic>
      <p:sp>
        <p:nvSpPr>
          <p:cNvPr id="4" name="Titre 1">
            <a:extLst>
              <a:ext uri="{FF2B5EF4-FFF2-40B4-BE49-F238E27FC236}">
                <a16:creationId xmlns:a16="http://schemas.microsoft.com/office/drawing/2014/main" id="{48AFBCDA-71A9-C938-046E-49183534FD5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Tu es en quelle classe ?</a:t>
            </a:r>
          </a:p>
        </p:txBody>
      </p:sp>
      <p:sp>
        <p:nvSpPr>
          <p:cNvPr id="5" name="Titre 1">
            <a:extLst>
              <a:ext uri="{FF2B5EF4-FFF2-40B4-BE49-F238E27FC236}">
                <a16:creationId xmlns:a16="http://schemas.microsoft.com/office/drawing/2014/main" id="{A24A707D-0A8B-85DA-1C25-A346B518A521}"/>
              </a:ext>
            </a:extLst>
          </p:cNvPr>
          <p:cNvSpPr txBox="1">
            <a:spLocks/>
          </p:cNvSpPr>
          <p:nvPr/>
        </p:nvSpPr>
        <p:spPr>
          <a:xfrm>
            <a:off x="736938" y="3843868"/>
            <a:ext cx="7670121" cy="112912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514337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 dirty="0">
                <a:solidFill>
                  <a:srgbClr val="757575"/>
                </a:solidFill>
                <a:latin typeface="Dosis Medium" pitchFamily="2" charset="0"/>
                <a:ea typeface="+mn-ea"/>
                <a:cs typeface="+mn-cs"/>
              </a:defRPr>
            </a:lvl1pPr>
          </a:lstStyle>
          <a:p>
            <a:pPr algn="ctr" defTabSz="914400"/>
            <a:r>
              <a:rPr lang="fr-FR" sz="3200" b="1" dirty="0">
                <a:ln w="0"/>
                <a:solidFill>
                  <a:srgbClr val="2196B1"/>
                </a:solidFill>
                <a:latin typeface="Dosis SemiBold" pitchFamily="2" charset="0"/>
              </a:rPr>
              <a:t>Tu es en quelle classe ?</a:t>
            </a: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5C7F1E88-6598-81DF-CBE4-D5F15D3576F1}"/>
              </a:ext>
            </a:extLst>
          </p:cNvPr>
          <p:cNvSpPr txBox="1"/>
          <p:nvPr/>
        </p:nvSpPr>
        <p:spPr>
          <a:xfrm>
            <a:off x="532953" y="621559"/>
            <a:ext cx="521297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6000" b="1" i="0" u="none" strike="noStrike" kern="1200" cap="none" spc="0" normalizeH="0" baseline="0" noProof="0" dirty="0">
                <a:ln>
                  <a:noFill/>
                </a:ln>
                <a:solidFill>
                  <a:srgbClr val="2196B1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?</a:t>
            </a:r>
          </a:p>
        </p:txBody>
      </p:sp>
    </p:spTree>
    <p:extLst>
      <p:ext uri="{BB962C8B-B14F-4D97-AF65-F5344CB8AC3E}">
        <p14:creationId xmlns:p14="http://schemas.microsoft.com/office/powerpoint/2010/main" val="6227839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2D37B0D-7425-75E4-27A5-F0E55174991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53E2CC21-5C38-23CF-CE7A-951CC249F1F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34" b="22113"/>
          <a:stretch>
            <a:fillRect/>
          </a:stretch>
        </p:blipFill>
        <p:spPr>
          <a:xfrm>
            <a:off x="3664577" y="1889120"/>
            <a:ext cx="1814845" cy="1433628"/>
          </a:xfrm>
          <a:prstGeom prst="ellipse">
            <a:avLst/>
          </a:prstGeom>
        </p:spPr>
      </p:pic>
      <p:sp>
        <p:nvSpPr>
          <p:cNvPr id="4" name="Titre 1">
            <a:extLst>
              <a:ext uri="{FF2B5EF4-FFF2-40B4-BE49-F238E27FC236}">
                <a16:creationId xmlns:a16="http://schemas.microsoft.com/office/drawing/2014/main" id="{4EC3E4DA-54FF-8D23-E5C5-C79F523897A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Tu es dans quelle école ?</a:t>
            </a:r>
          </a:p>
        </p:txBody>
      </p:sp>
      <p:sp>
        <p:nvSpPr>
          <p:cNvPr id="5" name="Titre 1">
            <a:extLst>
              <a:ext uri="{FF2B5EF4-FFF2-40B4-BE49-F238E27FC236}">
                <a16:creationId xmlns:a16="http://schemas.microsoft.com/office/drawing/2014/main" id="{046B5DC5-63FB-5E1B-DF37-C5AF5072AC1F}"/>
              </a:ext>
            </a:extLst>
          </p:cNvPr>
          <p:cNvSpPr txBox="1">
            <a:spLocks/>
          </p:cNvSpPr>
          <p:nvPr/>
        </p:nvSpPr>
        <p:spPr>
          <a:xfrm>
            <a:off x="736938" y="3843868"/>
            <a:ext cx="7670121" cy="112912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514337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 dirty="0">
                <a:solidFill>
                  <a:srgbClr val="757575"/>
                </a:solidFill>
                <a:latin typeface="Dosis Medium" pitchFamily="2" charset="0"/>
                <a:ea typeface="+mn-ea"/>
                <a:cs typeface="+mn-cs"/>
              </a:defRPr>
            </a:lvl1pPr>
          </a:lstStyle>
          <a:p>
            <a:pPr algn="ctr" defTabSz="914400"/>
            <a:r>
              <a:rPr lang="fr-FR" sz="3200" b="1" dirty="0">
                <a:ln w="0"/>
                <a:solidFill>
                  <a:srgbClr val="2196B1"/>
                </a:solidFill>
                <a:latin typeface="Dosis SemiBold" pitchFamily="2" charset="0"/>
              </a:rPr>
              <a:t>Tu es dans quelle école ?</a:t>
            </a: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2FEF4AA6-276C-EC9E-8ADB-464CD577C36E}"/>
              </a:ext>
            </a:extLst>
          </p:cNvPr>
          <p:cNvSpPr txBox="1"/>
          <p:nvPr/>
        </p:nvSpPr>
        <p:spPr>
          <a:xfrm>
            <a:off x="532953" y="621559"/>
            <a:ext cx="521297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6000" b="1" i="0" u="none" strike="noStrike" kern="1200" cap="none" spc="0" normalizeH="0" baseline="0" noProof="0" dirty="0">
                <a:ln>
                  <a:noFill/>
                </a:ln>
                <a:solidFill>
                  <a:srgbClr val="2196B1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?</a:t>
            </a:r>
          </a:p>
        </p:txBody>
      </p:sp>
    </p:spTree>
    <p:extLst>
      <p:ext uri="{BB962C8B-B14F-4D97-AF65-F5344CB8AC3E}">
        <p14:creationId xmlns:p14="http://schemas.microsoft.com/office/powerpoint/2010/main" val="25826164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E95E87A-E8C4-0C60-0BAB-B35C4BF4B02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8018FAB-364E-2F6E-A76A-BD3DD15DCD9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Qu’est-ce qu’il y a dans ton cartable ? </a:t>
            </a:r>
            <a:r>
              <a:rPr lang="fr-MA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</a:t>
            </a: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FFB038D7-47C9-0257-2C57-7BFAC461735F}"/>
              </a:ext>
            </a:extLst>
          </p:cNvPr>
          <p:cNvSpPr txBox="1">
            <a:spLocks/>
          </p:cNvSpPr>
          <p:nvPr/>
        </p:nvSpPr>
        <p:spPr>
          <a:xfrm>
            <a:off x="365758" y="4056372"/>
            <a:ext cx="8412480" cy="112912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514337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 dirty="0">
                <a:solidFill>
                  <a:srgbClr val="757575"/>
                </a:solidFill>
                <a:latin typeface="Dosis Medium" pitchFamily="2" charset="0"/>
                <a:ea typeface="+mn-ea"/>
                <a:cs typeface="+mn-cs"/>
              </a:defRPr>
            </a:lvl1pPr>
          </a:lstStyle>
          <a:p>
            <a:pPr algn="ctr" defTabSz="914400"/>
            <a:r>
              <a:rPr lang="fr-FR" sz="3600" b="1" dirty="0">
                <a:ln w="0"/>
                <a:solidFill>
                  <a:srgbClr val="2196B1"/>
                </a:solidFill>
                <a:latin typeface="Dosis SemiBold" pitchFamily="2" charset="0"/>
              </a:rPr>
              <a:t>Qu’est-ce qu’il y a dans ton cartable ? </a:t>
            </a:r>
          </a:p>
        </p:txBody>
      </p:sp>
      <p:pic>
        <p:nvPicPr>
          <p:cNvPr id="18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A8AB01F5-7A5F-B241-7998-3681C94B137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34" b="22113"/>
          <a:stretch>
            <a:fillRect/>
          </a:stretch>
        </p:blipFill>
        <p:spPr>
          <a:xfrm>
            <a:off x="3664576" y="1995372"/>
            <a:ext cx="1814845" cy="1433628"/>
          </a:xfrm>
          <a:prstGeom prst="ellipse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425F96FC-7C80-7975-2F0B-A5BB59C00CA3}"/>
              </a:ext>
            </a:extLst>
          </p:cNvPr>
          <p:cNvSpPr txBox="1"/>
          <p:nvPr/>
        </p:nvSpPr>
        <p:spPr>
          <a:xfrm>
            <a:off x="532953" y="621559"/>
            <a:ext cx="521297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6000" b="1" dirty="0">
                <a:solidFill>
                  <a:srgbClr val="2196B1"/>
                </a:solidFill>
                <a:latin typeface="Dosis" pitchFamily="2" charset="0"/>
              </a:rPr>
              <a:t>?</a:t>
            </a:r>
          </a:p>
        </p:txBody>
      </p:sp>
    </p:spTree>
    <p:extLst>
      <p:ext uri="{BB962C8B-B14F-4D97-AF65-F5344CB8AC3E}">
        <p14:creationId xmlns:p14="http://schemas.microsoft.com/office/powerpoint/2010/main" val="6077113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FD0BB60-FB83-3BAE-9081-40466E3A40D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A0B6F91-E878-09E3-1E81-CB33EC9C16D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Qu’est-ce qu’il y a dans ta trousse ? </a:t>
            </a:r>
            <a:r>
              <a:rPr lang="fr-MA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</a:t>
            </a: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C29CBD35-3A3A-901E-4EBD-826681097BB2}"/>
              </a:ext>
            </a:extLst>
          </p:cNvPr>
          <p:cNvSpPr txBox="1">
            <a:spLocks/>
          </p:cNvSpPr>
          <p:nvPr/>
        </p:nvSpPr>
        <p:spPr>
          <a:xfrm>
            <a:off x="365758" y="4056372"/>
            <a:ext cx="8412480" cy="112912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514337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 dirty="0">
                <a:solidFill>
                  <a:srgbClr val="757575"/>
                </a:solidFill>
                <a:latin typeface="Dosis Medium" pitchFamily="2" charset="0"/>
                <a:ea typeface="+mn-ea"/>
                <a:cs typeface="+mn-cs"/>
              </a:defRPr>
            </a:lvl1pPr>
          </a:lstStyle>
          <a:p>
            <a:pPr algn="ctr" defTabSz="914400"/>
            <a:r>
              <a:rPr lang="fr-FR" sz="3600" b="1" dirty="0">
                <a:ln w="0"/>
                <a:solidFill>
                  <a:srgbClr val="2196B1"/>
                </a:solidFill>
                <a:latin typeface="Dosis SemiBold" pitchFamily="2" charset="0"/>
              </a:rPr>
              <a:t>Qu’est-ce qu’il y a dans ta trousse ? </a:t>
            </a:r>
          </a:p>
        </p:txBody>
      </p:sp>
      <p:pic>
        <p:nvPicPr>
          <p:cNvPr id="18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06C1F1D8-3218-0B4C-AB32-63825CCA717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34" b="22113"/>
          <a:stretch>
            <a:fillRect/>
          </a:stretch>
        </p:blipFill>
        <p:spPr>
          <a:xfrm>
            <a:off x="3664576" y="1995372"/>
            <a:ext cx="1814845" cy="1433628"/>
          </a:xfrm>
          <a:prstGeom prst="ellipse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FEE5EB2A-1D37-5D71-1371-A400329325FC}"/>
              </a:ext>
            </a:extLst>
          </p:cNvPr>
          <p:cNvSpPr txBox="1"/>
          <p:nvPr/>
        </p:nvSpPr>
        <p:spPr>
          <a:xfrm>
            <a:off x="532953" y="621559"/>
            <a:ext cx="521297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6000" b="1" dirty="0">
                <a:solidFill>
                  <a:srgbClr val="2196B1"/>
                </a:solidFill>
                <a:latin typeface="Dosis" pitchFamily="2" charset="0"/>
              </a:rPr>
              <a:t>?</a:t>
            </a:r>
          </a:p>
        </p:txBody>
      </p:sp>
    </p:spTree>
    <p:extLst>
      <p:ext uri="{BB962C8B-B14F-4D97-AF65-F5344CB8AC3E}">
        <p14:creationId xmlns:p14="http://schemas.microsoft.com/office/powerpoint/2010/main" val="6500571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FD0BB60-FB83-3BAE-9081-40466E3A40D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A0B6F91-E878-09E3-1E81-CB33EC9C16D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Est-ce que c’est ta gomme ? </a:t>
            </a: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C29CBD35-3A3A-901E-4EBD-826681097BB2}"/>
              </a:ext>
            </a:extLst>
          </p:cNvPr>
          <p:cNvSpPr txBox="1">
            <a:spLocks/>
          </p:cNvSpPr>
          <p:nvPr/>
        </p:nvSpPr>
        <p:spPr>
          <a:xfrm>
            <a:off x="365758" y="4056372"/>
            <a:ext cx="8412480" cy="112912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514337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 dirty="0">
                <a:solidFill>
                  <a:srgbClr val="757575"/>
                </a:solidFill>
                <a:latin typeface="Dosis Medium" pitchFamily="2" charset="0"/>
                <a:ea typeface="+mn-ea"/>
                <a:cs typeface="+mn-cs"/>
              </a:defRPr>
            </a:lvl1pPr>
          </a:lstStyle>
          <a:p>
            <a:pPr algn="ctr" defTabSz="914400"/>
            <a:r>
              <a:rPr lang="fr-FR" sz="3600" b="1" dirty="0">
                <a:ln w="0"/>
                <a:solidFill>
                  <a:srgbClr val="2196B1"/>
                </a:solidFill>
                <a:latin typeface="Dosis SemiBold" pitchFamily="2" charset="0"/>
              </a:rPr>
              <a:t>Est-ce que c’est ta gomme ? </a:t>
            </a:r>
          </a:p>
        </p:txBody>
      </p:sp>
      <p:pic>
        <p:nvPicPr>
          <p:cNvPr id="18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06C1F1D8-3218-0B4C-AB32-63825CCA717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34" b="22113"/>
          <a:stretch>
            <a:fillRect/>
          </a:stretch>
        </p:blipFill>
        <p:spPr>
          <a:xfrm>
            <a:off x="3664576" y="1995372"/>
            <a:ext cx="1814845" cy="1433628"/>
          </a:xfrm>
          <a:prstGeom prst="ellipse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FEE5EB2A-1D37-5D71-1371-A400329325FC}"/>
              </a:ext>
            </a:extLst>
          </p:cNvPr>
          <p:cNvSpPr txBox="1"/>
          <p:nvPr/>
        </p:nvSpPr>
        <p:spPr>
          <a:xfrm>
            <a:off x="532953" y="621559"/>
            <a:ext cx="521297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6000" b="1" dirty="0">
                <a:solidFill>
                  <a:srgbClr val="2196B1"/>
                </a:solidFill>
                <a:latin typeface="Dosis" pitchFamily="2" charset="0"/>
              </a:rPr>
              <a:t>?</a:t>
            </a:r>
          </a:p>
        </p:txBody>
      </p:sp>
    </p:spTree>
    <p:extLst>
      <p:ext uri="{BB962C8B-B14F-4D97-AF65-F5344CB8AC3E}">
        <p14:creationId xmlns:p14="http://schemas.microsoft.com/office/powerpoint/2010/main" val="30757247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FD0BB60-FB83-3BAE-9081-40466E3A40D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A0B6F91-E878-09E3-1E81-CB33EC9C16D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Est-ce que c’est ton stylo ? </a:t>
            </a: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C29CBD35-3A3A-901E-4EBD-826681097BB2}"/>
              </a:ext>
            </a:extLst>
          </p:cNvPr>
          <p:cNvSpPr txBox="1">
            <a:spLocks/>
          </p:cNvSpPr>
          <p:nvPr/>
        </p:nvSpPr>
        <p:spPr>
          <a:xfrm>
            <a:off x="365758" y="4056372"/>
            <a:ext cx="8412480" cy="112912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514337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 dirty="0">
                <a:solidFill>
                  <a:srgbClr val="757575"/>
                </a:solidFill>
                <a:latin typeface="Dosis Medium" pitchFamily="2" charset="0"/>
                <a:ea typeface="+mn-ea"/>
                <a:cs typeface="+mn-cs"/>
              </a:defRPr>
            </a:lvl1pPr>
          </a:lstStyle>
          <a:p>
            <a:pPr algn="ctr" defTabSz="914400"/>
            <a:r>
              <a:rPr lang="fr-FR" sz="3600" b="1" dirty="0">
                <a:ln w="0"/>
                <a:solidFill>
                  <a:srgbClr val="2196B1"/>
                </a:solidFill>
                <a:latin typeface="Dosis SemiBold" pitchFamily="2" charset="0"/>
              </a:rPr>
              <a:t>Est-ce que c’est ton stylo ? </a:t>
            </a:r>
          </a:p>
        </p:txBody>
      </p:sp>
      <p:pic>
        <p:nvPicPr>
          <p:cNvPr id="18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06C1F1D8-3218-0B4C-AB32-63825CCA717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34" b="22113"/>
          <a:stretch>
            <a:fillRect/>
          </a:stretch>
        </p:blipFill>
        <p:spPr>
          <a:xfrm>
            <a:off x="3664576" y="1995372"/>
            <a:ext cx="1814845" cy="1433628"/>
          </a:xfrm>
          <a:prstGeom prst="ellipse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FEE5EB2A-1D37-5D71-1371-A400329325FC}"/>
              </a:ext>
            </a:extLst>
          </p:cNvPr>
          <p:cNvSpPr txBox="1"/>
          <p:nvPr/>
        </p:nvSpPr>
        <p:spPr>
          <a:xfrm>
            <a:off x="532953" y="621559"/>
            <a:ext cx="521297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6000" b="1" dirty="0">
                <a:solidFill>
                  <a:srgbClr val="2196B1"/>
                </a:solidFill>
                <a:latin typeface="Dosis" pitchFamily="2" charset="0"/>
              </a:rPr>
              <a:t>?</a:t>
            </a:r>
          </a:p>
        </p:txBody>
      </p:sp>
    </p:spTree>
    <p:extLst>
      <p:ext uri="{BB962C8B-B14F-4D97-AF65-F5344CB8AC3E}">
        <p14:creationId xmlns:p14="http://schemas.microsoft.com/office/powerpoint/2010/main" val="22575819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FD0BB60-FB83-3BAE-9081-40466E3A40D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A0B6F91-E878-09E3-1E81-CB33EC9C16D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Qui a un stylo vert ? </a:t>
            </a: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C29CBD35-3A3A-901E-4EBD-826681097BB2}"/>
              </a:ext>
            </a:extLst>
          </p:cNvPr>
          <p:cNvSpPr txBox="1">
            <a:spLocks/>
          </p:cNvSpPr>
          <p:nvPr/>
        </p:nvSpPr>
        <p:spPr>
          <a:xfrm>
            <a:off x="365758" y="4056372"/>
            <a:ext cx="8412480" cy="112912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514337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 dirty="0">
                <a:solidFill>
                  <a:srgbClr val="757575"/>
                </a:solidFill>
                <a:latin typeface="Dosis Medium" pitchFamily="2" charset="0"/>
                <a:ea typeface="+mn-ea"/>
                <a:cs typeface="+mn-cs"/>
              </a:defRPr>
            </a:lvl1pPr>
          </a:lstStyle>
          <a:p>
            <a:pPr algn="ctr" defTabSz="914400"/>
            <a:r>
              <a:rPr lang="fr-FR" sz="3600" b="1" dirty="0">
                <a:ln w="0"/>
                <a:solidFill>
                  <a:srgbClr val="2196B1"/>
                </a:solidFill>
                <a:latin typeface="Dosis SemiBold" pitchFamily="2" charset="0"/>
              </a:rPr>
              <a:t>Qui a un stylo vert ?</a:t>
            </a:r>
          </a:p>
        </p:txBody>
      </p:sp>
      <p:pic>
        <p:nvPicPr>
          <p:cNvPr id="18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06C1F1D8-3218-0B4C-AB32-63825CCA717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34" b="22113"/>
          <a:stretch>
            <a:fillRect/>
          </a:stretch>
        </p:blipFill>
        <p:spPr>
          <a:xfrm>
            <a:off x="3664576" y="1995372"/>
            <a:ext cx="1814845" cy="1433628"/>
          </a:xfrm>
          <a:prstGeom prst="ellipse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FEE5EB2A-1D37-5D71-1371-A400329325FC}"/>
              </a:ext>
            </a:extLst>
          </p:cNvPr>
          <p:cNvSpPr txBox="1"/>
          <p:nvPr/>
        </p:nvSpPr>
        <p:spPr>
          <a:xfrm>
            <a:off x="532953" y="621559"/>
            <a:ext cx="521297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6000" b="1" dirty="0">
                <a:solidFill>
                  <a:srgbClr val="2196B1"/>
                </a:solidFill>
                <a:latin typeface="Dosis" pitchFamily="2" charset="0"/>
              </a:rPr>
              <a:t>?</a:t>
            </a:r>
          </a:p>
        </p:txBody>
      </p:sp>
    </p:spTree>
    <p:extLst>
      <p:ext uri="{BB962C8B-B14F-4D97-AF65-F5344CB8AC3E}">
        <p14:creationId xmlns:p14="http://schemas.microsoft.com/office/powerpoint/2010/main" val="25706260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FD0BB60-FB83-3BAE-9081-40466E3A40D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A0B6F91-E878-09E3-1E81-CB33EC9C16D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Qui a un crayon ?</a:t>
            </a: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C29CBD35-3A3A-901E-4EBD-826681097BB2}"/>
              </a:ext>
            </a:extLst>
          </p:cNvPr>
          <p:cNvSpPr txBox="1">
            <a:spLocks/>
          </p:cNvSpPr>
          <p:nvPr/>
        </p:nvSpPr>
        <p:spPr>
          <a:xfrm>
            <a:off x="365758" y="4056372"/>
            <a:ext cx="8412480" cy="112912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514337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 dirty="0">
                <a:solidFill>
                  <a:srgbClr val="757575"/>
                </a:solidFill>
                <a:latin typeface="Dosis Medium" pitchFamily="2" charset="0"/>
                <a:ea typeface="+mn-ea"/>
                <a:cs typeface="+mn-cs"/>
              </a:defRPr>
            </a:lvl1pPr>
          </a:lstStyle>
          <a:p>
            <a:pPr algn="ctr" defTabSz="914400"/>
            <a:r>
              <a:rPr lang="fr-FR" sz="3600" b="1" dirty="0">
                <a:ln w="0"/>
                <a:solidFill>
                  <a:srgbClr val="2196B1"/>
                </a:solidFill>
                <a:latin typeface="Dosis SemiBold" pitchFamily="2" charset="0"/>
              </a:rPr>
              <a:t>Qui a un crayon ?</a:t>
            </a:r>
          </a:p>
        </p:txBody>
      </p:sp>
      <p:pic>
        <p:nvPicPr>
          <p:cNvPr id="18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06C1F1D8-3218-0B4C-AB32-63825CCA717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34" b="22113"/>
          <a:stretch>
            <a:fillRect/>
          </a:stretch>
        </p:blipFill>
        <p:spPr>
          <a:xfrm>
            <a:off x="3664576" y="1995372"/>
            <a:ext cx="1814845" cy="1433628"/>
          </a:xfrm>
          <a:prstGeom prst="ellipse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FEE5EB2A-1D37-5D71-1371-A400329325FC}"/>
              </a:ext>
            </a:extLst>
          </p:cNvPr>
          <p:cNvSpPr txBox="1"/>
          <p:nvPr/>
        </p:nvSpPr>
        <p:spPr>
          <a:xfrm>
            <a:off x="532953" y="621559"/>
            <a:ext cx="521297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6000" b="1" dirty="0">
                <a:solidFill>
                  <a:srgbClr val="2196B1"/>
                </a:solidFill>
                <a:latin typeface="Dosis" pitchFamily="2" charset="0"/>
              </a:rPr>
              <a:t>?</a:t>
            </a:r>
          </a:p>
        </p:txBody>
      </p:sp>
    </p:spTree>
    <p:extLst>
      <p:ext uri="{BB962C8B-B14F-4D97-AF65-F5344CB8AC3E}">
        <p14:creationId xmlns:p14="http://schemas.microsoft.com/office/powerpoint/2010/main" val="40498835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FD0BB60-FB83-3BAE-9081-40466E3A40D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A0B6F91-E878-09E3-1E81-CB33EC9C16D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C’est qui sur la photo ?</a:t>
            </a: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C29CBD35-3A3A-901E-4EBD-826681097BB2}"/>
              </a:ext>
            </a:extLst>
          </p:cNvPr>
          <p:cNvSpPr txBox="1">
            <a:spLocks/>
          </p:cNvSpPr>
          <p:nvPr/>
        </p:nvSpPr>
        <p:spPr>
          <a:xfrm>
            <a:off x="365758" y="4056372"/>
            <a:ext cx="8412480" cy="112912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514337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 dirty="0">
                <a:solidFill>
                  <a:srgbClr val="757575"/>
                </a:solidFill>
                <a:latin typeface="Dosis Medium" pitchFamily="2" charset="0"/>
                <a:ea typeface="+mn-ea"/>
                <a:cs typeface="+mn-cs"/>
              </a:defRPr>
            </a:lvl1pPr>
          </a:lstStyle>
          <a:p>
            <a:pPr algn="ctr" defTabSz="914400"/>
            <a:r>
              <a:rPr lang="fr-FR" sz="3600" b="1" dirty="0">
                <a:ln w="0"/>
                <a:solidFill>
                  <a:srgbClr val="2196B1"/>
                </a:solidFill>
                <a:latin typeface="Dosis SemiBold" pitchFamily="2" charset="0"/>
              </a:rPr>
              <a:t>C’est qui sur la photo ?</a:t>
            </a:r>
          </a:p>
        </p:txBody>
      </p:sp>
      <p:pic>
        <p:nvPicPr>
          <p:cNvPr id="18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06C1F1D8-3218-0B4C-AB32-63825CCA717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34" b="22113"/>
          <a:stretch>
            <a:fillRect/>
          </a:stretch>
        </p:blipFill>
        <p:spPr>
          <a:xfrm>
            <a:off x="1692000" y="1995372"/>
            <a:ext cx="1814845" cy="1433628"/>
          </a:xfrm>
          <a:prstGeom prst="ellipse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FEE5EB2A-1D37-5D71-1371-A400329325FC}"/>
              </a:ext>
            </a:extLst>
          </p:cNvPr>
          <p:cNvSpPr txBox="1"/>
          <p:nvPr/>
        </p:nvSpPr>
        <p:spPr>
          <a:xfrm>
            <a:off x="532953" y="621559"/>
            <a:ext cx="521297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6000" b="1" dirty="0">
                <a:solidFill>
                  <a:srgbClr val="2196B1"/>
                </a:solidFill>
                <a:latin typeface="Dosis" pitchFamily="2" charset="0"/>
              </a:rPr>
              <a:t>?</a:t>
            </a: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629686EE-6959-4DAA-8889-0DB4A617993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98111" y="1850369"/>
            <a:ext cx="1941670" cy="2124000"/>
          </a:xfrm>
          <a:prstGeom prst="rect">
            <a:avLst/>
          </a:prstGeom>
        </p:spPr>
      </p:pic>
      <p:cxnSp>
        <p:nvCxnSpPr>
          <p:cNvPr id="6" name="Connecteur droit avec flèche 5">
            <a:extLst>
              <a:ext uri="{FF2B5EF4-FFF2-40B4-BE49-F238E27FC236}">
                <a16:creationId xmlns:a16="http://schemas.microsoft.com/office/drawing/2014/main" id="{00DC34C6-1E66-5B68-8CA4-DF714ADD8A6F}"/>
              </a:ext>
            </a:extLst>
          </p:cNvPr>
          <p:cNvCxnSpPr>
            <a:cxnSpLocks/>
          </p:cNvCxnSpPr>
          <p:nvPr/>
        </p:nvCxnSpPr>
        <p:spPr>
          <a:xfrm flipH="1">
            <a:off x="5938091" y="2080130"/>
            <a:ext cx="742728" cy="376631"/>
          </a:xfrm>
          <a:prstGeom prst="straightConnector1">
            <a:avLst/>
          </a:prstGeom>
          <a:ln w="57150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89322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E431186-AF03-0911-9563-11C04FA1FE4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7CC4A1D-F880-C6F9-CEA2-C8094AC4B9C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C’est qui sur la photo ?</a:t>
            </a: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7A5FF477-4CDF-8C91-D540-86119E99E1A5}"/>
              </a:ext>
            </a:extLst>
          </p:cNvPr>
          <p:cNvSpPr txBox="1">
            <a:spLocks/>
          </p:cNvSpPr>
          <p:nvPr/>
        </p:nvSpPr>
        <p:spPr>
          <a:xfrm>
            <a:off x="365758" y="4056372"/>
            <a:ext cx="8412480" cy="112912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514337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 dirty="0">
                <a:solidFill>
                  <a:srgbClr val="757575"/>
                </a:solidFill>
                <a:latin typeface="Dosis Medium" pitchFamily="2" charset="0"/>
                <a:ea typeface="+mn-ea"/>
                <a:cs typeface="+mn-cs"/>
              </a:defRPr>
            </a:lvl1pPr>
          </a:lstStyle>
          <a:p>
            <a:pPr algn="ctr" defTabSz="914400"/>
            <a:r>
              <a:rPr lang="fr-FR" sz="3600" b="1" dirty="0">
                <a:ln w="0"/>
                <a:solidFill>
                  <a:srgbClr val="2196B1"/>
                </a:solidFill>
                <a:latin typeface="Dosis SemiBold" pitchFamily="2" charset="0"/>
              </a:rPr>
              <a:t>C’est qui sur la photo ?</a:t>
            </a:r>
          </a:p>
        </p:txBody>
      </p:sp>
      <p:pic>
        <p:nvPicPr>
          <p:cNvPr id="18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CAC3F970-F9F1-B051-CD6D-F0963550F43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34" b="22113"/>
          <a:stretch>
            <a:fillRect/>
          </a:stretch>
        </p:blipFill>
        <p:spPr>
          <a:xfrm>
            <a:off x="1692000" y="1995372"/>
            <a:ext cx="1814845" cy="1433628"/>
          </a:xfrm>
          <a:prstGeom prst="ellipse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B24634D4-CB72-F6D7-7965-3620CBF39598}"/>
              </a:ext>
            </a:extLst>
          </p:cNvPr>
          <p:cNvSpPr txBox="1"/>
          <p:nvPr/>
        </p:nvSpPr>
        <p:spPr>
          <a:xfrm>
            <a:off x="532953" y="621559"/>
            <a:ext cx="521297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6000" b="1" dirty="0">
                <a:solidFill>
                  <a:srgbClr val="2196B1"/>
                </a:solidFill>
                <a:latin typeface="Dosis" pitchFamily="2" charset="0"/>
              </a:rPr>
              <a:t>?</a:t>
            </a: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18399B34-A0EF-E2A0-7AF3-5FA3314C979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98111" y="1850369"/>
            <a:ext cx="1941670" cy="2124000"/>
          </a:xfrm>
          <a:prstGeom prst="rect">
            <a:avLst/>
          </a:prstGeom>
        </p:spPr>
      </p:pic>
      <p:cxnSp>
        <p:nvCxnSpPr>
          <p:cNvPr id="6" name="Connecteur droit avec flèche 5">
            <a:extLst>
              <a:ext uri="{FF2B5EF4-FFF2-40B4-BE49-F238E27FC236}">
                <a16:creationId xmlns:a16="http://schemas.microsoft.com/office/drawing/2014/main" id="{3B96D4B5-5178-3B5A-585A-2055598F31D6}"/>
              </a:ext>
            </a:extLst>
          </p:cNvPr>
          <p:cNvCxnSpPr>
            <a:cxnSpLocks/>
          </p:cNvCxnSpPr>
          <p:nvPr/>
        </p:nvCxnSpPr>
        <p:spPr>
          <a:xfrm>
            <a:off x="4207303" y="2537379"/>
            <a:ext cx="581615" cy="528498"/>
          </a:xfrm>
          <a:prstGeom prst="straightConnector1">
            <a:avLst/>
          </a:prstGeom>
          <a:ln w="57150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4344040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6C4004F-A558-22DE-70BA-98D83D37BE8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832BB792-8877-8DF3-E0D4-02C63127E17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C’est qui sur la photo ?</a:t>
            </a: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8DE4C72F-CB1E-34AC-5D51-D981B56F2A1E}"/>
              </a:ext>
            </a:extLst>
          </p:cNvPr>
          <p:cNvSpPr txBox="1">
            <a:spLocks/>
          </p:cNvSpPr>
          <p:nvPr/>
        </p:nvSpPr>
        <p:spPr>
          <a:xfrm>
            <a:off x="365758" y="4056372"/>
            <a:ext cx="8412480" cy="112912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514337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 dirty="0">
                <a:solidFill>
                  <a:srgbClr val="757575"/>
                </a:solidFill>
                <a:latin typeface="Dosis Medium" pitchFamily="2" charset="0"/>
                <a:ea typeface="+mn-ea"/>
                <a:cs typeface="+mn-cs"/>
              </a:defRPr>
            </a:lvl1pPr>
          </a:lstStyle>
          <a:p>
            <a:pPr algn="ctr" defTabSz="914400"/>
            <a:r>
              <a:rPr lang="fr-FR" sz="3600" b="1" dirty="0">
                <a:ln w="0"/>
                <a:solidFill>
                  <a:srgbClr val="2196B1"/>
                </a:solidFill>
                <a:latin typeface="Dosis SemiBold" pitchFamily="2" charset="0"/>
              </a:rPr>
              <a:t>C’est qui sur la photo ?</a:t>
            </a:r>
          </a:p>
        </p:txBody>
      </p:sp>
      <p:pic>
        <p:nvPicPr>
          <p:cNvPr id="18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E6484B81-3422-888D-76EB-17F88D16149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34" b="22113"/>
          <a:stretch>
            <a:fillRect/>
          </a:stretch>
        </p:blipFill>
        <p:spPr>
          <a:xfrm>
            <a:off x="1692000" y="1995372"/>
            <a:ext cx="1814845" cy="1433628"/>
          </a:xfrm>
          <a:prstGeom prst="ellipse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BA137D83-6307-D026-DF4F-769C3F480DEF}"/>
              </a:ext>
            </a:extLst>
          </p:cNvPr>
          <p:cNvSpPr txBox="1"/>
          <p:nvPr/>
        </p:nvSpPr>
        <p:spPr>
          <a:xfrm>
            <a:off x="532953" y="621559"/>
            <a:ext cx="521297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6000" b="1" dirty="0">
                <a:solidFill>
                  <a:srgbClr val="2196B1"/>
                </a:solidFill>
                <a:latin typeface="Dosis" pitchFamily="2" charset="0"/>
              </a:rPr>
              <a:t>?</a:t>
            </a: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D9AFDBD9-02C3-071E-A6F7-363DAAA8A6C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98111" y="1850369"/>
            <a:ext cx="1941670" cy="2124000"/>
          </a:xfrm>
          <a:prstGeom prst="rect">
            <a:avLst/>
          </a:prstGeom>
        </p:spPr>
      </p:pic>
      <p:cxnSp>
        <p:nvCxnSpPr>
          <p:cNvPr id="6" name="Connecteur droit avec flèche 5">
            <a:extLst>
              <a:ext uri="{FF2B5EF4-FFF2-40B4-BE49-F238E27FC236}">
                <a16:creationId xmlns:a16="http://schemas.microsoft.com/office/drawing/2014/main" id="{6E896E1D-06B9-CA9F-F33C-D908E7FA37BA}"/>
              </a:ext>
            </a:extLst>
          </p:cNvPr>
          <p:cNvCxnSpPr>
            <a:cxnSpLocks/>
          </p:cNvCxnSpPr>
          <p:nvPr/>
        </p:nvCxnSpPr>
        <p:spPr>
          <a:xfrm>
            <a:off x="4530385" y="1850369"/>
            <a:ext cx="581615" cy="528498"/>
          </a:xfrm>
          <a:prstGeom prst="straightConnector1">
            <a:avLst/>
          </a:prstGeom>
          <a:ln w="57150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7950122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B8C5560-C605-C80E-7D75-B26BE7E4DAC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FB8C7E37-4129-D3DE-25CF-111DB044BEF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C’est qui sur la photo ?</a:t>
            </a: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649068BD-2B52-C6B3-BBAA-A8566456EB17}"/>
              </a:ext>
            </a:extLst>
          </p:cNvPr>
          <p:cNvSpPr txBox="1">
            <a:spLocks/>
          </p:cNvSpPr>
          <p:nvPr/>
        </p:nvSpPr>
        <p:spPr>
          <a:xfrm>
            <a:off x="365758" y="4056372"/>
            <a:ext cx="8412480" cy="112912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514337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 dirty="0">
                <a:solidFill>
                  <a:srgbClr val="757575"/>
                </a:solidFill>
                <a:latin typeface="Dosis Medium" pitchFamily="2" charset="0"/>
                <a:ea typeface="+mn-ea"/>
                <a:cs typeface="+mn-cs"/>
              </a:defRPr>
            </a:lvl1pPr>
          </a:lstStyle>
          <a:p>
            <a:pPr algn="ctr" defTabSz="914400"/>
            <a:r>
              <a:rPr lang="fr-FR" sz="3600" b="1" dirty="0">
                <a:ln w="0"/>
                <a:solidFill>
                  <a:srgbClr val="2196B1"/>
                </a:solidFill>
                <a:latin typeface="Dosis SemiBold" pitchFamily="2" charset="0"/>
              </a:rPr>
              <a:t>C’est qui sur la photo ?</a:t>
            </a:r>
          </a:p>
        </p:txBody>
      </p:sp>
      <p:pic>
        <p:nvPicPr>
          <p:cNvPr id="18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7AE611E7-507B-4C6F-8401-4FAB9D7A79C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34" b="22113"/>
          <a:stretch>
            <a:fillRect/>
          </a:stretch>
        </p:blipFill>
        <p:spPr>
          <a:xfrm>
            <a:off x="1692000" y="1995372"/>
            <a:ext cx="1814845" cy="1433628"/>
          </a:xfrm>
          <a:prstGeom prst="ellipse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3C924BE-9390-D2D9-FB69-ECE856DE2593}"/>
              </a:ext>
            </a:extLst>
          </p:cNvPr>
          <p:cNvSpPr txBox="1"/>
          <p:nvPr/>
        </p:nvSpPr>
        <p:spPr>
          <a:xfrm>
            <a:off x="532953" y="621559"/>
            <a:ext cx="521297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6000" b="1" dirty="0">
                <a:solidFill>
                  <a:srgbClr val="2196B1"/>
                </a:solidFill>
                <a:latin typeface="Dosis" pitchFamily="2" charset="0"/>
              </a:rPr>
              <a:t>?</a:t>
            </a: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8E831934-2BD7-7E7E-A27C-E9EA19FFCDE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98111" y="1850369"/>
            <a:ext cx="1941670" cy="2124000"/>
          </a:xfrm>
          <a:prstGeom prst="rect">
            <a:avLst/>
          </a:prstGeom>
        </p:spPr>
      </p:pic>
      <p:cxnSp>
        <p:nvCxnSpPr>
          <p:cNvPr id="6" name="Connecteur droit avec flèche 5">
            <a:extLst>
              <a:ext uri="{FF2B5EF4-FFF2-40B4-BE49-F238E27FC236}">
                <a16:creationId xmlns:a16="http://schemas.microsoft.com/office/drawing/2014/main" id="{6B049587-EFA7-2CB4-6BA0-948F4E71CBFB}"/>
              </a:ext>
            </a:extLst>
          </p:cNvPr>
          <p:cNvCxnSpPr>
            <a:cxnSpLocks/>
          </p:cNvCxnSpPr>
          <p:nvPr/>
        </p:nvCxnSpPr>
        <p:spPr>
          <a:xfrm flipH="1">
            <a:off x="6092501" y="2447937"/>
            <a:ext cx="793041" cy="528498"/>
          </a:xfrm>
          <a:prstGeom prst="straightConnector1">
            <a:avLst/>
          </a:prstGeom>
          <a:ln w="57150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8562446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B8C5560-C605-C80E-7D75-B26BE7E4DAC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FB8C7E37-4129-D3DE-25CF-111DB044BEF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C’est qui sur la photo ?</a:t>
            </a: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649068BD-2B52-C6B3-BBAA-A8566456EB17}"/>
              </a:ext>
            </a:extLst>
          </p:cNvPr>
          <p:cNvSpPr txBox="1">
            <a:spLocks/>
          </p:cNvSpPr>
          <p:nvPr/>
        </p:nvSpPr>
        <p:spPr>
          <a:xfrm>
            <a:off x="365758" y="4056372"/>
            <a:ext cx="8412480" cy="112912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514337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 dirty="0">
                <a:solidFill>
                  <a:srgbClr val="757575"/>
                </a:solidFill>
                <a:latin typeface="Dosis Medium" pitchFamily="2" charset="0"/>
                <a:ea typeface="+mn-ea"/>
                <a:cs typeface="+mn-cs"/>
              </a:defRPr>
            </a:lvl1pPr>
          </a:lstStyle>
          <a:p>
            <a:pPr algn="ctr" defTabSz="914400"/>
            <a:r>
              <a:rPr lang="fr-FR" sz="3600" b="1" dirty="0">
                <a:ln w="0"/>
                <a:solidFill>
                  <a:srgbClr val="2196B1"/>
                </a:solidFill>
                <a:latin typeface="Dosis SemiBold" pitchFamily="2" charset="0"/>
              </a:rPr>
              <a:t>C’est qui sur la photo ?</a:t>
            </a:r>
          </a:p>
        </p:txBody>
      </p:sp>
      <p:pic>
        <p:nvPicPr>
          <p:cNvPr id="18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7AE611E7-507B-4C6F-8401-4FAB9D7A79C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34" b="22113"/>
          <a:stretch>
            <a:fillRect/>
          </a:stretch>
        </p:blipFill>
        <p:spPr>
          <a:xfrm>
            <a:off x="1692000" y="1995372"/>
            <a:ext cx="1814845" cy="1433628"/>
          </a:xfrm>
          <a:prstGeom prst="ellipse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3C924BE-9390-D2D9-FB69-ECE856DE2593}"/>
              </a:ext>
            </a:extLst>
          </p:cNvPr>
          <p:cNvSpPr txBox="1"/>
          <p:nvPr/>
        </p:nvSpPr>
        <p:spPr>
          <a:xfrm>
            <a:off x="532953" y="621559"/>
            <a:ext cx="521297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6000" b="1" dirty="0">
                <a:solidFill>
                  <a:srgbClr val="2196B1"/>
                </a:solidFill>
                <a:latin typeface="Dosis" pitchFamily="2" charset="0"/>
              </a:rPr>
              <a:t>?</a:t>
            </a: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8343F928-5033-427B-8148-CFE8C138EEF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39895" y="2279935"/>
            <a:ext cx="1744210" cy="1908000"/>
          </a:xfrm>
          <a:prstGeom prst="rect">
            <a:avLst/>
          </a:prstGeom>
        </p:spPr>
      </p:pic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BDE884B7-4036-4C45-B050-AD8130A3E145}"/>
              </a:ext>
            </a:extLst>
          </p:cNvPr>
          <p:cNvSpPr/>
          <p:nvPr/>
        </p:nvSpPr>
        <p:spPr>
          <a:xfrm>
            <a:off x="4455459" y="2279935"/>
            <a:ext cx="1362635" cy="1776437"/>
          </a:xfrm>
          <a:prstGeom prst="roundRect">
            <a:avLst/>
          </a:prstGeom>
          <a:noFill/>
          <a:ln w="57150" cap="flat" cmpd="sng" algn="ctr">
            <a:solidFill>
              <a:srgbClr val="C0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2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8967903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FD0BB60-FB83-3BAE-9081-40466E3A40D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A0B6F91-E878-09E3-1E81-CB33EC9C16D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Est-ce que tu as un frère ?</a:t>
            </a: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C29CBD35-3A3A-901E-4EBD-826681097BB2}"/>
              </a:ext>
            </a:extLst>
          </p:cNvPr>
          <p:cNvSpPr txBox="1">
            <a:spLocks/>
          </p:cNvSpPr>
          <p:nvPr/>
        </p:nvSpPr>
        <p:spPr>
          <a:xfrm>
            <a:off x="365758" y="4056372"/>
            <a:ext cx="8412480" cy="112912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514337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 dirty="0">
                <a:solidFill>
                  <a:srgbClr val="757575"/>
                </a:solidFill>
                <a:latin typeface="Dosis Medium" pitchFamily="2" charset="0"/>
                <a:ea typeface="+mn-ea"/>
                <a:cs typeface="+mn-cs"/>
              </a:defRPr>
            </a:lvl1pPr>
          </a:lstStyle>
          <a:p>
            <a:pPr algn="ctr" defTabSz="914400"/>
            <a:r>
              <a:rPr lang="fr-FR" sz="3600" b="1" dirty="0">
                <a:ln w="0"/>
                <a:solidFill>
                  <a:srgbClr val="2196B1"/>
                </a:solidFill>
                <a:latin typeface="Dosis SemiBold" pitchFamily="2" charset="0"/>
              </a:rPr>
              <a:t>Est-ce que tu as un frère ?</a:t>
            </a:r>
          </a:p>
        </p:txBody>
      </p:sp>
      <p:pic>
        <p:nvPicPr>
          <p:cNvPr id="18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06C1F1D8-3218-0B4C-AB32-63825CCA717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34" b="22113"/>
          <a:stretch>
            <a:fillRect/>
          </a:stretch>
        </p:blipFill>
        <p:spPr>
          <a:xfrm>
            <a:off x="3664576" y="1995372"/>
            <a:ext cx="1814845" cy="1433628"/>
          </a:xfrm>
          <a:prstGeom prst="ellipse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FEE5EB2A-1D37-5D71-1371-A400329325FC}"/>
              </a:ext>
            </a:extLst>
          </p:cNvPr>
          <p:cNvSpPr txBox="1"/>
          <p:nvPr/>
        </p:nvSpPr>
        <p:spPr>
          <a:xfrm>
            <a:off x="532953" y="621559"/>
            <a:ext cx="521297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6000" b="1" dirty="0">
                <a:solidFill>
                  <a:srgbClr val="2196B1"/>
                </a:solidFill>
                <a:latin typeface="Dosis" pitchFamily="2" charset="0"/>
              </a:rPr>
              <a:t>?</a:t>
            </a:r>
          </a:p>
        </p:txBody>
      </p:sp>
    </p:spTree>
    <p:extLst>
      <p:ext uri="{BB962C8B-B14F-4D97-AF65-F5344CB8AC3E}">
        <p14:creationId xmlns:p14="http://schemas.microsoft.com/office/powerpoint/2010/main" val="26520925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FD0BB60-FB83-3BAE-9081-40466E3A40D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A0B6F91-E878-09E3-1E81-CB33EC9C16D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Est-ce que tu as une sœur ?</a:t>
            </a: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C29CBD35-3A3A-901E-4EBD-826681097BB2}"/>
              </a:ext>
            </a:extLst>
          </p:cNvPr>
          <p:cNvSpPr txBox="1">
            <a:spLocks/>
          </p:cNvSpPr>
          <p:nvPr/>
        </p:nvSpPr>
        <p:spPr>
          <a:xfrm>
            <a:off x="365758" y="4056372"/>
            <a:ext cx="8412480" cy="112912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514337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 dirty="0">
                <a:solidFill>
                  <a:srgbClr val="757575"/>
                </a:solidFill>
                <a:latin typeface="Dosis Medium" pitchFamily="2" charset="0"/>
                <a:ea typeface="+mn-ea"/>
                <a:cs typeface="+mn-cs"/>
              </a:defRPr>
            </a:lvl1pPr>
          </a:lstStyle>
          <a:p>
            <a:pPr algn="ctr" defTabSz="914400"/>
            <a:r>
              <a:rPr lang="fr-FR" sz="3600" b="1" dirty="0">
                <a:ln w="0"/>
                <a:solidFill>
                  <a:srgbClr val="2196B1"/>
                </a:solidFill>
                <a:latin typeface="Dosis SemiBold" pitchFamily="2" charset="0"/>
              </a:rPr>
              <a:t>Est-ce que tu as une sœur ?</a:t>
            </a:r>
          </a:p>
        </p:txBody>
      </p:sp>
      <p:pic>
        <p:nvPicPr>
          <p:cNvPr id="18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06C1F1D8-3218-0B4C-AB32-63825CCA717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34" b="22113"/>
          <a:stretch>
            <a:fillRect/>
          </a:stretch>
        </p:blipFill>
        <p:spPr>
          <a:xfrm>
            <a:off x="3664576" y="1995372"/>
            <a:ext cx="1814845" cy="1433628"/>
          </a:xfrm>
          <a:prstGeom prst="ellipse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FEE5EB2A-1D37-5D71-1371-A400329325FC}"/>
              </a:ext>
            </a:extLst>
          </p:cNvPr>
          <p:cNvSpPr txBox="1"/>
          <p:nvPr/>
        </p:nvSpPr>
        <p:spPr>
          <a:xfrm>
            <a:off x="532953" y="621559"/>
            <a:ext cx="521297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6000" b="1" dirty="0">
                <a:solidFill>
                  <a:srgbClr val="2196B1"/>
                </a:solidFill>
                <a:latin typeface="Dosis" pitchFamily="2" charset="0"/>
              </a:rPr>
              <a:t>?</a:t>
            </a:r>
          </a:p>
        </p:txBody>
      </p:sp>
    </p:spTree>
    <p:extLst>
      <p:ext uri="{BB962C8B-B14F-4D97-AF65-F5344CB8AC3E}">
        <p14:creationId xmlns:p14="http://schemas.microsoft.com/office/powerpoint/2010/main" val="15976472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FD0BB60-FB83-3BAE-9081-40466E3A40D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A0B6F91-E878-09E3-1E81-CB33EC9C16D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Il y a combien de chambres dans ta maison ?</a:t>
            </a: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C29CBD35-3A3A-901E-4EBD-826681097BB2}"/>
              </a:ext>
            </a:extLst>
          </p:cNvPr>
          <p:cNvSpPr txBox="1">
            <a:spLocks/>
          </p:cNvSpPr>
          <p:nvPr/>
        </p:nvSpPr>
        <p:spPr>
          <a:xfrm>
            <a:off x="365758" y="4056372"/>
            <a:ext cx="8412480" cy="112912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514337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 dirty="0">
                <a:solidFill>
                  <a:srgbClr val="757575"/>
                </a:solidFill>
                <a:latin typeface="Dosis Medium" pitchFamily="2" charset="0"/>
                <a:ea typeface="+mn-ea"/>
                <a:cs typeface="+mn-cs"/>
              </a:defRPr>
            </a:lvl1pPr>
          </a:lstStyle>
          <a:p>
            <a:pPr algn="ctr" defTabSz="914400"/>
            <a:r>
              <a:rPr lang="fr-FR" sz="3600" b="1" dirty="0">
                <a:ln w="0"/>
                <a:solidFill>
                  <a:srgbClr val="2196B1"/>
                </a:solidFill>
                <a:latin typeface="Dosis SemiBold" pitchFamily="2" charset="0"/>
              </a:rPr>
              <a:t>Il y a combien de chambres dans ta maison ?</a:t>
            </a:r>
          </a:p>
        </p:txBody>
      </p:sp>
      <p:pic>
        <p:nvPicPr>
          <p:cNvPr id="18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06C1F1D8-3218-0B4C-AB32-63825CCA717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34" b="22113"/>
          <a:stretch>
            <a:fillRect/>
          </a:stretch>
        </p:blipFill>
        <p:spPr>
          <a:xfrm>
            <a:off x="3664576" y="1995372"/>
            <a:ext cx="1814845" cy="1433628"/>
          </a:xfrm>
          <a:prstGeom prst="ellipse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FEE5EB2A-1D37-5D71-1371-A400329325FC}"/>
              </a:ext>
            </a:extLst>
          </p:cNvPr>
          <p:cNvSpPr txBox="1"/>
          <p:nvPr/>
        </p:nvSpPr>
        <p:spPr>
          <a:xfrm>
            <a:off x="532953" y="621559"/>
            <a:ext cx="521297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6000" b="1" dirty="0">
                <a:solidFill>
                  <a:srgbClr val="2196B1"/>
                </a:solidFill>
                <a:latin typeface="Dosis" pitchFamily="2" charset="0"/>
              </a:rPr>
              <a:t>?</a:t>
            </a:r>
          </a:p>
        </p:txBody>
      </p:sp>
    </p:spTree>
    <p:extLst>
      <p:ext uri="{BB962C8B-B14F-4D97-AF65-F5344CB8AC3E}">
        <p14:creationId xmlns:p14="http://schemas.microsoft.com/office/powerpoint/2010/main" val="6392081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FD0BB60-FB83-3BAE-9081-40466E3A40D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A0B6F91-E878-09E3-1E81-CB33EC9C16D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Où est ta maman ?</a:t>
            </a: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C29CBD35-3A3A-901E-4EBD-826681097BB2}"/>
              </a:ext>
            </a:extLst>
          </p:cNvPr>
          <p:cNvSpPr txBox="1">
            <a:spLocks/>
          </p:cNvSpPr>
          <p:nvPr/>
        </p:nvSpPr>
        <p:spPr>
          <a:xfrm>
            <a:off x="365758" y="4056372"/>
            <a:ext cx="8412480" cy="112912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514337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 dirty="0">
                <a:solidFill>
                  <a:srgbClr val="757575"/>
                </a:solidFill>
                <a:latin typeface="Dosis Medium" pitchFamily="2" charset="0"/>
                <a:ea typeface="+mn-ea"/>
                <a:cs typeface="+mn-cs"/>
              </a:defRPr>
            </a:lvl1pPr>
          </a:lstStyle>
          <a:p>
            <a:pPr algn="ctr" defTabSz="914400"/>
            <a:r>
              <a:rPr lang="fr-FR" sz="3600" b="1" dirty="0">
                <a:ln w="0"/>
                <a:solidFill>
                  <a:srgbClr val="2196B1"/>
                </a:solidFill>
                <a:latin typeface="Dosis SemiBold" pitchFamily="2" charset="0"/>
              </a:rPr>
              <a:t>Où est ta maman ?</a:t>
            </a:r>
          </a:p>
        </p:txBody>
      </p:sp>
      <p:pic>
        <p:nvPicPr>
          <p:cNvPr id="18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06C1F1D8-3218-0B4C-AB32-63825CCA717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34" b="22113"/>
          <a:stretch>
            <a:fillRect/>
          </a:stretch>
        </p:blipFill>
        <p:spPr>
          <a:xfrm>
            <a:off x="3664576" y="1995372"/>
            <a:ext cx="1814845" cy="1433628"/>
          </a:xfrm>
          <a:prstGeom prst="ellipse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FEE5EB2A-1D37-5D71-1371-A400329325FC}"/>
              </a:ext>
            </a:extLst>
          </p:cNvPr>
          <p:cNvSpPr txBox="1"/>
          <p:nvPr/>
        </p:nvSpPr>
        <p:spPr>
          <a:xfrm>
            <a:off x="532953" y="621559"/>
            <a:ext cx="521297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6000" b="1" dirty="0">
                <a:solidFill>
                  <a:srgbClr val="2196B1"/>
                </a:solidFill>
                <a:latin typeface="Dosis" pitchFamily="2" charset="0"/>
              </a:rPr>
              <a:t>?</a:t>
            </a:r>
          </a:p>
        </p:txBody>
      </p:sp>
    </p:spTree>
    <p:extLst>
      <p:ext uri="{BB962C8B-B14F-4D97-AF65-F5344CB8AC3E}">
        <p14:creationId xmlns:p14="http://schemas.microsoft.com/office/powerpoint/2010/main" val="37626693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FD0BB60-FB83-3BAE-9081-40466E3A40D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A0B6F91-E878-09E3-1E81-CB33EC9C16D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Où est ton papa ?</a:t>
            </a: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C29CBD35-3A3A-901E-4EBD-826681097BB2}"/>
              </a:ext>
            </a:extLst>
          </p:cNvPr>
          <p:cNvSpPr txBox="1">
            <a:spLocks/>
          </p:cNvSpPr>
          <p:nvPr/>
        </p:nvSpPr>
        <p:spPr>
          <a:xfrm>
            <a:off x="365758" y="4056372"/>
            <a:ext cx="8412480" cy="112912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514337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 dirty="0">
                <a:solidFill>
                  <a:srgbClr val="757575"/>
                </a:solidFill>
                <a:latin typeface="Dosis Medium" pitchFamily="2" charset="0"/>
                <a:ea typeface="+mn-ea"/>
                <a:cs typeface="+mn-cs"/>
              </a:defRPr>
            </a:lvl1pPr>
          </a:lstStyle>
          <a:p>
            <a:pPr algn="ctr" defTabSz="914400"/>
            <a:r>
              <a:rPr lang="fr-FR" sz="3600" b="1" dirty="0">
                <a:ln w="0"/>
                <a:solidFill>
                  <a:srgbClr val="2196B1"/>
                </a:solidFill>
                <a:latin typeface="Dosis SemiBold" pitchFamily="2" charset="0"/>
              </a:rPr>
              <a:t>Où est ton papa ?</a:t>
            </a:r>
          </a:p>
        </p:txBody>
      </p:sp>
      <p:pic>
        <p:nvPicPr>
          <p:cNvPr id="18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06C1F1D8-3218-0B4C-AB32-63825CCA717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34" b="22113"/>
          <a:stretch>
            <a:fillRect/>
          </a:stretch>
        </p:blipFill>
        <p:spPr>
          <a:xfrm>
            <a:off x="3664576" y="1995372"/>
            <a:ext cx="1814845" cy="1433628"/>
          </a:xfrm>
          <a:prstGeom prst="ellipse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FEE5EB2A-1D37-5D71-1371-A400329325FC}"/>
              </a:ext>
            </a:extLst>
          </p:cNvPr>
          <p:cNvSpPr txBox="1"/>
          <p:nvPr/>
        </p:nvSpPr>
        <p:spPr>
          <a:xfrm>
            <a:off x="532953" y="621559"/>
            <a:ext cx="521297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6000" b="1" dirty="0">
                <a:solidFill>
                  <a:srgbClr val="2196B1"/>
                </a:solidFill>
                <a:latin typeface="Dosis" pitchFamily="2" charset="0"/>
              </a:rPr>
              <a:t>?</a:t>
            </a:r>
          </a:p>
        </p:txBody>
      </p:sp>
    </p:spTree>
    <p:extLst>
      <p:ext uri="{BB962C8B-B14F-4D97-AF65-F5344CB8AC3E}">
        <p14:creationId xmlns:p14="http://schemas.microsoft.com/office/powerpoint/2010/main" val="19693337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FD0BB60-FB83-3BAE-9081-40466E3A40D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A0B6F91-E878-09E3-1E81-CB33EC9C16D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Où est ton robot ?</a:t>
            </a: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C29CBD35-3A3A-901E-4EBD-826681097BB2}"/>
              </a:ext>
            </a:extLst>
          </p:cNvPr>
          <p:cNvSpPr txBox="1">
            <a:spLocks/>
          </p:cNvSpPr>
          <p:nvPr/>
        </p:nvSpPr>
        <p:spPr>
          <a:xfrm>
            <a:off x="365758" y="4056372"/>
            <a:ext cx="8412480" cy="112912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514337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 dirty="0">
                <a:solidFill>
                  <a:srgbClr val="757575"/>
                </a:solidFill>
                <a:latin typeface="Dosis Medium" pitchFamily="2" charset="0"/>
                <a:ea typeface="+mn-ea"/>
                <a:cs typeface="+mn-cs"/>
              </a:defRPr>
            </a:lvl1pPr>
          </a:lstStyle>
          <a:p>
            <a:pPr algn="ctr" defTabSz="914400"/>
            <a:r>
              <a:rPr lang="fr-FR" sz="3600" b="1" dirty="0">
                <a:ln w="0"/>
                <a:solidFill>
                  <a:srgbClr val="2196B1"/>
                </a:solidFill>
                <a:latin typeface="Dosis SemiBold" pitchFamily="2" charset="0"/>
              </a:rPr>
              <a:t>Où est ton robot ?</a:t>
            </a:r>
          </a:p>
        </p:txBody>
      </p:sp>
      <p:pic>
        <p:nvPicPr>
          <p:cNvPr id="18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06C1F1D8-3218-0B4C-AB32-63825CCA717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34" b="22113"/>
          <a:stretch>
            <a:fillRect/>
          </a:stretch>
        </p:blipFill>
        <p:spPr>
          <a:xfrm>
            <a:off x="3664576" y="1995372"/>
            <a:ext cx="1814845" cy="1433628"/>
          </a:xfrm>
          <a:prstGeom prst="ellipse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FEE5EB2A-1D37-5D71-1371-A400329325FC}"/>
              </a:ext>
            </a:extLst>
          </p:cNvPr>
          <p:cNvSpPr txBox="1"/>
          <p:nvPr/>
        </p:nvSpPr>
        <p:spPr>
          <a:xfrm>
            <a:off x="532953" y="621559"/>
            <a:ext cx="521297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6000" b="1" dirty="0">
                <a:solidFill>
                  <a:srgbClr val="2196B1"/>
                </a:solidFill>
                <a:latin typeface="Dosis" pitchFamily="2" charset="0"/>
              </a:rPr>
              <a:t>?</a:t>
            </a:r>
          </a:p>
        </p:txBody>
      </p:sp>
    </p:spTree>
    <p:extLst>
      <p:ext uri="{BB962C8B-B14F-4D97-AF65-F5344CB8AC3E}">
        <p14:creationId xmlns:p14="http://schemas.microsoft.com/office/powerpoint/2010/main" val="38092289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FD0BB60-FB83-3BAE-9081-40466E3A40D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A0B6F91-E878-09E3-1E81-CB33EC9C16D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Où est ta poupée ?</a:t>
            </a: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C29CBD35-3A3A-901E-4EBD-826681097BB2}"/>
              </a:ext>
            </a:extLst>
          </p:cNvPr>
          <p:cNvSpPr txBox="1">
            <a:spLocks/>
          </p:cNvSpPr>
          <p:nvPr/>
        </p:nvSpPr>
        <p:spPr>
          <a:xfrm>
            <a:off x="365758" y="4056372"/>
            <a:ext cx="8412480" cy="112912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514337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 dirty="0">
                <a:solidFill>
                  <a:srgbClr val="757575"/>
                </a:solidFill>
                <a:latin typeface="Dosis Medium" pitchFamily="2" charset="0"/>
                <a:ea typeface="+mn-ea"/>
                <a:cs typeface="+mn-cs"/>
              </a:defRPr>
            </a:lvl1pPr>
          </a:lstStyle>
          <a:p>
            <a:pPr algn="ctr" defTabSz="914400"/>
            <a:r>
              <a:rPr lang="fr-FR" sz="3600" b="1" dirty="0">
                <a:ln w="0"/>
                <a:solidFill>
                  <a:srgbClr val="2196B1"/>
                </a:solidFill>
                <a:latin typeface="Dosis SemiBold" pitchFamily="2" charset="0"/>
              </a:rPr>
              <a:t>Où est ta poupée ?</a:t>
            </a:r>
          </a:p>
        </p:txBody>
      </p:sp>
      <p:pic>
        <p:nvPicPr>
          <p:cNvPr id="18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06C1F1D8-3218-0B4C-AB32-63825CCA717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34" b="22113"/>
          <a:stretch>
            <a:fillRect/>
          </a:stretch>
        </p:blipFill>
        <p:spPr>
          <a:xfrm>
            <a:off x="3664576" y="1995372"/>
            <a:ext cx="1814845" cy="1433628"/>
          </a:xfrm>
          <a:prstGeom prst="ellipse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FEE5EB2A-1D37-5D71-1371-A400329325FC}"/>
              </a:ext>
            </a:extLst>
          </p:cNvPr>
          <p:cNvSpPr txBox="1"/>
          <p:nvPr/>
        </p:nvSpPr>
        <p:spPr>
          <a:xfrm>
            <a:off x="532953" y="621559"/>
            <a:ext cx="521297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6000" b="1" dirty="0">
                <a:solidFill>
                  <a:srgbClr val="2196B1"/>
                </a:solidFill>
                <a:latin typeface="Dosis" pitchFamily="2" charset="0"/>
              </a:rPr>
              <a:t>?</a:t>
            </a:r>
          </a:p>
        </p:txBody>
      </p:sp>
    </p:spTree>
    <p:extLst>
      <p:ext uri="{BB962C8B-B14F-4D97-AF65-F5344CB8AC3E}">
        <p14:creationId xmlns:p14="http://schemas.microsoft.com/office/powerpoint/2010/main" val="32898487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924E04E-4195-F578-B65E-08E6D739729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DC9035D3-4161-493E-8703-E76D4C09B16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23808" y="1467760"/>
            <a:ext cx="3543910" cy="5004758"/>
          </a:xfrm>
          <a:prstGeom prst="rect">
            <a:avLst/>
          </a:prstGeom>
        </p:spPr>
      </p:pic>
      <p:sp>
        <p:nvSpPr>
          <p:cNvPr id="15" name="Titre 3">
            <a:extLst>
              <a:ext uri="{FF2B5EF4-FFF2-40B4-BE49-F238E27FC236}">
                <a16:creationId xmlns:a16="http://schemas.microsoft.com/office/drawing/2014/main" id="{4028D763-82A6-913A-5F00-0C18E140FD4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Prenez vos livrets à la page </a:t>
            </a:r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75</a:t>
            </a:r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.</a:t>
            </a:r>
          </a:p>
        </p:txBody>
      </p:sp>
      <p:grpSp>
        <p:nvGrpSpPr>
          <p:cNvPr id="16" name="Groupe 15">
            <a:extLst>
              <a:ext uri="{FF2B5EF4-FFF2-40B4-BE49-F238E27FC236}">
                <a16:creationId xmlns:a16="http://schemas.microsoft.com/office/drawing/2014/main" id="{B71F0C3C-0589-B016-DCB5-B3D0A82E1219}"/>
              </a:ext>
            </a:extLst>
          </p:cNvPr>
          <p:cNvGrpSpPr/>
          <p:nvPr/>
        </p:nvGrpSpPr>
        <p:grpSpPr>
          <a:xfrm>
            <a:off x="80765" y="643788"/>
            <a:ext cx="1147140" cy="980797"/>
            <a:chOff x="113769" y="634753"/>
            <a:chExt cx="1147140" cy="980797"/>
          </a:xfrm>
        </p:grpSpPr>
        <p:pic>
          <p:nvPicPr>
            <p:cNvPr id="17" name="Image 16">
              <a:extLst>
                <a:ext uri="{FF2B5EF4-FFF2-40B4-BE49-F238E27FC236}">
                  <a16:creationId xmlns:a16="http://schemas.microsoft.com/office/drawing/2014/main" id="{6F88DF4B-143C-06D5-43F5-8265F94DBE99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8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4DCE3513-DD7D-ADA6-7800-9FB2E5922918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sp>
        <p:nvSpPr>
          <p:cNvPr id="20" name="Rectangle : coins arrondis 19">
            <a:extLst>
              <a:ext uri="{FF2B5EF4-FFF2-40B4-BE49-F238E27FC236}">
                <a16:creationId xmlns:a16="http://schemas.microsoft.com/office/drawing/2014/main" id="{B1D499C1-D72C-C687-9F3B-94A31D603D9A}"/>
              </a:ext>
            </a:extLst>
          </p:cNvPr>
          <p:cNvSpPr/>
          <p:nvPr/>
        </p:nvSpPr>
        <p:spPr>
          <a:xfrm>
            <a:off x="2623808" y="2357718"/>
            <a:ext cx="3543910" cy="1613647"/>
          </a:xfrm>
          <a:prstGeom prst="roundRect">
            <a:avLst/>
          </a:prstGeom>
          <a:noFill/>
          <a:ln w="38100">
            <a:solidFill>
              <a:srgbClr val="E84234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2897049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304A86D-8761-22EA-27C2-45F671D342D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re 8">
            <a:extLst>
              <a:ext uri="{FF2B5EF4-FFF2-40B4-BE49-F238E27FC236}">
                <a16:creationId xmlns:a16="http://schemas.microsoft.com/office/drawing/2014/main" id="{F2EB7FC9-0E25-E1A2-26C6-087E27AC473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/>
          <a:p>
            <a:pPr algn="l"/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Maintenant, tout le monde participe. </a:t>
            </a:r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Chacun pose à l’autre les questions suivantes :</a:t>
            </a:r>
            <a:endParaRPr lang="fr-FR" dirty="0">
              <a:solidFill>
                <a:schemeClr val="tx1">
                  <a:lumMod val="65000"/>
                  <a:lumOff val="35000"/>
                </a:schemeClr>
              </a:solidFill>
              <a:latin typeface="Dosis Medium" pitchFamily="2" charset="0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347A1A63-F9FA-20CE-1F6F-F0CF505EB154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8" name="Image 7">
              <a:extLst>
                <a:ext uri="{FF2B5EF4-FFF2-40B4-BE49-F238E27FC236}">
                  <a16:creationId xmlns:a16="http://schemas.microsoft.com/office/drawing/2014/main" id="{9BF30DF0-BC2C-072C-3D7A-8E2D92547212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0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E0BD20F5-D665-6645-5A62-1AF5067A3017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pic>
        <p:nvPicPr>
          <p:cNvPr id="12" name="Image 11">
            <a:extLst>
              <a:ext uri="{FF2B5EF4-FFF2-40B4-BE49-F238E27FC236}">
                <a16:creationId xmlns:a16="http://schemas.microsoft.com/office/drawing/2014/main" id="{5C72FE1E-BE26-562A-32CD-EE1ADD931D2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flipH="1">
            <a:off x="5519256" y="2682423"/>
            <a:ext cx="3070841" cy="2047227"/>
          </a:xfrm>
          <a:prstGeom prst="rect">
            <a:avLst/>
          </a:prstGeo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8FA5878F-0CE0-4641-A66D-CCB7080EDD11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14711" y="2391593"/>
            <a:ext cx="4610789" cy="22719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607434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FFEEE8B-3733-68BD-2BAF-3A7A73A4672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re 1">
            <a:extLst>
              <a:ext uri="{FF2B5EF4-FFF2-40B4-BE49-F238E27FC236}">
                <a16:creationId xmlns:a16="http://schemas.microsoft.com/office/drawing/2014/main" id="{58FFB303-06D9-83F6-ED18-6902AC45D61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2398" y="1193953"/>
            <a:ext cx="7886700" cy="705267"/>
          </a:xfrm>
        </p:spPr>
        <p:txBody>
          <a:bodyPr/>
          <a:lstStyle/>
          <a:p>
            <a:r>
              <a:rPr lang="fr-MA" sz="3200" dirty="0"/>
              <a:t>Plan de la séance</a:t>
            </a: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FD3F18F9-BA78-0CBA-47E8-44912CD3525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99732" y="4042784"/>
            <a:ext cx="6344535" cy="1495634"/>
          </a:xfrm>
          <a:prstGeom prst="rect">
            <a:avLst/>
          </a:prstGeom>
        </p:spPr>
      </p:pic>
      <p:sp>
        <p:nvSpPr>
          <p:cNvPr id="14" name="ZoneTexte 13">
            <a:extLst>
              <a:ext uri="{FF2B5EF4-FFF2-40B4-BE49-F238E27FC236}">
                <a16:creationId xmlns:a16="http://schemas.microsoft.com/office/drawing/2014/main" id="{3364B865-7311-DE2F-2B9C-7CDF9BC91F83}"/>
              </a:ext>
            </a:extLst>
          </p:cNvPr>
          <p:cNvSpPr txBox="1"/>
          <p:nvPr/>
        </p:nvSpPr>
        <p:spPr>
          <a:xfrm>
            <a:off x="2380260" y="4185526"/>
            <a:ext cx="337564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MA" sz="1600" dirty="0">
                <a:solidFill>
                  <a:srgbClr val="424D7B"/>
                </a:solidFill>
                <a:latin typeface="Dosis ExtraBold" pitchFamily="2" charset="0"/>
              </a:rPr>
              <a:t>2, </a:t>
            </a: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Activité 2</a:t>
            </a: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9180DAB7-6646-5A73-5C33-F3A50E8BC883}"/>
              </a:ext>
            </a:extLst>
          </p:cNvPr>
          <p:cNvGrpSpPr/>
          <p:nvPr/>
        </p:nvGrpSpPr>
        <p:grpSpPr>
          <a:xfrm>
            <a:off x="3120265" y="0"/>
            <a:ext cx="2741519" cy="1084434"/>
            <a:chOff x="3072140" y="0"/>
            <a:chExt cx="2741519" cy="1084434"/>
          </a:xfrm>
        </p:grpSpPr>
        <p:sp>
          <p:nvSpPr>
            <p:cNvPr id="5" name="Rectangle 4">
              <a:extLst>
                <a:ext uri="{FF2B5EF4-FFF2-40B4-BE49-F238E27FC236}">
                  <a16:creationId xmlns:a16="http://schemas.microsoft.com/office/drawing/2014/main" id="{B2BFBA93-2963-08BC-1DA3-469CC5ADD678}"/>
                </a:ext>
              </a:extLst>
            </p:cNvPr>
            <p:cNvSpPr/>
            <p:nvPr/>
          </p:nvSpPr>
          <p:spPr>
            <a:xfrm>
              <a:off x="3224463" y="365760"/>
              <a:ext cx="2483318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7" name="Rectangle 16">
              <a:extLst>
                <a:ext uri="{FF2B5EF4-FFF2-40B4-BE49-F238E27FC236}">
                  <a16:creationId xmlns:a16="http://schemas.microsoft.com/office/drawing/2014/main" id="{85D8C0C9-459A-55D8-6D8C-7314D4982E26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8" name="Titre 53">
              <a:extLst>
                <a:ext uri="{FF2B5EF4-FFF2-40B4-BE49-F238E27FC236}">
                  <a16:creationId xmlns:a16="http://schemas.microsoft.com/office/drawing/2014/main" id="{1B154FB0-B00B-39E6-3DC9-0C91F4952F3A}"/>
                </a:ext>
              </a:extLst>
            </p:cNvPr>
            <p:cNvSpPr txBox="1">
              <a:spLocks/>
            </p:cNvSpPr>
            <p:nvPr/>
          </p:nvSpPr>
          <p:spPr>
            <a:xfrm>
              <a:off x="3072140" y="472434"/>
              <a:ext cx="2660360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1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j-ea"/>
                  <a:cs typeface="+mj-cs"/>
                </a:rPr>
                <a:t>Réservé à l’enseignant (e)</a:t>
              </a:r>
            </a:p>
          </p:txBody>
        </p:sp>
      </p:grp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355116EA-4FE2-8E53-B43F-E1AF81F4F4F7}"/>
              </a:ext>
            </a:extLst>
          </p:cNvPr>
          <p:cNvSpPr txBox="1">
            <a:spLocks noGrp="1"/>
          </p:cNvSpPr>
          <p:nvPr>
            <p:ph type="body" sz="quarter" idx="21"/>
          </p:nvPr>
        </p:nvSpPr>
        <p:spPr>
          <a:xfrm>
            <a:off x="2192797" y="3028796"/>
            <a:ext cx="5169321" cy="75565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  <a:defRPr/>
            </a:pPr>
            <a:r>
              <a:rPr lang="fr-MA" dirty="0">
                <a:solidFill>
                  <a:schemeClr val="bg1">
                    <a:lumMod val="50000"/>
                  </a:schemeClr>
                </a:solidFill>
              </a:rPr>
              <a:t>Questions en rafale.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5DC566B6-A7BC-76A4-19B4-275D440E37B6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/>
        <p:txBody>
          <a:bodyPr/>
          <a:lstStyle/>
          <a:p>
            <a:r>
              <a:rPr lang="fr-MA" dirty="0">
                <a:solidFill>
                  <a:srgbClr val="424D7B"/>
                </a:solidFill>
              </a:rPr>
              <a:t>Prise de parole.</a:t>
            </a:r>
          </a:p>
        </p:txBody>
      </p:sp>
      <p:pic>
        <p:nvPicPr>
          <p:cNvPr id="37" name="Espace réservé pour une image  36" descr="Une image contenant horloge, cercle, symbole, Police&#10;&#10;Le contenu généré par l’IA peut être incorrect.">
            <a:extLst>
              <a:ext uri="{FF2B5EF4-FFF2-40B4-BE49-F238E27FC236}">
                <a16:creationId xmlns:a16="http://schemas.microsoft.com/office/drawing/2014/main" id="{58424BAA-A47B-4E20-FFE5-6432611FA8F2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26" r="-7526"/>
          <a:stretch>
            <a:fillRect/>
          </a:stretch>
        </p:blipFill>
        <p:spPr>
          <a:xfrm>
            <a:off x="7298796" y="3984080"/>
            <a:ext cx="540000" cy="540000"/>
          </a:xfrm>
          <a:prstGeom prst="rect">
            <a:avLst/>
          </a:prstGeom>
          <a:noFill/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8D828657-A3E8-44BD-A4B3-1F247FD05D1E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grayscl/>
          </a:blip>
          <a:stretch>
            <a:fillRect/>
          </a:stretch>
        </p:blipFill>
        <p:spPr>
          <a:xfrm>
            <a:off x="7153602" y="2237774"/>
            <a:ext cx="850846" cy="8508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284192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70BEF00-2BBA-FDB7-430B-3873EE4E467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1">
            <a:extLst>
              <a:ext uri="{FF2B5EF4-FFF2-40B4-BE49-F238E27FC236}">
                <a16:creationId xmlns:a16="http://schemas.microsoft.com/office/drawing/2014/main" id="{F5F58E59-5520-C4C4-25CC-4DA75C52FBA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Maintenant, nous allons prendre la parole pour nous présenter et parler de notre maison et de notre famille. Soyez attentifs.</a:t>
            </a:r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A495ED51-8C3F-665E-9476-E8D6C643F282}"/>
              </a:ext>
            </a:extLst>
          </p:cNvPr>
          <p:cNvSpPr/>
          <p:nvPr/>
        </p:nvSpPr>
        <p:spPr>
          <a:xfrm>
            <a:off x="2112377" y="1643001"/>
            <a:ext cx="1388084" cy="368606"/>
          </a:xfrm>
          <a:prstGeom prst="round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222A6553-6B21-E5A5-6E0A-D0AA79DCF9D2}"/>
              </a:ext>
            </a:extLst>
          </p:cNvPr>
          <p:cNvSpPr txBox="1"/>
          <p:nvPr/>
        </p:nvSpPr>
        <p:spPr>
          <a:xfrm>
            <a:off x="2353195" y="1651900"/>
            <a:ext cx="8939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9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Étape 1</a:t>
            </a:r>
          </a:p>
        </p:txBody>
      </p:sp>
      <p:sp>
        <p:nvSpPr>
          <p:cNvPr id="10" name="Rectangle : coins arrondis 9">
            <a:extLst>
              <a:ext uri="{FF2B5EF4-FFF2-40B4-BE49-F238E27FC236}">
                <a16:creationId xmlns:a16="http://schemas.microsoft.com/office/drawing/2014/main" id="{A6426D2D-B626-9410-8F26-F4847C7DBAC2}"/>
              </a:ext>
            </a:extLst>
          </p:cNvPr>
          <p:cNvSpPr/>
          <p:nvPr/>
        </p:nvSpPr>
        <p:spPr>
          <a:xfrm>
            <a:off x="3832400" y="1638321"/>
            <a:ext cx="1388084" cy="368606"/>
          </a:xfrm>
          <a:prstGeom prst="round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F7479174-E71A-88BA-206D-C9E8E3ACE030}"/>
              </a:ext>
            </a:extLst>
          </p:cNvPr>
          <p:cNvSpPr txBox="1"/>
          <p:nvPr/>
        </p:nvSpPr>
        <p:spPr>
          <a:xfrm>
            <a:off x="4073218" y="1627970"/>
            <a:ext cx="95186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9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Étape  2</a:t>
            </a:r>
          </a:p>
        </p:txBody>
      </p:sp>
      <p:sp>
        <p:nvSpPr>
          <p:cNvPr id="12" name="Rectangle : coins arrondis 11">
            <a:extLst>
              <a:ext uri="{FF2B5EF4-FFF2-40B4-BE49-F238E27FC236}">
                <a16:creationId xmlns:a16="http://schemas.microsoft.com/office/drawing/2014/main" id="{34CC98DD-B977-C554-663D-9DD4DE41ACB2}"/>
              </a:ext>
            </a:extLst>
          </p:cNvPr>
          <p:cNvSpPr/>
          <p:nvPr/>
        </p:nvSpPr>
        <p:spPr>
          <a:xfrm>
            <a:off x="5571674" y="1648672"/>
            <a:ext cx="1388084" cy="368606"/>
          </a:xfrm>
          <a:prstGeom prst="round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3" name="ZoneTexte 12">
            <a:extLst>
              <a:ext uri="{FF2B5EF4-FFF2-40B4-BE49-F238E27FC236}">
                <a16:creationId xmlns:a16="http://schemas.microsoft.com/office/drawing/2014/main" id="{0239B61E-EBFB-C91A-E4E8-8B840B46FB48}"/>
              </a:ext>
            </a:extLst>
          </p:cNvPr>
          <p:cNvSpPr txBox="1"/>
          <p:nvPr/>
        </p:nvSpPr>
        <p:spPr>
          <a:xfrm>
            <a:off x="5812492" y="1638321"/>
            <a:ext cx="8939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9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Étape 3</a:t>
            </a:r>
          </a:p>
        </p:txBody>
      </p:sp>
      <p:grpSp>
        <p:nvGrpSpPr>
          <p:cNvPr id="15" name="Groupe 14">
            <a:extLst>
              <a:ext uri="{FF2B5EF4-FFF2-40B4-BE49-F238E27FC236}">
                <a16:creationId xmlns:a16="http://schemas.microsoft.com/office/drawing/2014/main" id="{3FF82DE9-11EA-4F62-9AA8-129FBA6F8DB5}"/>
              </a:ext>
            </a:extLst>
          </p:cNvPr>
          <p:cNvGrpSpPr/>
          <p:nvPr/>
        </p:nvGrpSpPr>
        <p:grpSpPr>
          <a:xfrm>
            <a:off x="80765" y="643788"/>
            <a:ext cx="1147140" cy="980797"/>
            <a:chOff x="113769" y="634753"/>
            <a:chExt cx="1147140" cy="980797"/>
          </a:xfrm>
        </p:grpSpPr>
        <p:pic>
          <p:nvPicPr>
            <p:cNvPr id="16" name="Image 15">
              <a:extLst>
                <a:ext uri="{FF2B5EF4-FFF2-40B4-BE49-F238E27FC236}">
                  <a16:creationId xmlns:a16="http://schemas.microsoft.com/office/drawing/2014/main" id="{7526CE4E-286B-49D3-B6BD-6B60AE7B4B58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7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4738A28B-51B6-4274-8372-351E836160FA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grpSp>
        <p:nvGrpSpPr>
          <p:cNvPr id="2" name="Groupe 1">
            <a:extLst>
              <a:ext uri="{FF2B5EF4-FFF2-40B4-BE49-F238E27FC236}">
                <a16:creationId xmlns:a16="http://schemas.microsoft.com/office/drawing/2014/main" id="{2F8EC402-833A-2871-A396-58148CAB54DC}"/>
              </a:ext>
            </a:extLst>
          </p:cNvPr>
          <p:cNvGrpSpPr/>
          <p:nvPr/>
        </p:nvGrpSpPr>
        <p:grpSpPr>
          <a:xfrm>
            <a:off x="818054" y="2486685"/>
            <a:ext cx="7328919" cy="3686922"/>
            <a:chOff x="818054" y="2415078"/>
            <a:chExt cx="7328919" cy="3686922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AA5BE22F-DFEC-3412-73AB-7619C71D4F98}"/>
                </a:ext>
              </a:extLst>
            </p:cNvPr>
            <p:cNvSpPr/>
            <p:nvPr/>
          </p:nvSpPr>
          <p:spPr>
            <a:xfrm>
              <a:off x="3721246" y="3087514"/>
              <a:ext cx="4182491" cy="3014486"/>
            </a:xfrm>
            <a:prstGeom prst="roundRect">
              <a:avLst>
                <a:gd name="adj" fmla="val 8792"/>
              </a:avLst>
            </a:prstGeom>
            <a:solidFill>
              <a:schemeClr val="bg1">
                <a:lumMod val="95000"/>
              </a:schemeClr>
            </a:solidFill>
            <a:ln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6" name="ZoneTexte 5">
              <a:extLst>
                <a:ext uri="{FF2B5EF4-FFF2-40B4-BE49-F238E27FC236}">
                  <a16:creationId xmlns:a16="http://schemas.microsoft.com/office/drawing/2014/main" id="{ECCF1336-0662-F3B0-831A-02E0CFD0298E}"/>
                </a:ext>
              </a:extLst>
            </p:cNvPr>
            <p:cNvSpPr txBox="1"/>
            <p:nvPr/>
          </p:nvSpPr>
          <p:spPr>
            <a:xfrm>
              <a:off x="3853023" y="3234662"/>
              <a:ext cx="3976731" cy="263149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1600" b="1" i="0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 SemiBold" pitchFamily="2" charset="0"/>
                  <a:ea typeface="+mn-ea"/>
                  <a:cs typeface="+mn-cs"/>
                </a:rPr>
                <a:t>Je m’app</a:t>
              </a:r>
              <a:r>
                <a:rPr kumimoji="0" lang="fr-MA" sz="1600" b="1" i="0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 SemiBold" pitchFamily="2" charset="0"/>
                  <a:ea typeface="+mn-ea"/>
                  <a:cs typeface="+mn-cs"/>
                </a:rPr>
                <a:t>elle _______ </a:t>
              </a:r>
              <a:r>
                <a:rPr kumimoji="0" lang="fr-FR" sz="1600" b="1" i="0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 SemiBold" pitchFamily="2" charset="0"/>
                  <a:ea typeface="+mn-ea"/>
                  <a:cs typeface="+mn-cs"/>
                </a:rPr>
                <a:t>. J’ai _________ .</a:t>
              </a:r>
            </a:p>
            <a:p>
              <a:pPr marL="0" marR="0" lvl="0" indent="0" algn="l" defTabSz="914400" rtl="0" eaLnBrk="1" fontAlgn="auto" latinLnBrk="0" hangingPunct="1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1600" b="1" i="0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 SemiBold" pitchFamily="2" charset="0"/>
                  <a:ea typeface="+mn-ea"/>
                  <a:cs typeface="+mn-cs"/>
                </a:rPr>
                <a:t>Je suis en </a:t>
              </a:r>
              <a:r>
                <a:rPr kumimoji="0" lang="ar-MA" sz="1600" b="1" i="0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 SemiBold" pitchFamily="2" charset="0"/>
                  <a:ea typeface="+mn-ea"/>
                  <a:cs typeface="Arial" panose="020B0604020202020204" pitchFamily="34" charset="0"/>
                </a:rPr>
                <a:t>ـــــــــــــــــــ</a:t>
              </a:r>
              <a:r>
                <a:rPr kumimoji="0" lang="fr-FR" sz="1600" b="1" i="0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 SemiBold" pitchFamily="2" charset="0"/>
                  <a:ea typeface="+mn-ea"/>
                  <a:cs typeface="+mn-cs"/>
                </a:rPr>
                <a:t> année.</a:t>
              </a:r>
            </a:p>
            <a:p>
              <a:pPr marL="0" marR="0" lvl="0" indent="0" algn="l" defTabSz="914400" rtl="0" eaLnBrk="1" fontAlgn="auto" latinLnBrk="0" hangingPunct="1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1600" b="1" i="0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 SemiBold" pitchFamily="2" charset="0"/>
                  <a:ea typeface="+mn-ea"/>
                  <a:cs typeface="+mn-cs"/>
                </a:rPr>
                <a:t>Je suis à  l’école </a:t>
              </a:r>
              <a:r>
                <a:rPr kumimoji="0" lang="ar-MA" sz="1600" b="1" i="0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 SemiBold" pitchFamily="2" charset="0"/>
                  <a:ea typeface="+mn-ea"/>
                  <a:cs typeface="Arial" panose="020B0604020202020204" pitchFamily="34" charset="0"/>
                </a:rPr>
                <a:t>ــــــــــــــــــــ</a:t>
              </a:r>
              <a:r>
                <a:rPr kumimoji="0" lang="fr-FR" sz="1600" b="1" i="0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 SemiBold" pitchFamily="2" charset="0"/>
                  <a:ea typeface="+mn-ea"/>
                  <a:cs typeface="+mn-cs"/>
                </a:rPr>
                <a:t> . </a:t>
              </a:r>
            </a:p>
            <a:p>
              <a:pPr marL="0" marR="0" lvl="0" indent="0" algn="l" defTabSz="914400" rtl="0" eaLnBrk="1" fontAlgn="auto" latinLnBrk="0" hangingPunct="1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1600" b="1" i="0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 SemiBold" pitchFamily="2" charset="0"/>
                  <a:ea typeface="+mn-ea"/>
                  <a:cs typeface="+mn-cs"/>
                </a:rPr>
                <a:t>C’est _________et c’est </a:t>
              </a:r>
              <a:r>
                <a:rPr kumimoji="0" lang="ar-MA" sz="1600" b="1" i="0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 SemiBold" pitchFamily="2" charset="0"/>
                  <a:ea typeface="+mn-ea"/>
                  <a:cs typeface="Arial" panose="020B0604020202020204" pitchFamily="34" charset="0"/>
                </a:rPr>
                <a:t>ــــــــــــــــــــ</a:t>
              </a:r>
              <a:r>
                <a:rPr kumimoji="0" lang="fr-FR" sz="1600" b="1" i="0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 SemiBold" pitchFamily="2" charset="0"/>
                  <a:ea typeface="+mn-ea"/>
                  <a:cs typeface="+mn-cs"/>
                </a:rPr>
                <a:t> . </a:t>
              </a:r>
            </a:p>
            <a:p>
              <a:pPr marL="0" marR="0" lvl="0" indent="0" algn="l" defTabSz="914400" rtl="0" eaLnBrk="1" fontAlgn="auto" latinLnBrk="0" hangingPunct="1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1600" b="1" i="0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 SemiBold" pitchFamily="2" charset="0"/>
                  <a:ea typeface="+mn-ea"/>
                  <a:cs typeface="+mn-cs"/>
                </a:rPr>
                <a:t>J’ai </a:t>
              </a:r>
              <a:r>
                <a:rPr kumimoji="0" lang="ar-MA" sz="1600" b="1" i="0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 SemiBold" pitchFamily="2" charset="0"/>
                  <a:ea typeface="+mn-ea"/>
                  <a:cs typeface="Arial" panose="020B0604020202020204" pitchFamily="34" charset="0"/>
                </a:rPr>
                <a:t>ــــــــــــــــــــ</a:t>
              </a:r>
              <a:r>
                <a:rPr kumimoji="0" lang="fr-FR" sz="1600" b="1" i="0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 SemiBold" pitchFamily="2" charset="0"/>
                  <a:ea typeface="+mn-ea"/>
                  <a:cs typeface="+mn-cs"/>
                </a:rPr>
                <a:t> .  Je n’ai pas de </a:t>
              </a:r>
              <a:r>
                <a:rPr kumimoji="0" lang="ar-MA" sz="1600" b="1" i="0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 SemiBold" pitchFamily="2" charset="0"/>
                  <a:ea typeface="+mn-ea"/>
                  <a:cs typeface="Arial" panose="020B0604020202020204" pitchFamily="34" charset="0"/>
                </a:rPr>
                <a:t>ــــــــــــــــــــ</a:t>
              </a:r>
              <a:r>
                <a:rPr kumimoji="0" lang="fr-FR" sz="1600" b="1" i="0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 SemiBold" pitchFamily="2" charset="0"/>
                  <a:ea typeface="+mn-ea"/>
                  <a:cs typeface="+mn-cs"/>
                </a:rPr>
                <a:t> . </a:t>
              </a:r>
            </a:p>
            <a:p>
              <a:pPr marL="0" marR="0" lvl="0" indent="0" algn="l" defTabSz="914400" rtl="0" eaLnBrk="1" fontAlgn="auto" latinLnBrk="0" hangingPunct="1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1600" b="1" i="0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 SemiBold" pitchFamily="2" charset="0"/>
                  <a:ea typeface="+mn-ea"/>
                  <a:cs typeface="+mn-cs"/>
                </a:rPr>
                <a:t>Dans ma maison, il y a ______, _______et ________.</a:t>
              </a:r>
            </a:p>
            <a:p>
              <a:pPr marL="0" marR="0" lvl="0" indent="0" algn="l" defTabSz="914400" rtl="0" eaLnBrk="1" fontAlgn="auto" latinLnBrk="0" hangingPunct="1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1600" b="1" i="0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 SemiBold" pitchFamily="2" charset="0"/>
                  <a:ea typeface="+mn-ea"/>
                  <a:cs typeface="+mn-cs"/>
                </a:rPr>
                <a:t>Ma maman est _____________.</a:t>
              </a:r>
            </a:p>
          </p:txBody>
        </p:sp>
        <p:pic>
          <p:nvPicPr>
            <p:cNvPr id="14" name="Image 13">
              <a:extLst>
                <a:ext uri="{FF2B5EF4-FFF2-40B4-BE49-F238E27FC236}">
                  <a16:creationId xmlns:a16="http://schemas.microsoft.com/office/drawing/2014/main" id="{A19C4E5B-51A3-9A9B-B16B-E246B1483BD4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1531641" y="3558477"/>
              <a:ext cx="1695682" cy="2543523"/>
            </a:xfrm>
            <a:prstGeom prst="rect">
              <a:avLst/>
            </a:prstGeom>
          </p:spPr>
        </p:pic>
        <p:pic>
          <p:nvPicPr>
            <p:cNvPr id="18" name="Image 17">
              <a:extLst>
                <a:ext uri="{FF2B5EF4-FFF2-40B4-BE49-F238E27FC236}">
                  <a16:creationId xmlns:a16="http://schemas.microsoft.com/office/drawing/2014/main" id="{7928D7AB-42F6-0340-BDC9-DFEACE03D7DC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tretch>
              <a:fillRect/>
            </a:stretch>
          </p:blipFill>
          <p:spPr>
            <a:xfrm>
              <a:off x="818054" y="2615133"/>
              <a:ext cx="1049093" cy="1172034"/>
            </a:xfrm>
            <a:prstGeom prst="rect">
              <a:avLst/>
            </a:prstGeom>
          </p:spPr>
        </p:pic>
        <p:sp>
          <p:nvSpPr>
            <p:cNvPr id="19" name="ZoneTexte 18">
              <a:extLst>
                <a:ext uri="{FF2B5EF4-FFF2-40B4-BE49-F238E27FC236}">
                  <a16:creationId xmlns:a16="http://schemas.microsoft.com/office/drawing/2014/main" id="{60FDD209-0A57-6B31-BC4F-5B8BCB636D6D}"/>
                </a:ext>
              </a:extLst>
            </p:cNvPr>
            <p:cNvSpPr txBox="1"/>
            <p:nvPr/>
          </p:nvSpPr>
          <p:spPr>
            <a:xfrm>
              <a:off x="1199820" y="2415078"/>
              <a:ext cx="6947153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lvl="0" algn="ctr">
                <a:defRPr/>
              </a:pPr>
              <a:r>
                <a:rPr kumimoji="0" lang="fr-FR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 Medium" pitchFamily="2" charset="0"/>
                  <a:ea typeface="+mn-ea"/>
                  <a:cs typeface="+mn-cs"/>
                </a:rPr>
                <a:t>Situation : </a:t>
              </a:r>
              <a:r>
                <a:rPr kumimoji="0" lang="fr-FR" sz="2000" b="0" i="0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 Medium" pitchFamily="2" charset="0"/>
                  <a:ea typeface="+mn-ea"/>
                  <a:cs typeface="+mn-cs"/>
                </a:rPr>
                <a:t>Présente-toi, puis parle</a:t>
              </a:r>
              <a:r>
                <a:rPr lang="fr-FR" sz="2000" dirty="0">
                  <a:solidFill>
                    <a:srgbClr val="5B9BD5">
                      <a:lumMod val="50000"/>
                    </a:srgbClr>
                  </a:solidFill>
                  <a:latin typeface="Dosis Medium" pitchFamily="2" charset="0"/>
                </a:rPr>
                <a:t> de ta maison et de ta famille.</a:t>
              </a:r>
              <a:endParaRPr kumimoji="0" lang="fr-FR" sz="2000" b="0" i="0" u="none" strike="noStrike" kern="120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Dosis Medium" pitchFamily="2" charset="0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1393522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DFBC2FA-ACF9-8866-446E-053FA992B5C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1">
            <a:extLst>
              <a:ext uri="{FF2B5EF4-FFF2-40B4-BE49-F238E27FC236}">
                <a16:creationId xmlns:a16="http://schemas.microsoft.com/office/drawing/2014/main" id="{3CC19DEF-9D0E-C006-C640-D0A5796C37F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pPr algn="l"/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Étape 1. Je vais vous expliquer la situation. </a:t>
            </a:r>
          </a:p>
        </p:txBody>
      </p:sp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9A11A24F-38FD-E34C-B33A-BDCBB89DC40D}"/>
              </a:ext>
            </a:extLst>
          </p:cNvPr>
          <p:cNvSpPr/>
          <p:nvPr/>
        </p:nvSpPr>
        <p:spPr>
          <a:xfrm>
            <a:off x="2281091" y="1658578"/>
            <a:ext cx="1388084" cy="368606"/>
          </a:xfrm>
          <a:prstGeom prst="round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FBB43655-C710-6827-713D-A6D7B029B452}"/>
              </a:ext>
            </a:extLst>
          </p:cNvPr>
          <p:cNvSpPr txBox="1"/>
          <p:nvPr/>
        </p:nvSpPr>
        <p:spPr>
          <a:xfrm>
            <a:off x="2521909" y="1667477"/>
            <a:ext cx="8939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9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Étape 1</a:t>
            </a:r>
          </a:p>
        </p:txBody>
      </p:sp>
      <p:sp>
        <p:nvSpPr>
          <p:cNvPr id="6" name="Rectangle : coins arrondis 5">
            <a:extLst>
              <a:ext uri="{FF2B5EF4-FFF2-40B4-BE49-F238E27FC236}">
                <a16:creationId xmlns:a16="http://schemas.microsoft.com/office/drawing/2014/main" id="{0AD4B954-234A-B2DE-C52B-57C1C252FA58}"/>
              </a:ext>
            </a:extLst>
          </p:cNvPr>
          <p:cNvSpPr/>
          <p:nvPr/>
        </p:nvSpPr>
        <p:spPr>
          <a:xfrm>
            <a:off x="4001114" y="1653898"/>
            <a:ext cx="1388084" cy="368606"/>
          </a:xfrm>
          <a:prstGeom prst="round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3A6C8A16-299E-D23D-43F4-06D945314C29}"/>
              </a:ext>
            </a:extLst>
          </p:cNvPr>
          <p:cNvSpPr txBox="1"/>
          <p:nvPr/>
        </p:nvSpPr>
        <p:spPr>
          <a:xfrm>
            <a:off x="4241932" y="1643547"/>
            <a:ext cx="8939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9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Étape 2</a:t>
            </a:r>
          </a:p>
        </p:txBody>
      </p:sp>
      <p:sp>
        <p:nvSpPr>
          <p:cNvPr id="10" name="Rectangle : coins arrondis 9">
            <a:extLst>
              <a:ext uri="{FF2B5EF4-FFF2-40B4-BE49-F238E27FC236}">
                <a16:creationId xmlns:a16="http://schemas.microsoft.com/office/drawing/2014/main" id="{34EA93C5-1D97-1A23-8A0F-461B916CBFF2}"/>
              </a:ext>
            </a:extLst>
          </p:cNvPr>
          <p:cNvSpPr/>
          <p:nvPr/>
        </p:nvSpPr>
        <p:spPr>
          <a:xfrm>
            <a:off x="5740388" y="1664249"/>
            <a:ext cx="1388084" cy="368606"/>
          </a:xfrm>
          <a:prstGeom prst="round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F6D8BD2F-F79C-7981-1C7B-F40D097857D3}"/>
              </a:ext>
            </a:extLst>
          </p:cNvPr>
          <p:cNvSpPr txBox="1"/>
          <p:nvPr/>
        </p:nvSpPr>
        <p:spPr>
          <a:xfrm>
            <a:off x="5981206" y="1653898"/>
            <a:ext cx="8939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9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Étape 3</a:t>
            </a:r>
          </a:p>
        </p:txBody>
      </p:sp>
      <p:grpSp>
        <p:nvGrpSpPr>
          <p:cNvPr id="15" name="Groupe 14">
            <a:extLst>
              <a:ext uri="{FF2B5EF4-FFF2-40B4-BE49-F238E27FC236}">
                <a16:creationId xmlns:a16="http://schemas.microsoft.com/office/drawing/2014/main" id="{0D5D2287-71A2-47CE-8782-9B4D310675D9}"/>
              </a:ext>
            </a:extLst>
          </p:cNvPr>
          <p:cNvGrpSpPr/>
          <p:nvPr/>
        </p:nvGrpSpPr>
        <p:grpSpPr>
          <a:xfrm>
            <a:off x="80765" y="643788"/>
            <a:ext cx="1147140" cy="980797"/>
            <a:chOff x="113769" y="634753"/>
            <a:chExt cx="1147140" cy="980797"/>
          </a:xfrm>
        </p:grpSpPr>
        <p:pic>
          <p:nvPicPr>
            <p:cNvPr id="16" name="Image 15">
              <a:extLst>
                <a:ext uri="{FF2B5EF4-FFF2-40B4-BE49-F238E27FC236}">
                  <a16:creationId xmlns:a16="http://schemas.microsoft.com/office/drawing/2014/main" id="{79A9474A-3B00-4CED-BF18-BA99B4D577E4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7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31850B4E-0DD0-4C01-99F1-26E0C341392F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grpSp>
        <p:nvGrpSpPr>
          <p:cNvPr id="2" name="Groupe 1">
            <a:extLst>
              <a:ext uri="{FF2B5EF4-FFF2-40B4-BE49-F238E27FC236}">
                <a16:creationId xmlns:a16="http://schemas.microsoft.com/office/drawing/2014/main" id="{381F19B6-DA99-04FD-46D1-1B6B94AD72E4}"/>
              </a:ext>
            </a:extLst>
          </p:cNvPr>
          <p:cNvGrpSpPr/>
          <p:nvPr/>
        </p:nvGrpSpPr>
        <p:grpSpPr>
          <a:xfrm>
            <a:off x="818054" y="2486685"/>
            <a:ext cx="7328919" cy="3686922"/>
            <a:chOff x="818054" y="2415078"/>
            <a:chExt cx="7328919" cy="3686922"/>
          </a:xfrm>
        </p:grpSpPr>
        <p:sp>
          <p:nvSpPr>
            <p:cNvPr id="12" name="Rectangle : coins arrondis 11">
              <a:extLst>
                <a:ext uri="{FF2B5EF4-FFF2-40B4-BE49-F238E27FC236}">
                  <a16:creationId xmlns:a16="http://schemas.microsoft.com/office/drawing/2014/main" id="{AC757B24-4C67-F365-25F9-A69D0C80DC23}"/>
                </a:ext>
              </a:extLst>
            </p:cNvPr>
            <p:cNvSpPr/>
            <p:nvPr/>
          </p:nvSpPr>
          <p:spPr>
            <a:xfrm>
              <a:off x="3721246" y="3087514"/>
              <a:ext cx="4182491" cy="3014486"/>
            </a:xfrm>
            <a:prstGeom prst="roundRect">
              <a:avLst>
                <a:gd name="adj" fmla="val 8792"/>
              </a:avLst>
            </a:prstGeom>
            <a:solidFill>
              <a:schemeClr val="bg1">
                <a:lumMod val="95000"/>
              </a:schemeClr>
            </a:solidFill>
            <a:ln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3" name="ZoneTexte 12">
              <a:extLst>
                <a:ext uri="{FF2B5EF4-FFF2-40B4-BE49-F238E27FC236}">
                  <a16:creationId xmlns:a16="http://schemas.microsoft.com/office/drawing/2014/main" id="{0D10EAE1-FEE1-2F81-23D1-986B9C2ADA0F}"/>
                </a:ext>
              </a:extLst>
            </p:cNvPr>
            <p:cNvSpPr txBox="1"/>
            <p:nvPr/>
          </p:nvSpPr>
          <p:spPr>
            <a:xfrm>
              <a:off x="3853023" y="3234662"/>
              <a:ext cx="3976731" cy="263149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1600" b="1" i="0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 SemiBold" pitchFamily="2" charset="0"/>
                  <a:ea typeface="+mn-ea"/>
                  <a:cs typeface="+mn-cs"/>
                </a:rPr>
                <a:t>Je m’app</a:t>
              </a:r>
              <a:r>
                <a:rPr kumimoji="0" lang="fr-MA" sz="1600" b="1" i="0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 SemiBold" pitchFamily="2" charset="0"/>
                  <a:ea typeface="+mn-ea"/>
                  <a:cs typeface="+mn-cs"/>
                </a:rPr>
                <a:t>elle _______ </a:t>
              </a:r>
              <a:r>
                <a:rPr kumimoji="0" lang="fr-FR" sz="1600" b="1" i="0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 SemiBold" pitchFamily="2" charset="0"/>
                  <a:ea typeface="+mn-ea"/>
                  <a:cs typeface="+mn-cs"/>
                </a:rPr>
                <a:t>. J’ai _________ .</a:t>
              </a:r>
            </a:p>
            <a:p>
              <a:pPr marL="0" marR="0" lvl="0" indent="0" algn="l" defTabSz="914400" rtl="0" eaLnBrk="1" fontAlgn="auto" latinLnBrk="0" hangingPunct="1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1600" b="1" i="0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 SemiBold" pitchFamily="2" charset="0"/>
                  <a:ea typeface="+mn-ea"/>
                  <a:cs typeface="+mn-cs"/>
                </a:rPr>
                <a:t>Je suis en </a:t>
              </a:r>
              <a:r>
                <a:rPr kumimoji="0" lang="ar-MA" sz="1600" b="1" i="0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 SemiBold" pitchFamily="2" charset="0"/>
                  <a:ea typeface="+mn-ea"/>
                  <a:cs typeface="Arial" panose="020B0604020202020204" pitchFamily="34" charset="0"/>
                </a:rPr>
                <a:t>ـــــــــــــــــــ</a:t>
              </a:r>
              <a:r>
                <a:rPr kumimoji="0" lang="fr-FR" sz="1600" b="1" i="0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 SemiBold" pitchFamily="2" charset="0"/>
                  <a:ea typeface="+mn-ea"/>
                  <a:cs typeface="+mn-cs"/>
                </a:rPr>
                <a:t> année.</a:t>
              </a:r>
            </a:p>
            <a:p>
              <a:pPr marL="0" marR="0" lvl="0" indent="0" algn="l" defTabSz="914400" rtl="0" eaLnBrk="1" fontAlgn="auto" latinLnBrk="0" hangingPunct="1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1600" b="1" i="0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 SemiBold" pitchFamily="2" charset="0"/>
                  <a:ea typeface="+mn-ea"/>
                  <a:cs typeface="+mn-cs"/>
                </a:rPr>
                <a:t>Je suis à  l’école </a:t>
              </a:r>
              <a:r>
                <a:rPr kumimoji="0" lang="ar-MA" sz="1600" b="1" i="0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 SemiBold" pitchFamily="2" charset="0"/>
                  <a:ea typeface="+mn-ea"/>
                  <a:cs typeface="Arial" panose="020B0604020202020204" pitchFamily="34" charset="0"/>
                </a:rPr>
                <a:t>ــــــــــــــــــــ</a:t>
              </a:r>
              <a:r>
                <a:rPr kumimoji="0" lang="fr-FR" sz="1600" b="1" i="0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 SemiBold" pitchFamily="2" charset="0"/>
                  <a:ea typeface="+mn-ea"/>
                  <a:cs typeface="+mn-cs"/>
                </a:rPr>
                <a:t> . </a:t>
              </a:r>
            </a:p>
            <a:p>
              <a:pPr marL="0" marR="0" lvl="0" indent="0" algn="l" defTabSz="914400" rtl="0" eaLnBrk="1" fontAlgn="auto" latinLnBrk="0" hangingPunct="1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1600" b="1" i="0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 SemiBold" pitchFamily="2" charset="0"/>
                  <a:ea typeface="+mn-ea"/>
                  <a:cs typeface="+mn-cs"/>
                </a:rPr>
                <a:t>C’est _________et c’est </a:t>
              </a:r>
              <a:r>
                <a:rPr kumimoji="0" lang="ar-MA" sz="1600" b="1" i="0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 SemiBold" pitchFamily="2" charset="0"/>
                  <a:ea typeface="+mn-ea"/>
                  <a:cs typeface="Arial" panose="020B0604020202020204" pitchFamily="34" charset="0"/>
                </a:rPr>
                <a:t>ــــــــــــــــــــ</a:t>
              </a:r>
              <a:r>
                <a:rPr kumimoji="0" lang="fr-FR" sz="1600" b="1" i="0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 SemiBold" pitchFamily="2" charset="0"/>
                  <a:ea typeface="+mn-ea"/>
                  <a:cs typeface="+mn-cs"/>
                </a:rPr>
                <a:t> . </a:t>
              </a:r>
            </a:p>
            <a:p>
              <a:pPr marL="0" marR="0" lvl="0" indent="0" algn="l" defTabSz="914400" rtl="0" eaLnBrk="1" fontAlgn="auto" latinLnBrk="0" hangingPunct="1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1600" b="1" i="0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 SemiBold" pitchFamily="2" charset="0"/>
                  <a:ea typeface="+mn-ea"/>
                  <a:cs typeface="+mn-cs"/>
                </a:rPr>
                <a:t>J’ai </a:t>
              </a:r>
              <a:r>
                <a:rPr kumimoji="0" lang="ar-MA" sz="1600" b="1" i="0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 SemiBold" pitchFamily="2" charset="0"/>
                  <a:ea typeface="+mn-ea"/>
                  <a:cs typeface="Arial" panose="020B0604020202020204" pitchFamily="34" charset="0"/>
                </a:rPr>
                <a:t>ــــــــــــــــــــ</a:t>
              </a:r>
              <a:r>
                <a:rPr kumimoji="0" lang="fr-FR" sz="1600" b="1" i="0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 SemiBold" pitchFamily="2" charset="0"/>
                  <a:ea typeface="+mn-ea"/>
                  <a:cs typeface="+mn-cs"/>
                </a:rPr>
                <a:t> .  Je n’ai pas de </a:t>
              </a:r>
              <a:r>
                <a:rPr kumimoji="0" lang="ar-MA" sz="1600" b="1" i="0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 SemiBold" pitchFamily="2" charset="0"/>
                  <a:ea typeface="+mn-ea"/>
                  <a:cs typeface="Arial" panose="020B0604020202020204" pitchFamily="34" charset="0"/>
                </a:rPr>
                <a:t>ــــــــــــــــــــ</a:t>
              </a:r>
              <a:r>
                <a:rPr kumimoji="0" lang="fr-FR" sz="1600" b="1" i="0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 SemiBold" pitchFamily="2" charset="0"/>
                  <a:ea typeface="+mn-ea"/>
                  <a:cs typeface="+mn-cs"/>
                </a:rPr>
                <a:t> . </a:t>
              </a:r>
            </a:p>
            <a:p>
              <a:pPr marL="0" marR="0" lvl="0" indent="0" algn="l" defTabSz="914400" rtl="0" eaLnBrk="1" fontAlgn="auto" latinLnBrk="0" hangingPunct="1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1600" b="1" i="0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 SemiBold" pitchFamily="2" charset="0"/>
                  <a:ea typeface="+mn-ea"/>
                  <a:cs typeface="+mn-cs"/>
                </a:rPr>
                <a:t>Dans ma maison, il y a ______, _______et ________.</a:t>
              </a:r>
            </a:p>
            <a:p>
              <a:pPr marL="0" marR="0" lvl="0" indent="0" algn="l" defTabSz="914400" rtl="0" eaLnBrk="1" fontAlgn="auto" latinLnBrk="0" hangingPunct="1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1600" b="1" i="0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 SemiBold" pitchFamily="2" charset="0"/>
                  <a:ea typeface="+mn-ea"/>
                  <a:cs typeface="+mn-cs"/>
                </a:rPr>
                <a:t>Ma maman est _____________.</a:t>
              </a:r>
            </a:p>
          </p:txBody>
        </p:sp>
        <p:pic>
          <p:nvPicPr>
            <p:cNvPr id="18" name="Image 17">
              <a:extLst>
                <a:ext uri="{FF2B5EF4-FFF2-40B4-BE49-F238E27FC236}">
                  <a16:creationId xmlns:a16="http://schemas.microsoft.com/office/drawing/2014/main" id="{E4433CF4-1AC3-A635-EBA1-A3ED6F6A8C93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1531641" y="3558477"/>
              <a:ext cx="1695682" cy="2543523"/>
            </a:xfrm>
            <a:prstGeom prst="rect">
              <a:avLst/>
            </a:prstGeom>
          </p:spPr>
        </p:pic>
        <p:pic>
          <p:nvPicPr>
            <p:cNvPr id="19" name="Image 18">
              <a:extLst>
                <a:ext uri="{FF2B5EF4-FFF2-40B4-BE49-F238E27FC236}">
                  <a16:creationId xmlns:a16="http://schemas.microsoft.com/office/drawing/2014/main" id="{1ED48CBF-C0F3-F18D-939D-B853F9E8FC03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tretch>
              <a:fillRect/>
            </a:stretch>
          </p:blipFill>
          <p:spPr>
            <a:xfrm>
              <a:off x="818054" y="2615133"/>
              <a:ext cx="1049093" cy="1172034"/>
            </a:xfrm>
            <a:prstGeom prst="rect">
              <a:avLst/>
            </a:prstGeom>
          </p:spPr>
        </p:pic>
        <p:sp>
          <p:nvSpPr>
            <p:cNvPr id="20" name="ZoneTexte 19">
              <a:extLst>
                <a:ext uri="{FF2B5EF4-FFF2-40B4-BE49-F238E27FC236}">
                  <a16:creationId xmlns:a16="http://schemas.microsoft.com/office/drawing/2014/main" id="{CA446513-0DD4-C43C-6980-F390C32B2FD8}"/>
                </a:ext>
              </a:extLst>
            </p:cNvPr>
            <p:cNvSpPr txBox="1"/>
            <p:nvPr/>
          </p:nvSpPr>
          <p:spPr>
            <a:xfrm>
              <a:off x="1199820" y="2415078"/>
              <a:ext cx="6947153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lvl="0" algn="ctr">
                <a:defRPr/>
              </a:pPr>
              <a:r>
                <a:rPr kumimoji="0" lang="fr-FR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 Medium" pitchFamily="2" charset="0"/>
                  <a:ea typeface="+mn-ea"/>
                  <a:cs typeface="+mn-cs"/>
                </a:rPr>
                <a:t>Situation : </a:t>
              </a:r>
              <a:r>
                <a:rPr kumimoji="0" lang="fr-FR" sz="2000" b="0" i="0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 Medium" pitchFamily="2" charset="0"/>
                  <a:ea typeface="+mn-ea"/>
                  <a:cs typeface="+mn-cs"/>
                </a:rPr>
                <a:t>Présente-toi, puis parle</a:t>
              </a:r>
              <a:r>
                <a:rPr lang="fr-FR" sz="2000" dirty="0">
                  <a:solidFill>
                    <a:srgbClr val="5B9BD5">
                      <a:lumMod val="50000"/>
                    </a:srgbClr>
                  </a:solidFill>
                  <a:latin typeface="Dosis Medium" pitchFamily="2" charset="0"/>
                </a:rPr>
                <a:t> de ta maison et de ta famille.</a:t>
              </a:r>
              <a:endParaRPr kumimoji="0" lang="fr-FR" sz="2000" b="0" i="0" u="none" strike="noStrike" kern="120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Dosis Medium" pitchFamily="2" charset="0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9612670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1F74DE9-ACD6-0D65-9AF5-465FCA86435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1">
            <a:extLst>
              <a:ext uri="{FF2B5EF4-FFF2-40B4-BE49-F238E27FC236}">
                <a16:creationId xmlns:a16="http://schemas.microsoft.com/office/drawing/2014/main" id="{41DE436B-45A3-135D-123A-0AB15006DBA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pPr algn="l"/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Étape 2. Chacun réfléchit silencieusement à ce qu’il va dire dans sa prise de parole.</a:t>
            </a:r>
          </a:p>
        </p:txBody>
      </p:sp>
      <p:sp>
        <p:nvSpPr>
          <p:cNvPr id="12" name="Rectangle : coins arrondis 11">
            <a:extLst>
              <a:ext uri="{FF2B5EF4-FFF2-40B4-BE49-F238E27FC236}">
                <a16:creationId xmlns:a16="http://schemas.microsoft.com/office/drawing/2014/main" id="{D568E6EE-BDD2-5B9C-80B0-8F28E2D48DA5}"/>
              </a:ext>
            </a:extLst>
          </p:cNvPr>
          <p:cNvSpPr/>
          <p:nvPr/>
        </p:nvSpPr>
        <p:spPr>
          <a:xfrm>
            <a:off x="2112377" y="1643001"/>
            <a:ext cx="1388084" cy="368606"/>
          </a:xfrm>
          <a:prstGeom prst="round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3" name="ZoneTexte 12">
            <a:extLst>
              <a:ext uri="{FF2B5EF4-FFF2-40B4-BE49-F238E27FC236}">
                <a16:creationId xmlns:a16="http://schemas.microsoft.com/office/drawing/2014/main" id="{EF932ACB-B6BF-C78C-4340-61C1D8EF2EA3}"/>
              </a:ext>
            </a:extLst>
          </p:cNvPr>
          <p:cNvSpPr txBox="1"/>
          <p:nvPr/>
        </p:nvSpPr>
        <p:spPr>
          <a:xfrm>
            <a:off x="2353195" y="1651900"/>
            <a:ext cx="8939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9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Étape 1</a:t>
            </a:r>
          </a:p>
        </p:txBody>
      </p:sp>
      <p:sp>
        <p:nvSpPr>
          <p:cNvPr id="15" name="Rectangle : coins arrondis 14">
            <a:extLst>
              <a:ext uri="{FF2B5EF4-FFF2-40B4-BE49-F238E27FC236}">
                <a16:creationId xmlns:a16="http://schemas.microsoft.com/office/drawing/2014/main" id="{AF4EAE89-BD9F-8B8E-E4E6-BF2EF2EC64C7}"/>
              </a:ext>
            </a:extLst>
          </p:cNvPr>
          <p:cNvSpPr/>
          <p:nvPr/>
        </p:nvSpPr>
        <p:spPr>
          <a:xfrm>
            <a:off x="3832400" y="1638321"/>
            <a:ext cx="1388084" cy="368606"/>
          </a:xfrm>
          <a:prstGeom prst="round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6" name="ZoneTexte 15">
            <a:extLst>
              <a:ext uri="{FF2B5EF4-FFF2-40B4-BE49-F238E27FC236}">
                <a16:creationId xmlns:a16="http://schemas.microsoft.com/office/drawing/2014/main" id="{07819028-C218-9D9A-6258-5EFEE369727F}"/>
              </a:ext>
            </a:extLst>
          </p:cNvPr>
          <p:cNvSpPr txBox="1"/>
          <p:nvPr/>
        </p:nvSpPr>
        <p:spPr>
          <a:xfrm>
            <a:off x="4073218" y="1627970"/>
            <a:ext cx="8939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9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Étape 2</a:t>
            </a:r>
          </a:p>
        </p:txBody>
      </p: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5497BCC7-0BD4-EBF8-2956-C75F6BD61DE2}"/>
              </a:ext>
            </a:extLst>
          </p:cNvPr>
          <p:cNvSpPr/>
          <p:nvPr/>
        </p:nvSpPr>
        <p:spPr>
          <a:xfrm>
            <a:off x="5571674" y="1648672"/>
            <a:ext cx="1388084" cy="368606"/>
          </a:xfrm>
          <a:prstGeom prst="round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8" name="ZoneTexte 17">
            <a:extLst>
              <a:ext uri="{FF2B5EF4-FFF2-40B4-BE49-F238E27FC236}">
                <a16:creationId xmlns:a16="http://schemas.microsoft.com/office/drawing/2014/main" id="{CC8E6932-5148-BBF8-36C1-54C89EF66C32}"/>
              </a:ext>
            </a:extLst>
          </p:cNvPr>
          <p:cNvSpPr txBox="1"/>
          <p:nvPr/>
        </p:nvSpPr>
        <p:spPr>
          <a:xfrm>
            <a:off x="5812492" y="1638321"/>
            <a:ext cx="8939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9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Étape 3</a:t>
            </a:r>
          </a:p>
        </p:txBody>
      </p:sp>
      <p:grpSp>
        <p:nvGrpSpPr>
          <p:cNvPr id="21" name="Groupe 20">
            <a:extLst>
              <a:ext uri="{FF2B5EF4-FFF2-40B4-BE49-F238E27FC236}">
                <a16:creationId xmlns:a16="http://schemas.microsoft.com/office/drawing/2014/main" id="{5788631F-94E9-43D2-9690-F20524F382D6}"/>
              </a:ext>
            </a:extLst>
          </p:cNvPr>
          <p:cNvGrpSpPr/>
          <p:nvPr/>
        </p:nvGrpSpPr>
        <p:grpSpPr>
          <a:xfrm>
            <a:off x="80765" y="643788"/>
            <a:ext cx="1147140" cy="980797"/>
            <a:chOff x="113769" y="634753"/>
            <a:chExt cx="1147140" cy="980797"/>
          </a:xfrm>
        </p:grpSpPr>
        <p:pic>
          <p:nvPicPr>
            <p:cNvPr id="22" name="Image 21">
              <a:extLst>
                <a:ext uri="{FF2B5EF4-FFF2-40B4-BE49-F238E27FC236}">
                  <a16:creationId xmlns:a16="http://schemas.microsoft.com/office/drawing/2014/main" id="{F567E254-9635-4A3F-B0BE-F3AA26E26A12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23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F25FDB49-CD05-4828-B019-52940668C1BA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grpSp>
        <p:nvGrpSpPr>
          <p:cNvPr id="2" name="Groupe 1">
            <a:extLst>
              <a:ext uri="{FF2B5EF4-FFF2-40B4-BE49-F238E27FC236}">
                <a16:creationId xmlns:a16="http://schemas.microsoft.com/office/drawing/2014/main" id="{EAFE463C-6640-D5CC-218E-339147290A74}"/>
              </a:ext>
            </a:extLst>
          </p:cNvPr>
          <p:cNvGrpSpPr/>
          <p:nvPr/>
        </p:nvGrpSpPr>
        <p:grpSpPr>
          <a:xfrm>
            <a:off x="818054" y="2486685"/>
            <a:ext cx="7328919" cy="3686922"/>
            <a:chOff x="818054" y="2415078"/>
            <a:chExt cx="7328919" cy="3686922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0DCA955B-509D-713A-A8B7-F0AD2CC5A933}"/>
                </a:ext>
              </a:extLst>
            </p:cNvPr>
            <p:cNvSpPr/>
            <p:nvPr/>
          </p:nvSpPr>
          <p:spPr>
            <a:xfrm>
              <a:off x="3721246" y="3087514"/>
              <a:ext cx="4182491" cy="3014486"/>
            </a:xfrm>
            <a:prstGeom prst="roundRect">
              <a:avLst>
                <a:gd name="adj" fmla="val 8792"/>
              </a:avLst>
            </a:prstGeom>
            <a:solidFill>
              <a:schemeClr val="bg1">
                <a:lumMod val="95000"/>
              </a:schemeClr>
            </a:solidFill>
            <a:ln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5" name="ZoneTexte 4">
              <a:extLst>
                <a:ext uri="{FF2B5EF4-FFF2-40B4-BE49-F238E27FC236}">
                  <a16:creationId xmlns:a16="http://schemas.microsoft.com/office/drawing/2014/main" id="{4290ECAD-B62B-51E9-9DBD-E861EF7E25E8}"/>
                </a:ext>
              </a:extLst>
            </p:cNvPr>
            <p:cNvSpPr txBox="1"/>
            <p:nvPr/>
          </p:nvSpPr>
          <p:spPr>
            <a:xfrm>
              <a:off x="3853023" y="3234662"/>
              <a:ext cx="3976731" cy="263149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1600" b="1" i="0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 SemiBold" pitchFamily="2" charset="0"/>
                  <a:ea typeface="+mn-ea"/>
                  <a:cs typeface="+mn-cs"/>
                </a:rPr>
                <a:t>Je m’app</a:t>
              </a:r>
              <a:r>
                <a:rPr kumimoji="0" lang="fr-MA" sz="1600" b="1" i="0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 SemiBold" pitchFamily="2" charset="0"/>
                  <a:ea typeface="+mn-ea"/>
                  <a:cs typeface="+mn-cs"/>
                </a:rPr>
                <a:t>elle _______ </a:t>
              </a:r>
              <a:r>
                <a:rPr kumimoji="0" lang="fr-FR" sz="1600" b="1" i="0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 SemiBold" pitchFamily="2" charset="0"/>
                  <a:ea typeface="+mn-ea"/>
                  <a:cs typeface="+mn-cs"/>
                </a:rPr>
                <a:t>. J’ai _________ .</a:t>
              </a:r>
            </a:p>
            <a:p>
              <a:pPr marL="0" marR="0" lvl="0" indent="0" algn="l" defTabSz="914400" rtl="0" eaLnBrk="1" fontAlgn="auto" latinLnBrk="0" hangingPunct="1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1600" b="1" i="0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 SemiBold" pitchFamily="2" charset="0"/>
                  <a:ea typeface="+mn-ea"/>
                  <a:cs typeface="+mn-cs"/>
                </a:rPr>
                <a:t>Je suis en </a:t>
              </a:r>
              <a:r>
                <a:rPr kumimoji="0" lang="ar-MA" sz="1600" b="1" i="0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 SemiBold" pitchFamily="2" charset="0"/>
                  <a:ea typeface="+mn-ea"/>
                  <a:cs typeface="Arial" panose="020B0604020202020204" pitchFamily="34" charset="0"/>
                </a:rPr>
                <a:t>ـــــــــــــــــــ</a:t>
              </a:r>
              <a:r>
                <a:rPr kumimoji="0" lang="fr-FR" sz="1600" b="1" i="0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 SemiBold" pitchFamily="2" charset="0"/>
                  <a:ea typeface="+mn-ea"/>
                  <a:cs typeface="+mn-cs"/>
                </a:rPr>
                <a:t> année.</a:t>
              </a:r>
            </a:p>
            <a:p>
              <a:pPr marL="0" marR="0" lvl="0" indent="0" algn="l" defTabSz="914400" rtl="0" eaLnBrk="1" fontAlgn="auto" latinLnBrk="0" hangingPunct="1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1600" b="1" i="0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 SemiBold" pitchFamily="2" charset="0"/>
                  <a:ea typeface="+mn-ea"/>
                  <a:cs typeface="+mn-cs"/>
                </a:rPr>
                <a:t>Je suis à  l’école </a:t>
              </a:r>
              <a:r>
                <a:rPr kumimoji="0" lang="ar-MA" sz="1600" b="1" i="0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 SemiBold" pitchFamily="2" charset="0"/>
                  <a:ea typeface="+mn-ea"/>
                  <a:cs typeface="Arial" panose="020B0604020202020204" pitchFamily="34" charset="0"/>
                </a:rPr>
                <a:t>ــــــــــــــــــــ</a:t>
              </a:r>
              <a:r>
                <a:rPr kumimoji="0" lang="fr-FR" sz="1600" b="1" i="0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 SemiBold" pitchFamily="2" charset="0"/>
                  <a:ea typeface="+mn-ea"/>
                  <a:cs typeface="+mn-cs"/>
                </a:rPr>
                <a:t> . </a:t>
              </a:r>
            </a:p>
            <a:p>
              <a:pPr marL="0" marR="0" lvl="0" indent="0" algn="l" defTabSz="914400" rtl="0" eaLnBrk="1" fontAlgn="auto" latinLnBrk="0" hangingPunct="1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1600" b="1" i="0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 SemiBold" pitchFamily="2" charset="0"/>
                  <a:ea typeface="+mn-ea"/>
                  <a:cs typeface="+mn-cs"/>
                </a:rPr>
                <a:t>C’est _________et c’est </a:t>
              </a:r>
              <a:r>
                <a:rPr kumimoji="0" lang="ar-MA" sz="1600" b="1" i="0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 SemiBold" pitchFamily="2" charset="0"/>
                  <a:ea typeface="+mn-ea"/>
                  <a:cs typeface="Arial" panose="020B0604020202020204" pitchFamily="34" charset="0"/>
                </a:rPr>
                <a:t>ــــــــــــــــــــ</a:t>
              </a:r>
              <a:r>
                <a:rPr kumimoji="0" lang="fr-FR" sz="1600" b="1" i="0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 SemiBold" pitchFamily="2" charset="0"/>
                  <a:ea typeface="+mn-ea"/>
                  <a:cs typeface="+mn-cs"/>
                </a:rPr>
                <a:t> . </a:t>
              </a:r>
            </a:p>
            <a:p>
              <a:pPr marL="0" marR="0" lvl="0" indent="0" algn="l" defTabSz="914400" rtl="0" eaLnBrk="1" fontAlgn="auto" latinLnBrk="0" hangingPunct="1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1600" b="1" i="0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 SemiBold" pitchFamily="2" charset="0"/>
                  <a:ea typeface="+mn-ea"/>
                  <a:cs typeface="+mn-cs"/>
                </a:rPr>
                <a:t>J’ai </a:t>
              </a:r>
              <a:r>
                <a:rPr kumimoji="0" lang="ar-MA" sz="1600" b="1" i="0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 SemiBold" pitchFamily="2" charset="0"/>
                  <a:ea typeface="+mn-ea"/>
                  <a:cs typeface="Arial" panose="020B0604020202020204" pitchFamily="34" charset="0"/>
                </a:rPr>
                <a:t>ــــــــــــــــــــ</a:t>
              </a:r>
              <a:r>
                <a:rPr kumimoji="0" lang="fr-FR" sz="1600" b="1" i="0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 SemiBold" pitchFamily="2" charset="0"/>
                  <a:ea typeface="+mn-ea"/>
                  <a:cs typeface="+mn-cs"/>
                </a:rPr>
                <a:t> .  Je n’ai pas de </a:t>
              </a:r>
              <a:r>
                <a:rPr kumimoji="0" lang="ar-MA" sz="1600" b="1" i="0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 SemiBold" pitchFamily="2" charset="0"/>
                  <a:ea typeface="+mn-ea"/>
                  <a:cs typeface="Arial" panose="020B0604020202020204" pitchFamily="34" charset="0"/>
                </a:rPr>
                <a:t>ــــــــــــــــــــ</a:t>
              </a:r>
              <a:r>
                <a:rPr kumimoji="0" lang="fr-FR" sz="1600" b="1" i="0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 SemiBold" pitchFamily="2" charset="0"/>
                  <a:ea typeface="+mn-ea"/>
                  <a:cs typeface="+mn-cs"/>
                </a:rPr>
                <a:t> . </a:t>
              </a:r>
            </a:p>
            <a:p>
              <a:pPr marL="0" marR="0" lvl="0" indent="0" algn="l" defTabSz="914400" rtl="0" eaLnBrk="1" fontAlgn="auto" latinLnBrk="0" hangingPunct="1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1600" b="1" i="0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 SemiBold" pitchFamily="2" charset="0"/>
                  <a:ea typeface="+mn-ea"/>
                  <a:cs typeface="+mn-cs"/>
                </a:rPr>
                <a:t>Dans ma maison, il y a ______, _______et ________.</a:t>
              </a:r>
            </a:p>
            <a:p>
              <a:pPr marL="0" marR="0" lvl="0" indent="0" algn="l" defTabSz="914400" rtl="0" eaLnBrk="1" fontAlgn="auto" latinLnBrk="0" hangingPunct="1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1600" b="1" i="0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 SemiBold" pitchFamily="2" charset="0"/>
                  <a:ea typeface="+mn-ea"/>
                  <a:cs typeface="+mn-cs"/>
                </a:rPr>
                <a:t>Ma maman est _____________.</a:t>
              </a:r>
            </a:p>
          </p:txBody>
        </p:sp>
        <p:pic>
          <p:nvPicPr>
            <p:cNvPr id="6" name="Image 5">
              <a:extLst>
                <a:ext uri="{FF2B5EF4-FFF2-40B4-BE49-F238E27FC236}">
                  <a16:creationId xmlns:a16="http://schemas.microsoft.com/office/drawing/2014/main" id="{CDC07577-745E-D482-B706-8F8B3CD82776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1531641" y="3558477"/>
              <a:ext cx="1695682" cy="2543523"/>
            </a:xfrm>
            <a:prstGeom prst="rect">
              <a:avLst/>
            </a:prstGeom>
          </p:spPr>
        </p:pic>
        <p:pic>
          <p:nvPicPr>
            <p:cNvPr id="7" name="Image 6">
              <a:extLst>
                <a:ext uri="{FF2B5EF4-FFF2-40B4-BE49-F238E27FC236}">
                  <a16:creationId xmlns:a16="http://schemas.microsoft.com/office/drawing/2014/main" id="{7624698C-2060-63C6-1B45-9DE7651A0C43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tretch>
              <a:fillRect/>
            </a:stretch>
          </p:blipFill>
          <p:spPr>
            <a:xfrm>
              <a:off x="818054" y="2615133"/>
              <a:ext cx="1049093" cy="1172034"/>
            </a:xfrm>
            <a:prstGeom prst="rect">
              <a:avLst/>
            </a:prstGeom>
          </p:spPr>
        </p:pic>
        <p:sp>
          <p:nvSpPr>
            <p:cNvPr id="10" name="ZoneTexte 9">
              <a:extLst>
                <a:ext uri="{FF2B5EF4-FFF2-40B4-BE49-F238E27FC236}">
                  <a16:creationId xmlns:a16="http://schemas.microsoft.com/office/drawing/2014/main" id="{29557884-7615-F752-740B-BFE5F203977E}"/>
                </a:ext>
              </a:extLst>
            </p:cNvPr>
            <p:cNvSpPr txBox="1"/>
            <p:nvPr/>
          </p:nvSpPr>
          <p:spPr>
            <a:xfrm>
              <a:off x="1199820" y="2415078"/>
              <a:ext cx="6947153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lvl="0" algn="ctr">
                <a:defRPr/>
              </a:pPr>
              <a:r>
                <a:rPr kumimoji="0" lang="fr-FR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 Medium" pitchFamily="2" charset="0"/>
                  <a:ea typeface="+mn-ea"/>
                  <a:cs typeface="+mn-cs"/>
                </a:rPr>
                <a:t>Situation : </a:t>
              </a:r>
              <a:r>
                <a:rPr kumimoji="0" lang="fr-FR" sz="2000" b="0" i="0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 Medium" pitchFamily="2" charset="0"/>
                  <a:ea typeface="+mn-ea"/>
                  <a:cs typeface="+mn-cs"/>
                </a:rPr>
                <a:t>Présente-toi, puis parle</a:t>
              </a:r>
              <a:r>
                <a:rPr lang="fr-FR" sz="2000" dirty="0">
                  <a:solidFill>
                    <a:srgbClr val="5B9BD5">
                      <a:lumMod val="50000"/>
                    </a:srgbClr>
                  </a:solidFill>
                  <a:latin typeface="Dosis Medium" pitchFamily="2" charset="0"/>
                </a:rPr>
                <a:t> de ta maison et de ta famille.</a:t>
              </a:r>
              <a:endParaRPr kumimoji="0" lang="fr-FR" sz="2000" b="0" i="0" u="none" strike="noStrike" kern="120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Dosis Medium" pitchFamily="2" charset="0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1969038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5AAB518-D0C0-BE2A-C174-75894C49D02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1">
            <a:extLst>
              <a:ext uri="{FF2B5EF4-FFF2-40B4-BE49-F238E27FC236}">
                <a16:creationId xmlns:a16="http://schemas.microsoft.com/office/drawing/2014/main" id="{D0DEB19D-F032-38B2-E945-579E00F36AB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pPr algn="l"/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Étape 3. Maintenant, vous allez prendre la parole. Qui veut passer au tableau ? </a:t>
            </a:r>
          </a:p>
        </p:txBody>
      </p:sp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AE1098CA-C5EF-98BF-EFCE-EC95D727A686}"/>
              </a:ext>
            </a:extLst>
          </p:cNvPr>
          <p:cNvSpPr/>
          <p:nvPr/>
        </p:nvSpPr>
        <p:spPr>
          <a:xfrm>
            <a:off x="2112377" y="1835505"/>
            <a:ext cx="1388084" cy="368606"/>
          </a:xfrm>
          <a:prstGeom prst="round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9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Étape 1</a:t>
            </a: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4D4CB1FC-D285-5E4B-4EA8-9872A17AAD96}"/>
              </a:ext>
            </a:extLst>
          </p:cNvPr>
          <p:cNvSpPr/>
          <p:nvPr/>
        </p:nvSpPr>
        <p:spPr>
          <a:xfrm>
            <a:off x="5643539" y="1835505"/>
            <a:ext cx="1388084" cy="368606"/>
          </a:xfrm>
          <a:prstGeom prst="round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76C9A591-4EF3-8100-215C-932FE1C372B6}"/>
              </a:ext>
            </a:extLst>
          </p:cNvPr>
          <p:cNvSpPr txBox="1"/>
          <p:nvPr/>
        </p:nvSpPr>
        <p:spPr>
          <a:xfrm>
            <a:off x="5812492" y="1830825"/>
            <a:ext cx="8939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9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Étape 3</a:t>
            </a: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D297C12C-C42D-1E1E-6329-ACB9403F1010}"/>
              </a:ext>
            </a:extLst>
          </p:cNvPr>
          <p:cNvSpPr/>
          <p:nvPr/>
        </p:nvSpPr>
        <p:spPr>
          <a:xfrm>
            <a:off x="3877958" y="1831551"/>
            <a:ext cx="1388084" cy="368606"/>
          </a:xfrm>
          <a:prstGeom prst="round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9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Étape 2</a:t>
            </a: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12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BE1A32F5-497B-4743-8A49-0B3CD4B4719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34" b="22113"/>
          <a:stretch>
            <a:fillRect/>
          </a:stretch>
        </p:blipFill>
        <p:spPr>
          <a:xfrm>
            <a:off x="137431" y="704774"/>
            <a:ext cx="1154700" cy="912149"/>
          </a:xfrm>
          <a:prstGeom prst="ellipse">
            <a:avLst/>
          </a:prstGeom>
        </p:spPr>
      </p:pic>
      <p:grpSp>
        <p:nvGrpSpPr>
          <p:cNvPr id="8" name="Groupe 7">
            <a:extLst>
              <a:ext uri="{FF2B5EF4-FFF2-40B4-BE49-F238E27FC236}">
                <a16:creationId xmlns:a16="http://schemas.microsoft.com/office/drawing/2014/main" id="{06F76D79-8FF3-3805-9AD5-8278D920E2C7}"/>
              </a:ext>
            </a:extLst>
          </p:cNvPr>
          <p:cNvGrpSpPr/>
          <p:nvPr/>
        </p:nvGrpSpPr>
        <p:grpSpPr>
          <a:xfrm>
            <a:off x="818054" y="2486685"/>
            <a:ext cx="7328919" cy="3686922"/>
            <a:chOff x="818054" y="2415078"/>
            <a:chExt cx="7328919" cy="3686922"/>
          </a:xfrm>
        </p:grpSpPr>
        <p:sp>
          <p:nvSpPr>
            <p:cNvPr id="19" name="Rectangle : coins arrondis 18">
              <a:extLst>
                <a:ext uri="{FF2B5EF4-FFF2-40B4-BE49-F238E27FC236}">
                  <a16:creationId xmlns:a16="http://schemas.microsoft.com/office/drawing/2014/main" id="{B72426CF-FCA6-26B8-B0DA-AB1132B32623}"/>
                </a:ext>
              </a:extLst>
            </p:cNvPr>
            <p:cNvSpPr/>
            <p:nvPr/>
          </p:nvSpPr>
          <p:spPr>
            <a:xfrm>
              <a:off x="3721246" y="3087514"/>
              <a:ext cx="4182491" cy="3014486"/>
            </a:xfrm>
            <a:prstGeom prst="roundRect">
              <a:avLst>
                <a:gd name="adj" fmla="val 8792"/>
              </a:avLst>
            </a:prstGeom>
            <a:solidFill>
              <a:schemeClr val="bg1">
                <a:lumMod val="95000"/>
              </a:schemeClr>
            </a:solidFill>
            <a:ln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0" name="ZoneTexte 19">
              <a:extLst>
                <a:ext uri="{FF2B5EF4-FFF2-40B4-BE49-F238E27FC236}">
                  <a16:creationId xmlns:a16="http://schemas.microsoft.com/office/drawing/2014/main" id="{06FEABF5-47E1-2866-E663-64A878BA50E5}"/>
                </a:ext>
              </a:extLst>
            </p:cNvPr>
            <p:cNvSpPr txBox="1"/>
            <p:nvPr/>
          </p:nvSpPr>
          <p:spPr>
            <a:xfrm>
              <a:off x="3853023" y="3234662"/>
              <a:ext cx="3976731" cy="263149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1600" b="1" i="0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 SemiBold" pitchFamily="2" charset="0"/>
                  <a:ea typeface="+mn-ea"/>
                  <a:cs typeface="+mn-cs"/>
                </a:rPr>
                <a:t>Je m’app</a:t>
              </a:r>
              <a:r>
                <a:rPr kumimoji="0" lang="fr-MA" sz="1600" b="1" i="0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 SemiBold" pitchFamily="2" charset="0"/>
                  <a:ea typeface="+mn-ea"/>
                  <a:cs typeface="+mn-cs"/>
                </a:rPr>
                <a:t>elle _______ </a:t>
              </a:r>
              <a:r>
                <a:rPr kumimoji="0" lang="fr-FR" sz="1600" b="1" i="0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 SemiBold" pitchFamily="2" charset="0"/>
                  <a:ea typeface="+mn-ea"/>
                  <a:cs typeface="+mn-cs"/>
                </a:rPr>
                <a:t>. J’ai _________ .</a:t>
              </a:r>
            </a:p>
            <a:p>
              <a:pPr marL="0" marR="0" lvl="0" indent="0" algn="l" defTabSz="914400" rtl="0" eaLnBrk="1" fontAlgn="auto" latinLnBrk="0" hangingPunct="1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1600" b="1" i="0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 SemiBold" pitchFamily="2" charset="0"/>
                  <a:ea typeface="+mn-ea"/>
                  <a:cs typeface="+mn-cs"/>
                </a:rPr>
                <a:t>Je suis en </a:t>
              </a:r>
              <a:r>
                <a:rPr kumimoji="0" lang="ar-MA" sz="1600" b="1" i="0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 SemiBold" pitchFamily="2" charset="0"/>
                  <a:ea typeface="+mn-ea"/>
                  <a:cs typeface="Arial" panose="020B0604020202020204" pitchFamily="34" charset="0"/>
                </a:rPr>
                <a:t>ـــــــــــــــــــ</a:t>
              </a:r>
              <a:r>
                <a:rPr kumimoji="0" lang="fr-FR" sz="1600" b="1" i="0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 SemiBold" pitchFamily="2" charset="0"/>
                  <a:ea typeface="+mn-ea"/>
                  <a:cs typeface="+mn-cs"/>
                </a:rPr>
                <a:t> année.</a:t>
              </a:r>
            </a:p>
            <a:p>
              <a:pPr marL="0" marR="0" lvl="0" indent="0" algn="l" defTabSz="914400" rtl="0" eaLnBrk="1" fontAlgn="auto" latinLnBrk="0" hangingPunct="1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1600" b="1" i="0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 SemiBold" pitchFamily="2" charset="0"/>
                  <a:ea typeface="+mn-ea"/>
                  <a:cs typeface="+mn-cs"/>
                </a:rPr>
                <a:t>Je suis à  l’école </a:t>
              </a:r>
              <a:r>
                <a:rPr kumimoji="0" lang="ar-MA" sz="1600" b="1" i="0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 SemiBold" pitchFamily="2" charset="0"/>
                  <a:ea typeface="+mn-ea"/>
                  <a:cs typeface="Arial" panose="020B0604020202020204" pitchFamily="34" charset="0"/>
                </a:rPr>
                <a:t>ــــــــــــــــــــ</a:t>
              </a:r>
              <a:r>
                <a:rPr kumimoji="0" lang="fr-FR" sz="1600" b="1" i="0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 SemiBold" pitchFamily="2" charset="0"/>
                  <a:ea typeface="+mn-ea"/>
                  <a:cs typeface="+mn-cs"/>
                </a:rPr>
                <a:t> . </a:t>
              </a:r>
            </a:p>
            <a:p>
              <a:pPr marL="0" marR="0" lvl="0" indent="0" algn="l" defTabSz="914400" rtl="0" eaLnBrk="1" fontAlgn="auto" latinLnBrk="0" hangingPunct="1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1600" b="1" i="0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 SemiBold" pitchFamily="2" charset="0"/>
                  <a:ea typeface="+mn-ea"/>
                  <a:cs typeface="+mn-cs"/>
                </a:rPr>
                <a:t>C’est _________et c’est </a:t>
              </a:r>
              <a:r>
                <a:rPr kumimoji="0" lang="ar-MA" sz="1600" b="1" i="0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 SemiBold" pitchFamily="2" charset="0"/>
                  <a:ea typeface="+mn-ea"/>
                  <a:cs typeface="Arial" panose="020B0604020202020204" pitchFamily="34" charset="0"/>
                </a:rPr>
                <a:t>ــــــــــــــــــــ</a:t>
              </a:r>
              <a:r>
                <a:rPr kumimoji="0" lang="fr-FR" sz="1600" b="1" i="0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 SemiBold" pitchFamily="2" charset="0"/>
                  <a:ea typeface="+mn-ea"/>
                  <a:cs typeface="+mn-cs"/>
                </a:rPr>
                <a:t> . </a:t>
              </a:r>
            </a:p>
            <a:p>
              <a:pPr marL="0" marR="0" lvl="0" indent="0" algn="l" defTabSz="914400" rtl="0" eaLnBrk="1" fontAlgn="auto" latinLnBrk="0" hangingPunct="1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1600" b="1" i="0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 SemiBold" pitchFamily="2" charset="0"/>
                  <a:ea typeface="+mn-ea"/>
                  <a:cs typeface="+mn-cs"/>
                </a:rPr>
                <a:t>J’ai </a:t>
              </a:r>
              <a:r>
                <a:rPr kumimoji="0" lang="ar-MA" sz="1600" b="1" i="0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 SemiBold" pitchFamily="2" charset="0"/>
                  <a:ea typeface="+mn-ea"/>
                  <a:cs typeface="Arial" panose="020B0604020202020204" pitchFamily="34" charset="0"/>
                </a:rPr>
                <a:t>ــــــــــــــــــــ</a:t>
              </a:r>
              <a:r>
                <a:rPr kumimoji="0" lang="fr-FR" sz="1600" b="1" i="0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 SemiBold" pitchFamily="2" charset="0"/>
                  <a:ea typeface="+mn-ea"/>
                  <a:cs typeface="+mn-cs"/>
                </a:rPr>
                <a:t> .  Je n’ai pas de </a:t>
              </a:r>
              <a:r>
                <a:rPr kumimoji="0" lang="ar-MA" sz="1600" b="1" i="0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 SemiBold" pitchFamily="2" charset="0"/>
                  <a:ea typeface="+mn-ea"/>
                  <a:cs typeface="Arial" panose="020B0604020202020204" pitchFamily="34" charset="0"/>
                </a:rPr>
                <a:t>ــــــــــــــــــــ</a:t>
              </a:r>
              <a:r>
                <a:rPr kumimoji="0" lang="fr-FR" sz="1600" b="1" i="0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 SemiBold" pitchFamily="2" charset="0"/>
                  <a:ea typeface="+mn-ea"/>
                  <a:cs typeface="+mn-cs"/>
                </a:rPr>
                <a:t> . </a:t>
              </a:r>
            </a:p>
            <a:p>
              <a:pPr marL="0" marR="0" lvl="0" indent="0" algn="l" defTabSz="914400" rtl="0" eaLnBrk="1" fontAlgn="auto" latinLnBrk="0" hangingPunct="1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1600" b="1" i="0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 SemiBold" pitchFamily="2" charset="0"/>
                  <a:ea typeface="+mn-ea"/>
                  <a:cs typeface="+mn-cs"/>
                </a:rPr>
                <a:t>Dans ma maison, il y a ______, _______et ________.</a:t>
              </a:r>
            </a:p>
            <a:p>
              <a:pPr marL="0" marR="0" lvl="0" indent="0" algn="l" defTabSz="914400" rtl="0" eaLnBrk="1" fontAlgn="auto" latinLnBrk="0" hangingPunct="1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1600" b="1" i="0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 SemiBold" pitchFamily="2" charset="0"/>
                  <a:ea typeface="+mn-ea"/>
                  <a:cs typeface="+mn-cs"/>
                </a:rPr>
                <a:t>Ma maman est _____________.</a:t>
              </a:r>
            </a:p>
          </p:txBody>
        </p:sp>
        <p:pic>
          <p:nvPicPr>
            <p:cNvPr id="21" name="Image 20">
              <a:extLst>
                <a:ext uri="{FF2B5EF4-FFF2-40B4-BE49-F238E27FC236}">
                  <a16:creationId xmlns:a16="http://schemas.microsoft.com/office/drawing/2014/main" id="{FDB23505-7DDE-F978-3E57-FC5C530F8184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1531641" y="3558477"/>
              <a:ext cx="1695682" cy="2543523"/>
            </a:xfrm>
            <a:prstGeom prst="rect">
              <a:avLst/>
            </a:prstGeom>
          </p:spPr>
        </p:pic>
        <p:pic>
          <p:nvPicPr>
            <p:cNvPr id="22" name="Image 21">
              <a:extLst>
                <a:ext uri="{FF2B5EF4-FFF2-40B4-BE49-F238E27FC236}">
                  <a16:creationId xmlns:a16="http://schemas.microsoft.com/office/drawing/2014/main" id="{C6CBCCA6-D377-5BDA-79A8-803AEF4E703E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tretch>
              <a:fillRect/>
            </a:stretch>
          </p:blipFill>
          <p:spPr>
            <a:xfrm>
              <a:off x="818054" y="2615133"/>
              <a:ext cx="1049093" cy="1172034"/>
            </a:xfrm>
            <a:prstGeom prst="rect">
              <a:avLst/>
            </a:prstGeom>
          </p:spPr>
        </p:pic>
        <p:sp>
          <p:nvSpPr>
            <p:cNvPr id="2" name="ZoneTexte 1">
              <a:extLst>
                <a:ext uri="{FF2B5EF4-FFF2-40B4-BE49-F238E27FC236}">
                  <a16:creationId xmlns:a16="http://schemas.microsoft.com/office/drawing/2014/main" id="{684F1463-9A3A-118D-5E37-9CD1144969F8}"/>
                </a:ext>
              </a:extLst>
            </p:cNvPr>
            <p:cNvSpPr txBox="1"/>
            <p:nvPr/>
          </p:nvSpPr>
          <p:spPr>
            <a:xfrm>
              <a:off x="1199820" y="2415078"/>
              <a:ext cx="6947153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lvl="0" algn="ctr">
                <a:defRPr/>
              </a:pPr>
              <a:r>
                <a:rPr kumimoji="0" lang="fr-FR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 Medium" pitchFamily="2" charset="0"/>
                  <a:ea typeface="+mn-ea"/>
                  <a:cs typeface="+mn-cs"/>
                </a:rPr>
                <a:t>Situation : </a:t>
              </a:r>
              <a:r>
                <a:rPr kumimoji="0" lang="fr-FR" sz="2000" b="0" i="0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 Medium" pitchFamily="2" charset="0"/>
                  <a:ea typeface="+mn-ea"/>
                  <a:cs typeface="+mn-cs"/>
                </a:rPr>
                <a:t>Présente-toi, puis parle</a:t>
              </a:r>
              <a:r>
                <a:rPr lang="fr-FR" sz="2000" dirty="0">
                  <a:solidFill>
                    <a:srgbClr val="5B9BD5">
                      <a:lumMod val="50000"/>
                    </a:srgbClr>
                  </a:solidFill>
                  <a:latin typeface="Dosis Medium" pitchFamily="2" charset="0"/>
                </a:rPr>
                <a:t> de ta maison et de ta famille.</a:t>
              </a:r>
              <a:endParaRPr kumimoji="0" lang="fr-FR" sz="2000" b="0" i="0" u="none" strike="noStrike" kern="120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Dosis Medium" pitchFamily="2" charset="0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3182305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D686881-4317-E92B-F523-04E6ED59412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re 8">
            <a:extLst>
              <a:ext uri="{FF2B5EF4-FFF2-40B4-BE49-F238E27FC236}">
                <a16:creationId xmlns:a16="http://schemas.microsoft.com/office/drawing/2014/main" id="{B2147BA4-9C97-9685-44A4-4CA3F5E7301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Maintenant, tout le monde participe. Chacun se présente et parle de sa maison et de sa famille à son voisin.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5E8CF3E4-AD4E-CEF9-A55E-C931C36BD02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flipH="1">
            <a:off x="2313973" y="2721157"/>
            <a:ext cx="4279332" cy="2852888"/>
          </a:xfrm>
          <a:prstGeom prst="rect">
            <a:avLst/>
          </a:prstGeom>
        </p:spPr>
      </p:pic>
      <p:grpSp>
        <p:nvGrpSpPr>
          <p:cNvPr id="5" name="Groupe 4">
            <a:extLst>
              <a:ext uri="{FF2B5EF4-FFF2-40B4-BE49-F238E27FC236}">
                <a16:creationId xmlns:a16="http://schemas.microsoft.com/office/drawing/2014/main" id="{7F5E3B3A-9DF8-4920-BA37-449D9F1B9257}"/>
              </a:ext>
            </a:extLst>
          </p:cNvPr>
          <p:cNvGrpSpPr/>
          <p:nvPr/>
        </p:nvGrpSpPr>
        <p:grpSpPr>
          <a:xfrm>
            <a:off x="80765" y="643788"/>
            <a:ext cx="1147140" cy="980797"/>
            <a:chOff x="113769" y="634753"/>
            <a:chExt cx="1147140" cy="980797"/>
          </a:xfrm>
        </p:grpSpPr>
        <p:pic>
          <p:nvPicPr>
            <p:cNvPr id="6" name="Image 5">
              <a:extLst>
                <a:ext uri="{FF2B5EF4-FFF2-40B4-BE49-F238E27FC236}">
                  <a16:creationId xmlns:a16="http://schemas.microsoft.com/office/drawing/2014/main" id="{B2EA6667-B1C6-4A0C-AF25-BD662058D9B5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7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1E243FF8-8C73-4BEA-97EE-6F6EB7C10868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4507528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00FDEE1-C221-51CD-2DD6-9046E9C0375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Titre 3">
            <a:extLst>
              <a:ext uri="{FF2B5EF4-FFF2-40B4-BE49-F238E27FC236}">
                <a16:creationId xmlns:a16="http://schemas.microsoft.com/office/drawing/2014/main" id="{30F470BE-2B69-4733-9297-883B299FB5F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Prenez vos livrets à la page 75.</a:t>
            </a:r>
          </a:p>
        </p:txBody>
      </p:sp>
      <p:grpSp>
        <p:nvGrpSpPr>
          <p:cNvPr id="20" name="Groupe 19">
            <a:extLst>
              <a:ext uri="{FF2B5EF4-FFF2-40B4-BE49-F238E27FC236}">
                <a16:creationId xmlns:a16="http://schemas.microsoft.com/office/drawing/2014/main" id="{A4D51C7D-C29F-4A07-B274-4B307E92492B}"/>
              </a:ext>
            </a:extLst>
          </p:cNvPr>
          <p:cNvGrpSpPr/>
          <p:nvPr/>
        </p:nvGrpSpPr>
        <p:grpSpPr>
          <a:xfrm>
            <a:off x="80765" y="643788"/>
            <a:ext cx="1147140" cy="980797"/>
            <a:chOff x="113769" y="634753"/>
            <a:chExt cx="1147140" cy="980797"/>
          </a:xfrm>
        </p:grpSpPr>
        <p:pic>
          <p:nvPicPr>
            <p:cNvPr id="21" name="Image 20">
              <a:extLst>
                <a:ext uri="{FF2B5EF4-FFF2-40B4-BE49-F238E27FC236}">
                  <a16:creationId xmlns:a16="http://schemas.microsoft.com/office/drawing/2014/main" id="{9D12A62E-B59A-457D-AC59-ABF279389B99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22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D7E9D692-668C-404F-A548-244776422920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pic>
        <p:nvPicPr>
          <p:cNvPr id="8" name="Image 7">
            <a:extLst>
              <a:ext uri="{FF2B5EF4-FFF2-40B4-BE49-F238E27FC236}">
                <a16:creationId xmlns:a16="http://schemas.microsoft.com/office/drawing/2014/main" id="{62A42122-0256-4FD5-B4CE-3F29C75406F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623808" y="1624584"/>
            <a:ext cx="3432861" cy="4847933"/>
          </a:xfrm>
          <a:prstGeom prst="rect">
            <a:avLst/>
          </a:prstGeom>
        </p:spPr>
      </p:pic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0214FD35-8927-4FD5-B248-548300A54619}"/>
              </a:ext>
            </a:extLst>
          </p:cNvPr>
          <p:cNvSpPr/>
          <p:nvPr/>
        </p:nvSpPr>
        <p:spPr>
          <a:xfrm>
            <a:off x="2707707" y="4034118"/>
            <a:ext cx="3253822" cy="2067882"/>
          </a:xfrm>
          <a:prstGeom prst="roundRect">
            <a:avLst/>
          </a:prstGeom>
          <a:noFill/>
          <a:ln w="38100">
            <a:solidFill>
              <a:srgbClr val="E84234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6330435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00FDEE1-C221-51CD-2DD6-9046E9C0375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8">
            <a:extLst>
              <a:ext uri="{FF2B5EF4-FFF2-40B4-BE49-F238E27FC236}">
                <a16:creationId xmlns:a16="http://schemas.microsoft.com/office/drawing/2014/main" id="{52E90C94-BB8C-4CEF-840F-D876E38853D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Maintenant, tout le monde participe. </a:t>
            </a:r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Chacun se présente à l’autre et parle de sa maison et de sa famille comme l’exemple</a:t>
            </a:r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.</a:t>
            </a:r>
          </a:p>
        </p:txBody>
      </p:sp>
      <p:grpSp>
        <p:nvGrpSpPr>
          <p:cNvPr id="3" name="Groupe 2">
            <a:extLst>
              <a:ext uri="{FF2B5EF4-FFF2-40B4-BE49-F238E27FC236}">
                <a16:creationId xmlns:a16="http://schemas.microsoft.com/office/drawing/2014/main" id="{616CDA54-8C0D-46AF-A6AF-10412B501B74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4" name="Image 3">
              <a:extLst>
                <a:ext uri="{FF2B5EF4-FFF2-40B4-BE49-F238E27FC236}">
                  <a16:creationId xmlns:a16="http://schemas.microsoft.com/office/drawing/2014/main" id="{0B3F004A-ACF9-494F-8E86-2D6539F33AE0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5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F98626D6-E5FE-478E-82F9-BE496910E576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pic>
        <p:nvPicPr>
          <p:cNvPr id="6" name="Image 5">
            <a:extLst>
              <a:ext uri="{FF2B5EF4-FFF2-40B4-BE49-F238E27FC236}">
                <a16:creationId xmlns:a16="http://schemas.microsoft.com/office/drawing/2014/main" id="{3641331B-7F04-4973-8146-0E01DDE7D23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flipH="1">
            <a:off x="5461159" y="2783758"/>
            <a:ext cx="3070841" cy="2047227"/>
          </a:xfrm>
          <a:prstGeom prst="rect">
            <a:avLst/>
          </a:prstGeom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90826C8E-8443-425D-A1F9-0B9D84AD9EA6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07835" y="2097741"/>
            <a:ext cx="4309624" cy="32227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319031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>
            <a:extLst>
              <a:ext uri="{FF2B5EF4-FFF2-40B4-BE49-F238E27FC236}">
                <a16:creationId xmlns:a16="http://schemas.microsoft.com/office/drawing/2014/main" id="{467D0624-BFBC-12EC-0D36-530D6014925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1999" y="756000"/>
            <a:ext cx="6999613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La séance d’aujourd’hui est terminée</a:t>
            </a:r>
            <a:r>
              <a:rPr lang="fr-FR">
                <a:solidFill>
                  <a:schemeClr val="tx1">
                    <a:lumMod val="65000"/>
                    <a:lumOff val="35000"/>
                  </a:schemeClr>
                </a:solidFill>
              </a:rPr>
              <a:t>. </a:t>
            </a:r>
            <a:endParaRPr lang="fr-MA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pic>
        <p:nvPicPr>
          <p:cNvPr id="7" name="Nada-Wave">
            <a:hlinkClick r:id="" action="ppaction://media"/>
            <a:extLst>
              <a:ext uri="{FF2B5EF4-FFF2-40B4-BE49-F238E27FC236}">
                <a16:creationId xmlns:a16="http://schemas.microsoft.com/office/drawing/2014/main" id="{2848A6E2-01EF-BC7D-FB61-79C9611D607F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3119913" y="2104282"/>
            <a:ext cx="2225112" cy="3553537"/>
          </a:xfrm>
          <a:prstGeom prst="rect">
            <a:avLst/>
          </a:prstGeo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9F674D06-4379-4BAA-B434-B11EB7DB23D5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6481"/>
          <a:stretch>
            <a:fillRect/>
          </a:stretch>
        </p:blipFill>
        <p:spPr>
          <a:xfrm>
            <a:off x="69048" y="575254"/>
            <a:ext cx="1393241" cy="1024294"/>
          </a:xfrm>
          <a:prstGeom prst="ellipse">
            <a:avLst/>
          </a:prstGeom>
        </p:spPr>
      </p:pic>
    </p:spTree>
    <p:extLst>
      <p:ext uri="{BB962C8B-B14F-4D97-AF65-F5344CB8AC3E}">
        <p14:creationId xmlns:p14="http://schemas.microsoft.com/office/powerpoint/2010/main" val="34713691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586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7"/>
                </p:tgtEl>
              </p:cMediaNode>
            </p:video>
          </p:childTnLst>
        </p:cTn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e 4">
            <a:extLst>
              <a:ext uri="{FF2B5EF4-FFF2-40B4-BE49-F238E27FC236}">
                <a16:creationId xmlns:a16="http://schemas.microsoft.com/office/drawing/2014/main" id="{FFE98D44-242C-B857-A26E-6C7163C42EFF}"/>
              </a:ext>
            </a:extLst>
          </p:cNvPr>
          <p:cNvGrpSpPr/>
          <p:nvPr/>
        </p:nvGrpSpPr>
        <p:grpSpPr>
          <a:xfrm>
            <a:off x="3072140" y="0"/>
            <a:ext cx="2812683" cy="1084434"/>
            <a:chOff x="3072140" y="0"/>
            <a:chExt cx="2812683" cy="1084434"/>
          </a:xfrm>
        </p:grpSpPr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3188F2D0-04BB-A251-DD36-D1B8EDEBD6A0}"/>
                </a:ext>
              </a:extLst>
            </p:cNvPr>
            <p:cNvSpPr/>
            <p:nvPr/>
          </p:nvSpPr>
          <p:spPr>
            <a:xfrm>
              <a:off x="3224463" y="365760"/>
              <a:ext cx="2660360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CC9464FC-2A84-044F-BACA-8005915C7C3B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5" name="Titre 53">
              <a:extLst>
                <a:ext uri="{FF2B5EF4-FFF2-40B4-BE49-F238E27FC236}">
                  <a16:creationId xmlns:a16="http://schemas.microsoft.com/office/drawing/2014/main" id="{76D3DCA5-D411-2F51-DEC5-EBA796C6E078}"/>
                </a:ext>
              </a:extLst>
            </p:cNvPr>
            <p:cNvSpPr txBox="1">
              <a:spLocks/>
            </p:cNvSpPr>
            <p:nvPr/>
          </p:nvSpPr>
          <p:spPr>
            <a:xfrm>
              <a:off x="3072140" y="472434"/>
              <a:ext cx="2660360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1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j-ea"/>
                  <a:cs typeface="+mj-cs"/>
                </a:rPr>
                <a:t>Réservé à l’enseignant (e)</a:t>
              </a:r>
            </a:p>
          </p:txBody>
        </p:sp>
      </p:grpSp>
      <p:sp>
        <p:nvSpPr>
          <p:cNvPr id="55" name="TextBox 10">
            <a:extLst>
              <a:ext uri="{FF2B5EF4-FFF2-40B4-BE49-F238E27FC236}">
                <a16:creationId xmlns:a16="http://schemas.microsoft.com/office/drawing/2014/main" id="{B761553D-2FE4-9121-D8B8-6D3E8CDA1A53}"/>
              </a:ext>
            </a:extLst>
          </p:cNvPr>
          <p:cNvSpPr txBox="1"/>
          <p:nvPr>
            <p:custDataLst>
              <p:tags r:id="rId1"/>
            </p:custDataLst>
          </p:nvPr>
        </p:nvSpPr>
        <p:spPr>
          <a:xfrm>
            <a:off x="688794" y="3211919"/>
            <a:ext cx="7766412" cy="434161"/>
          </a:xfrm>
          <a:prstGeom prst="roundRect">
            <a:avLst/>
          </a:prstGeom>
          <a:noFill/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ctr" defTabSz="685904" rtl="0" eaLnBrk="1" fontAlgn="auto" latinLnBrk="0" hangingPunct="1">
              <a:lnSpc>
                <a:spcPts val="3026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3600" b="1" i="0" u="none" strike="noStrike" kern="1200" cap="none" spc="0" normalizeH="0" baseline="0" noProof="0" dirty="0">
                <a:ln>
                  <a:noFill/>
                </a:ln>
                <a:solidFill>
                  <a:srgbClr val="4BACC6">
                    <a:lumMod val="50000"/>
                  </a:srgbClr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Évaluer les acquis de la période 3</a:t>
            </a:r>
          </a:p>
        </p:txBody>
      </p:sp>
    </p:spTree>
    <p:extLst>
      <p:ext uri="{BB962C8B-B14F-4D97-AF65-F5344CB8AC3E}">
        <p14:creationId xmlns:p14="http://schemas.microsoft.com/office/powerpoint/2010/main" val="23822076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1649E62-5D54-DEB1-59B4-B137DB63942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e 4">
            <a:extLst>
              <a:ext uri="{FF2B5EF4-FFF2-40B4-BE49-F238E27FC236}">
                <a16:creationId xmlns:a16="http://schemas.microsoft.com/office/drawing/2014/main" id="{F984329C-9080-CCA8-8A31-B0D53E4130A1}"/>
              </a:ext>
            </a:extLst>
          </p:cNvPr>
          <p:cNvGrpSpPr/>
          <p:nvPr/>
        </p:nvGrpSpPr>
        <p:grpSpPr>
          <a:xfrm>
            <a:off x="3072140" y="0"/>
            <a:ext cx="2812683" cy="1084434"/>
            <a:chOff x="3072140" y="0"/>
            <a:chExt cx="2812683" cy="1084434"/>
          </a:xfrm>
        </p:grpSpPr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295B853A-E9BC-33AE-1774-4B1AE38649B0}"/>
                </a:ext>
              </a:extLst>
            </p:cNvPr>
            <p:cNvSpPr/>
            <p:nvPr/>
          </p:nvSpPr>
          <p:spPr>
            <a:xfrm>
              <a:off x="3224463" y="365760"/>
              <a:ext cx="2660360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4A7D1827-0DD5-22F7-C028-D10A701CBBBA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5" name="Titre 53">
              <a:extLst>
                <a:ext uri="{FF2B5EF4-FFF2-40B4-BE49-F238E27FC236}">
                  <a16:creationId xmlns:a16="http://schemas.microsoft.com/office/drawing/2014/main" id="{F92A7BD9-9E88-218E-B1C9-6A2F1CF6CA0C}"/>
                </a:ext>
              </a:extLst>
            </p:cNvPr>
            <p:cNvSpPr txBox="1">
              <a:spLocks/>
            </p:cNvSpPr>
            <p:nvPr/>
          </p:nvSpPr>
          <p:spPr>
            <a:xfrm>
              <a:off x="3072140" y="472434"/>
              <a:ext cx="2660360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1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j-ea"/>
                  <a:cs typeface="+mj-cs"/>
                </a:rPr>
                <a:t>Réservé à l’enseignant (e)</a:t>
              </a:r>
            </a:p>
          </p:txBody>
        </p:sp>
      </p:grpSp>
      <p:sp>
        <p:nvSpPr>
          <p:cNvPr id="2" name="TextBox 10">
            <a:extLst>
              <a:ext uri="{FF2B5EF4-FFF2-40B4-BE49-F238E27FC236}">
                <a16:creationId xmlns:a16="http://schemas.microsoft.com/office/drawing/2014/main" id="{CC832EE0-6DF7-A0E0-F06E-7C9F081354B1}"/>
              </a:ext>
            </a:extLst>
          </p:cNvPr>
          <p:cNvSpPr txBox="1"/>
          <p:nvPr/>
        </p:nvSpPr>
        <p:spPr>
          <a:xfrm>
            <a:off x="901599" y="1191108"/>
            <a:ext cx="7001441" cy="395853"/>
          </a:xfrm>
          <a:prstGeom prst="roundRect">
            <a:avLst/>
          </a:prstGeom>
          <a:noFill/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ctr" defTabSz="685904" rtl="0" eaLnBrk="1" fontAlgn="auto" latinLnBrk="0" hangingPunct="1">
              <a:lnSpc>
                <a:spcPts val="3026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srgbClr val="4BACC6">
                    <a:lumMod val="50000"/>
                  </a:srgbClr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Les compétences évaluées</a:t>
            </a:r>
          </a:p>
        </p:txBody>
      </p:sp>
      <p:sp>
        <p:nvSpPr>
          <p:cNvPr id="3" name="TextBox 6">
            <a:extLst>
              <a:ext uri="{FF2B5EF4-FFF2-40B4-BE49-F238E27FC236}">
                <a16:creationId xmlns:a16="http://schemas.microsoft.com/office/drawing/2014/main" id="{A48854FD-AAD0-BC61-5DB6-723DDF2B8418}"/>
              </a:ext>
            </a:extLst>
          </p:cNvPr>
          <p:cNvSpPr txBox="1"/>
          <p:nvPr/>
        </p:nvSpPr>
        <p:spPr>
          <a:xfrm>
            <a:off x="597222" y="1863192"/>
            <a:ext cx="7815905" cy="332398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8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Dosis SemiBold" pitchFamily="2" charset="0"/>
                <a:ea typeface="Calibri" panose="020F0502020204030204" pitchFamily="34" charset="0"/>
                <a:cs typeface="Calibri" panose="020F0502020204030204" pitchFamily="34" charset="0"/>
              </a:rPr>
              <a:t>CO1 : 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Calibri" panose="020F0502020204030204" pitchFamily="34" charset="0"/>
                <a:cs typeface="Calibri" panose="020F0502020204030204" pitchFamily="34" charset="0"/>
              </a:rPr>
              <a:t>Comprendre à l’oral des mots de vocabulaire.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8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Dosis SemiBold" pitchFamily="2" charset="0"/>
                <a:ea typeface="Calibri" panose="020F0502020204030204" pitchFamily="34" charset="0"/>
                <a:cs typeface="Calibri" panose="020F0502020204030204" pitchFamily="34" charset="0"/>
              </a:rPr>
              <a:t>CO2 : 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Calibri" panose="020F0502020204030204" pitchFamily="34" charset="0"/>
                <a:cs typeface="Calibri" panose="020F0502020204030204" pitchFamily="34" charset="0"/>
              </a:rPr>
              <a:t>Comprendre à l’oral des phrases et des textes.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8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Dosis SemiBold" pitchFamily="2" charset="0"/>
                <a:ea typeface="Calibri" panose="020F0502020204030204" pitchFamily="34" charset="0"/>
                <a:cs typeface="Calibri" panose="020F0502020204030204" pitchFamily="34" charset="0"/>
              </a:rPr>
              <a:t>PO1 : 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Calibri" panose="020F0502020204030204" pitchFamily="34" charset="0"/>
                <a:cs typeface="Calibri" panose="020F0502020204030204" pitchFamily="34" charset="0"/>
              </a:rPr>
              <a:t>Produire, à l’oral, des mots de vocabulaire.</a:t>
            </a:r>
          </a:p>
          <a:p>
            <a:pPr marL="1165225" marR="0" lvl="0" indent="-1165225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8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Dosis SemiBold" pitchFamily="2" charset="0"/>
                <a:ea typeface="Calibri" panose="020F0502020204030204" pitchFamily="34" charset="0"/>
                <a:cs typeface="Calibri" panose="020F0502020204030204" pitchFamily="34" charset="0"/>
              </a:rPr>
              <a:t>PO2 : 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Calibri" panose="020F0502020204030204" pitchFamily="34" charset="0"/>
                <a:cs typeface="Calibri" panose="020F0502020204030204" pitchFamily="34" charset="0"/>
              </a:rPr>
              <a:t>Participer à un dialogue en mobilisant les actes de paroles étudiés.</a:t>
            </a:r>
          </a:p>
          <a:p>
            <a:pPr marL="1165225" marR="0" lvl="0" indent="-1165225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8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Dosis SemiBold" pitchFamily="2" charset="0"/>
                <a:ea typeface="Calibri" panose="020F0502020204030204" pitchFamily="34" charset="0"/>
                <a:cs typeface="Calibri" panose="020F0502020204030204" pitchFamily="34" charset="0"/>
              </a:rPr>
              <a:t>PO3 : 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Calibri" panose="020F0502020204030204" pitchFamily="34" charset="0"/>
                <a:cs typeface="Calibri" panose="020F0502020204030204" pitchFamily="34" charset="0"/>
              </a:rPr>
              <a:t>Prendre la parole pour parler de ma classe.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8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Dosis SemiBold" pitchFamily="2" charset="0"/>
                <a:ea typeface="Calibri" panose="020F0502020204030204" pitchFamily="34" charset="0"/>
                <a:cs typeface="Calibri" panose="020F0502020204030204" pitchFamily="34" charset="0"/>
              </a:rPr>
              <a:t>LF1 : 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Calibri" panose="020F0502020204030204" pitchFamily="34" charset="0"/>
                <a:cs typeface="Calibri" panose="020F0502020204030204" pitchFamily="34" charset="0"/>
              </a:rPr>
              <a:t>Identifier et lire les lettres, des syllabes et des mots contenant les lettres étudiées.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8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Dosis SemiBold" pitchFamily="2" charset="0"/>
                <a:ea typeface="Calibri" panose="020F0502020204030204" pitchFamily="34" charset="0"/>
                <a:cs typeface="Calibri" panose="020F0502020204030204" pitchFamily="34" charset="0"/>
              </a:rPr>
              <a:t>LF2 :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Dosis SemiBold" pitchFamily="2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Calibri" panose="020F0502020204030204" pitchFamily="34" charset="0"/>
                <a:cs typeface="Calibri" panose="020F0502020204030204" pitchFamily="34" charset="0"/>
              </a:rPr>
              <a:t>Lire des phrases simples contenant les lettres étudiées.</a:t>
            </a:r>
          </a:p>
        </p:txBody>
      </p:sp>
    </p:spTree>
    <p:extLst>
      <p:ext uri="{BB962C8B-B14F-4D97-AF65-F5344CB8AC3E}">
        <p14:creationId xmlns:p14="http://schemas.microsoft.com/office/powerpoint/2010/main" val="13509237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550B710-8693-6626-47B9-5AF0530F37B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e 4">
            <a:extLst>
              <a:ext uri="{FF2B5EF4-FFF2-40B4-BE49-F238E27FC236}">
                <a16:creationId xmlns:a16="http://schemas.microsoft.com/office/drawing/2014/main" id="{432F1CFE-E3AC-6F75-1987-E1F4A7B5C13E}"/>
              </a:ext>
            </a:extLst>
          </p:cNvPr>
          <p:cNvGrpSpPr/>
          <p:nvPr/>
        </p:nvGrpSpPr>
        <p:grpSpPr>
          <a:xfrm>
            <a:off x="3072140" y="0"/>
            <a:ext cx="2812683" cy="1084434"/>
            <a:chOff x="3072140" y="0"/>
            <a:chExt cx="2812683" cy="1084434"/>
          </a:xfrm>
        </p:grpSpPr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C378E7BD-4095-31C6-AA06-A2C2C542E6B4}"/>
                </a:ext>
              </a:extLst>
            </p:cNvPr>
            <p:cNvSpPr/>
            <p:nvPr/>
          </p:nvSpPr>
          <p:spPr>
            <a:xfrm>
              <a:off x="3224463" y="365760"/>
              <a:ext cx="2660360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3A1367DD-BD09-B726-FA8B-50C67B47FACF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5" name="Titre 53">
              <a:extLst>
                <a:ext uri="{FF2B5EF4-FFF2-40B4-BE49-F238E27FC236}">
                  <a16:creationId xmlns:a16="http://schemas.microsoft.com/office/drawing/2014/main" id="{8276346E-44C5-6BF7-0930-0969AB426842}"/>
                </a:ext>
              </a:extLst>
            </p:cNvPr>
            <p:cNvSpPr txBox="1">
              <a:spLocks/>
            </p:cNvSpPr>
            <p:nvPr/>
          </p:nvSpPr>
          <p:spPr>
            <a:xfrm>
              <a:off x="3072140" y="472434"/>
              <a:ext cx="2660360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1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j-ea"/>
                  <a:cs typeface="+mj-cs"/>
                </a:rPr>
                <a:t>Réservé à l’enseignant (e)</a:t>
              </a:r>
            </a:p>
          </p:txBody>
        </p:sp>
      </p:grpSp>
      <p:sp>
        <p:nvSpPr>
          <p:cNvPr id="9" name="ZoneTexte 8">
            <a:extLst>
              <a:ext uri="{FF2B5EF4-FFF2-40B4-BE49-F238E27FC236}">
                <a16:creationId xmlns:a16="http://schemas.microsoft.com/office/drawing/2014/main" id="{616E3DE1-2996-B97A-6A3F-40D60F3E4588}"/>
              </a:ext>
            </a:extLst>
          </p:cNvPr>
          <p:cNvSpPr txBox="1"/>
          <p:nvPr>
            <p:custDataLst>
              <p:tags r:id="rId1"/>
            </p:custDataLst>
          </p:nvPr>
        </p:nvSpPr>
        <p:spPr>
          <a:xfrm>
            <a:off x="2303990" y="1710825"/>
            <a:ext cx="5941375" cy="40626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800147" marR="0" lvl="1" indent="-342900" algn="just" defTabSz="1028778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endParaRPr kumimoji="0" lang="fr-FR" sz="1000" b="0" i="0" u="none" strike="noStrike" kern="1200" cap="none" spc="0" normalizeH="0" baseline="0" noProof="0" dirty="0">
              <a:ln>
                <a:noFill/>
              </a:ln>
              <a:solidFill>
                <a:srgbClr val="ED7D31"/>
              </a:solidFill>
              <a:effectLst/>
              <a:uLnTx/>
              <a:uFillTx/>
              <a:latin typeface="Dosis" pitchFamily="2" charset="0"/>
              <a:ea typeface="+mn-ea"/>
              <a:cs typeface="Arial" panose="020B0604020202020204" pitchFamily="34" charset="0"/>
            </a:endParaRPr>
          </a:p>
          <a:p>
            <a:pPr marL="800147" marR="0" lvl="1" indent="-342900" algn="just" defTabSz="1028778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fr-FR" sz="16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" pitchFamily="2" charset="0"/>
                <a:ea typeface="+mn-ea"/>
                <a:cs typeface="Arial" panose="020B0604020202020204" pitchFamily="34" charset="0"/>
              </a:rPr>
              <a:t>Cette partie est</a:t>
            </a:r>
            <a:r>
              <a:rPr kumimoji="0" lang="fr-FR" sz="16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" pitchFamily="2" charset="0"/>
                <a:ea typeface="+mn-ea"/>
                <a:cs typeface="Arial" panose="020B0604020202020204" pitchFamily="34" charset="0"/>
              </a:rPr>
              <a:t> consacrée à l’évaluation des compétences suivantes  : </a:t>
            </a:r>
            <a:r>
              <a:rPr kumimoji="0" lang="fr-FR" sz="1600" b="1" i="0" u="sng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" pitchFamily="2" charset="0"/>
                <a:ea typeface="+mn-ea"/>
                <a:cs typeface="Arial" panose="020B0604020202020204" pitchFamily="34" charset="0"/>
              </a:rPr>
              <a:t>CO1 – C02 – PO1 – PO2 – PO3 - LF1 – LF2 .</a:t>
            </a:r>
          </a:p>
          <a:p>
            <a:pPr marL="800147" marR="0" lvl="1" indent="-342900" algn="just" defTabSz="1028778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endParaRPr kumimoji="0" lang="fr-FR" sz="1000" b="0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Dosis" pitchFamily="2" charset="0"/>
              <a:ea typeface="+mn-ea"/>
              <a:cs typeface="Arial" panose="020B0604020202020204" pitchFamily="34" charset="0"/>
            </a:endParaRPr>
          </a:p>
          <a:p>
            <a:pPr marL="800147" marR="0" lvl="1" indent="-342900" algn="just" defTabSz="1028778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fr-FR" sz="16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" pitchFamily="2" charset="0"/>
                <a:ea typeface="+mn-ea"/>
                <a:cs typeface="Arial" panose="020B0604020202020204" pitchFamily="34" charset="0"/>
              </a:rPr>
              <a:t>La passation se fait de manière </a:t>
            </a:r>
            <a:r>
              <a:rPr kumimoji="0" lang="fr-FR" sz="1600" b="1" i="0" u="sng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" pitchFamily="2" charset="0"/>
                <a:ea typeface="+mn-ea"/>
                <a:cs typeface="Arial" panose="020B0604020202020204" pitchFamily="34" charset="0"/>
              </a:rPr>
              <a:t>individuelle</a:t>
            </a:r>
            <a:r>
              <a:rPr kumimoji="0" lang="fr-FR" sz="16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" pitchFamily="2" charset="0"/>
                <a:ea typeface="+mn-ea"/>
                <a:cs typeface="Arial" panose="020B0604020202020204" pitchFamily="34" charset="0"/>
              </a:rPr>
              <a:t> : l’enseignant évalue chaque élève en l’ invitant à son bureau.</a:t>
            </a:r>
          </a:p>
          <a:p>
            <a:pPr marL="457247" marR="0" lvl="1" indent="0" algn="just" defTabSz="1028778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000" b="0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Dosis" pitchFamily="2" charset="0"/>
              <a:ea typeface="+mn-ea"/>
              <a:cs typeface="Arial" panose="020B0604020202020204" pitchFamily="34" charset="0"/>
            </a:endParaRPr>
          </a:p>
          <a:p>
            <a:pPr marL="800147" marR="0" lvl="1" indent="-342900" algn="just" defTabSz="1028778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fr-FR" sz="16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" pitchFamily="2" charset="0"/>
                <a:ea typeface="+mn-ea"/>
                <a:cs typeface="Arial" panose="020B0604020202020204" pitchFamily="34" charset="0"/>
              </a:rPr>
              <a:t>L’enseignant est guidé par le </a:t>
            </a:r>
            <a:r>
              <a:rPr kumimoji="0" lang="fr-FR" sz="1600" b="0" i="0" u="none" strike="noStrike" kern="1200" cap="none" spc="0" normalizeH="0" baseline="0" noProof="0" dirty="0" err="1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" pitchFamily="2" charset="0"/>
                <a:ea typeface="+mn-ea"/>
                <a:cs typeface="Arial" panose="020B0604020202020204" pitchFamily="34" charset="0"/>
              </a:rPr>
              <a:t>ppt</a:t>
            </a:r>
            <a:r>
              <a:rPr kumimoji="0" lang="fr-FR" sz="16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" pitchFamily="2" charset="0"/>
                <a:ea typeface="+mn-ea"/>
                <a:cs typeface="Arial" panose="020B0604020202020204" pitchFamily="34" charset="0"/>
              </a:rPr>
              <a:t> affiché sur son ordinateur qui ne doit pas être projeté sur l’écran de la classe  (l’ordinateur doit être débranché du </a:t>
            </a:r>
            <a:r>
              <a:rPr kumimoji="0" lang="fr-FR" sz="1600" b="0" i="0" u="none" strike="noStrike" kern="1200" cap="none" spc="0" normalizeH="0" baseline="0" noProof="0" dirty="0" err="1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" pitchFamily="2" charset="0"/>
                <a:ea typeface="+mn-ea"/>
                <a:cs typeface="Arial" panose="020B0604020202020204" pitchFamily="34" charset="0"/>
              </a:rPr>
              <a:t>Datashow</a:t>
            </a:r>
            <a:r>
              <a:rPr kumimoji="0" lang="fr-FR" sz="16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" pitchFamily="2" charset="0"/>
                <a:ea typeface="+mn-ea"/>
                <a:cs typeface="Arial" panose="020B0604020202020204" pitchFamily="34" charset="0"/>
              </a:rPr>
              <a:t>).</a:t>
            </a:r>
          </a:p>
          <a:p>
            <a:pPr marL="885872" marR="0" lvl="1" indent="-428625" algn="just" defTabSz="1028778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endParaRPr kumimoji="0" lang="fr-FR" sz="1000" b="0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Dosis" pitchFamily="2" charset="0"/>
              <a:ea typeface="+mn-ea"/>
              <a:cs typeface="Arial" panose="020B0604020202020204" pitchFamily="34" charset="0"/>
            </a:endParaRPr>
          </a:p>
          <a:p>
            <a:pPr marL="800147" marR="0" lvl="1" indent="-342900" algn="just" defTabSz="1028778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fr-FR" sz="16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" pitchFamily="2" charset="0"/>
                <a:ea typeface="+mn-ea"/>
                <a:cs typeface="Arial" panose="020B0604020202020204" pitchFamily="34" charset="0"/>
              </a:rPr>
              <a:t>Pendant que l’enseignant évalue de manière individuelle les élèves, le reste de la classe réalise des activités pour assurer le calme : lecture, coloriage, copie, dessin.</a:t>
            </a:r>
          </a:p>
          <a:p>
            <a:pPr marL="885872" marR="0" lvl="1" indent="-428625" algn="just" defTabSz="1028778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endParaRPr kumimoji="0" lang="fr-FR" sz="1000" b="0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Dosis" pitchFamily="2" charset="0"/>
              <a:ea typeface="+mn-ea"/>
              <a:cs typeface="Arial" panose="020B0604020202020204" pitchFamily="34" charset="0"/>
            </a:endParaRPr>
          </a:p>
          <a:p>
            <a:pPr marL="800147" marR="0" lvl="1" indent="-342900" algn="just" defTabSz="1028778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fr-FR" sz="16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" pitchFamily="2" charset="0"/>
                <a:ea typeface="+mn-ea"/>
                <a:cs typeface="Arial" panose="020B0604020202020204" pitchFamily="34" charset="0"/>
              </a:rPr>
              <a:t>L’enseignant note immédiatement chaque compétence évaluée et renseigne la grille de compilation (0 -10 ) en s’appuyant sur les indications de compilation en dessous de chaque slide d’item</a:t>
            </a:r>
            <a:r>
              <a:rPr kumimoji="0" lang="fr-FR" sz="1600" b="0" i="0" u="none" strike="noStrike" kern="1200" cap="none" spc="0" normalizeH="0" baseline="0" noProof="0" dirty="0">
                <a:ln>
                  <a:noFill/>
                </a:ln>
                <a:solidFill>
                  <a:srgbClr val="ED7D31"/>
                </a:solidFill>
                <a:effectLst/>
                <a:uLnTx/>
                <a:uFillTx/>
                <a:latin typeface="Dosis" pitchFamily="2" charset="0"/>
                <a:ea typeface="+mn-ea"/>
                <a:cs typeface="Arial" panose="020B0604020202020204" pitchFamily="34" charset="0"/>
              </a:rPr>
              <a:t>.</a:t>
            </a:r>
          </a:p>
        </p:txBody>
      </p:sp>
      <p:pic>
        <p:nvPicPr>
          <p:cNvPr id="25" name="Image 24">
            <a:extLst>
              <a:ext uri="{FF2B5EF4-FFF2-40B4-BE49-F238E27FC236}">
                <a16:creationId xmlns:a16="http://schemas.microsoft.com/office/drawing/2014/main" id="{1898AD3F-CCD0-0B01-51CF-ADECC9DFE931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t="2063"/>
          <a:stretch>
            <a:fillRect/>
          </a:stretch>
        </p:blipFill>
        <p:spPr>
          <a:xfrm>
            <a:off x="472249" y="2831015"/>
            <a:ext cx="1831741" cy="1195970"/>
          </a:xfrm>
          <a:prstGeom prst="roundRect">
            <a:avLst/>
          </a:prstGeom>
        </p:spPr>
      </p:pic>
    </p:spTree>
    <p:extLst>
      <p:ext uri="{BB962C8B-B14F-4D97-AF65-F5344CB8AC3E}">
        <p14:creationId xmlns:p14="http://schemas.microsoft.com/office/powerpoint/2010/main" val="9414688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9AA7764-08FC-69EE-EEE6-D97AFAB6178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e 1">
            <a:extLst>
              <a:ext uri="{FF2B5EF4-FFF2-40B4-BE49-F238E27FC236}">
                <a16:creationId xmlns:a16="http://schemas.microsoft.com/office/drawing/2014/main" id="{2B8B0A13-9A13-F51E-DEB1-123E69C1D82C}"/>
              </a:ext>
            </a:extLst>
          </p:cNvPr>
          <p:cNvGrpSpPr/>
          <p:nvPr/>
        </p:nvGrpSpPr>
        <p:grpSpPr>
          <a:xfrm>
            <a:off x="2959621" y="0"/>
            <a:ext cx="2902163" cy="1096802"/>
            <a:chOff x="2911496" y="0"/>
            <a:chExt cx="2902163" cy="1096802"/>
          </a:xfrm>
        </p:grpSpPr>
        <p:sp>
          <p:nvSpPr>
            <p:cNvPr id="3" name="Rectangle 2">
              <a:extLst>
                <a:ext uri="{FF2B5EF4-FFF2-40B4-BE49-F238E27FC236}">
                  <a16:creationId xmlns:a16="http://schemas.microsoft.com/office/drawing/2014/main" id="{744AFA64-CD37-ABC3-0DC7-9CD206D254EF}"/>
                </a:ext>
              </a:extLst>
            </p:cNvPr>
            <p:cNvSpPr/>
            <p:nvPr/>
          </p:nvSpPr>
          <p:spPr>
            <a:xfrm>
              <a:off x="3224463" y="365760"/>
              <a:ext cx="2483318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169D769C-2C66-2685-49C5-F24D42E0BC5A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5" name="Titre 53">
              <a:extLst>
                <a:ext uri="{FF2B5EF4-FFF2-40B4-BE49-F238E27FC236}">
                  <a16:creationId xmlns:a16="http://schemas.microsoft.com/office/drawing/2014/main" id="{4003A084-5A78-80D2-4631-6850D4EEDB81}"/>
                </a:ext>
              </a:extLst>
            </p:cNvPr>
            <p:cNvSpPr txBox="1">
              <a:spLocks/>
            </p:cNvSpPr>
            <p:nvPr/>
          </p:nvSpPr>
          <p:spPr>
            <a:xfrm>
              <a:off x="2911496" y="484802"/>
              <a:ext cx="2902163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1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j-ea"/>
                  <a:cs typeface="+mj-cs"/>
                </a:rPr>
                <a:t>Réservé à l’enseignant (e)</a:t>
              </a:r>
            </a:p>
          </p:txBody>
        </p:sp>
      </p:grpSp>
      <p:sp>
        <p:nvSpPr>
          <p:cNvPr id="8" name="TextBox 6">
            <a:extLst>
              <a:ext uri="{FF2B5EF4-FFF2-40B4-BE49-F238E27FC236}">
                <a16:creationId xmlns:a16="http://schemas.microsoft.com/office/drawing/2014/main" id="{84957AE1-DE25-9011-99A9-624716E700F6}"/>
              </a:ext>
            </a:extLst>
          </p:cNvPr>
          <p:cNvSpPr txBox="1"/>
          <p:nvPr>
            <p:custDataLst>
              <p:tags r:id="rId1"/>
            </p:custDataLst>
          </p:nvPr>
        </p:nvSpPr>
        <p:spPr>
          <a:xfrm>
            <a:off x="538400" y="2479102"/>
            <a:ext cx="7951694" cy="1631216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8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Avant de commencer les évaluations individuelles</a:t>
            </a:r>
          </a:p>
          <a:p>
            <a:pPr marL="442913" marR="0" lvl="0" indent="-442913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8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1 -  Garder à portée de main la grille de compilation </a:t>
            </a:r>
          </a:p>
          <a:p>
            <a:pPr marL="442913" marR="0" lvl="0" indent="-442913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8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2- Donner une activité à réaliser au reste de la classe</a:t>
            </a:r>
          </a:p>
        </p:txBody>
      </p:sp>
    </p:spTree>
    <p:extLst>
      <p:ext uri="{BB962C8B-B14F-4D97-AF65-F5344CB8AC3E}">
        <p14:creationId xmlns:p14="http://schemas.microsoft.com/office/powerpoint/2010/main" val="9023925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3EE2D82-588D-EFD8-8EE8-66880EFE8E7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e 1">
            <a:extLst>
              <a:ext uri="{FF2B5EF4-FFF2-40B4-BE49-F238E27FC236}">
                <a16:creationId xmlns:a16="http://schemas.microsoft.com/office/drawing/2014/main" id="{2DF388C9-95D7-6E35-500D-4E391D2B7C63}"/>
              </a:ext>
            </a:extLst>
          </p:cNvPr>
          <p:cNvGrpSpPr/>
          <p:nvPr/>
        </p:nvGrpSpPr>
        <p:grpSpPr>
          <a:xfrm>
            <a:off x="2959621" y="0"/>
            <a:ext cx="2902163" cy="1096802"/>
            <a:chOff x="2911496" y="0"/>
            <a:chExt cx="2902163" cy="1096802"/>
          </a:xfrm>
        </p:grpSpPr>
        <p:sp>
          <p:nvSpPr>
            <p:cNvPr id="3" name="Rectangle 2">
              <a:extLst>
                <a:ext uri="{FF2B5EF4-FFF2-40B4-BE49-F238E27FC236}">
                  <a16:creationId xmlns:a16="http://schemas.microsoft.com/office/drawing/2014/main" id="{2ED7A6F9-8F6D-E92A-9FFB-BD3564C1E0E3}"/>
                </a:ext>
              </a:extLst>
            </p:cNvPr>
            <p:cNvSpPr/>
            <p:nvPr/>
          </p:nvSpPr>
          <p:spPr>
            <a:xfrm>
              <a:off x="3224463" y="365760"/>
              <a:ext cx="2483318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F99254B4-1179-09E2-3963-E2197E18697C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5" name="Titre 53">
              <a:extLst>
                <a:ext uri="{FF2B5EF4-FFF2-40B4-BE49-F238E27FC236}">
                  <a16:creationId xmlns:a16="http://schemas.microsoft.com/office/drawing/2014/main" id="{2AAA314B-76E1-DBFF-E27F-D8C13E1CF6EF}"/>
                </a:ext>
              </a:extLst>
            </p:cNvPr>
            <p:cNvSpPr txBox="1">
              <a:spLocks/>
            </p:cNvSpPr>
            <p:nvPr/>
          </p:nvSpPr>
          <p:spPr>
            <a:xfrm>
              <a:off x="2911496" y="484802"/>
              <a:ext cx="2902163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1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j-ea"/>
                  <a:cs typeface="+mj-cs"/>
                </a:rPr>
                <a:t>Réservé à l’enseignant (e)</a:t>
              </a:r>
            </a:p>
          </p:txBody>
        </p:sp>
      </p:grpSp>
      <p:sp>
        <p:nvSpPr>
          <p:cNvPr id="7" name="TextBox 6">
            <a:extLst>
              <a:ext uri="{FF2B5EF4-FFF2-40B4-BE49-F238E27FC236}">
                <a16:creationId xmlns:a16="http://schemas.microsoft.com/office/drawing/2014/main" id="{926954AF-F1E1-39EA-0347-22DD6224C885}"/>
              </a:ext>
            </a:extLst>
          </p:cNvPr>
          <p:cNvSpPr txBox="1"/>
          <p:nvPr>
            <p:custDataLst>
              <p:tags r:id="rId1"/>
            </p:custDataLst>
          </p:nvPr>
        </p:nvSpPr>
        <p:spPr>
          <a:xfrm>
            <a:off x="780714" y="2821848"/>
            <a:ext cx="3670515" cy="147732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8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Dosis SemiBold" pitchFamily="2" charset="0"/>
                <a:ea typeface="Calibri" panose="020F0502020204030204" pitchFamily="34" charset="0"/>
                <a:cs typeface="Calibri" panose="020F0502020204030204" pitchFamily="34" charset="0"/>
              </a:rPr>
              <a:t>L’enseignant demande aux élèves de prendre le livret à la page 76 et faites les activités de lecture.</a:t>
            </a:r>
            <a:endParaRPr kumimoji="0" lang="fr-FR" sz="2000" b="1" i="0" u="none" strike="noStrike" kern="1200" cap="none" spc="0" normalizeH="0" baseline="0" noProof="0" dirty="0">
              <a:ln>
                <a:noFill/>
              </a:ln>
              <a:solidFill>
                <a:srgbClr val="106585"/>
              </a:solidFill>
              <a:effectLst/>
              <a:uLnTx/>
              <a:uFillTx/>
              <a:latin typeface="Dosis SemiBold" pitchFamily="2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82E760B7-07F6-4E70-8215-75D9B5DD38D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35481" y="962033"/>
            <a:ext cx="3527805" cy="54111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789758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D76A4C6-0615-4F6F-AB64-975F8AC4A5F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fr-FR" dirty="0"/>
              <a:t>Bonjour cher élève. Nous allons faire quelques activités d’évaluation.</a:t>
            </a:r>
          </a:p>
        </p:txBody>
      </p:sp>
      <p:grpSp>
        <p:nvGrpSpPr>
          <p:cNvPr id="20" name="Groupe 19">
            <a:extLst>
              <a:ext uri="{FF2B5EF4-FFF2-40B4-BE49-F238E27FC236}">
                <a16:creationId xmlns:a16="http://schemas.microsoft.com/office/drawing/2014/main" id="{D6B75884-FDA7-3C30-D664-B0E9FFEE8DE7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21" name="Image 20">
              <a:extLst>
                <a:ext uri="{FF2B5EF4-FFF2-40B4-BE49-F238E27FC236}">
                  <a16:creationId xmlns:a16="http://schemas.microsoft.com/office/drawing/2014/main" id="{EA0C3709-4680-5424-D4BD-97BFC2F1480A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22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B51DB144-9999-2761-71C6-6FD60EF25EB6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pic>
        <p:nvPicPr>
          <p:cNvPr id="8" name="Image 7">
            <a:extLst>
              <a:ext uri="{FF2B5EF4-FFF2-40B4-BE49-F238E27FC236}">
                <a16:creationId xmlns:a16="http://schemas.microsoft.com/office/drawing/2014/main" id="{E4E50BF3-91A0-9251-A61F-775418AE5C4E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t="2063"/>
          <a:stretch>
            <a:fillRect/>
          </a:stretch>
        </p:blipFill>
        <p:spPr>
          <a:xfrm>
            <a:off x="2687662" y="2198689"/>
            <a:ext cx="3768675" cy="2460622"/>
          </a:xfrm>
          <a:prstGeom prst="roundRect">
            <a:avLst/>
          </a:prstGeom>
        </p:spPr>
      </p:pic>
    </p:spTree>
    <p:extLst>
      <p:ext uri="{BB962C8B-B14F-4D97-AF65-F5344CB8AC3E}">
        <p14:creationId xmlns:p14="http://schemas.microsoft.com/office/powerpoint/2010/main" val="14334557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6F6B990-9E96-4265-EAEA-24139A25725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e 1">
            <a:extLst>
              <a:ext uri="{FF2B5EF4-FFF2-40B4-BE49-F238E27FC236}">
                <a16:creationId xmlns:a16="http://schemas.microsoft.com/office/drawing/2014/main" id="{B36D694B-0251-B019-3D0F-1D60E57EAB06}"/>
              </a:ext>
            </a:extLst>
          </p:cNvPr>
          <p:cNvGrpSpPr/>
          <p:nvPr/>
        </p:nvGrpSpPr>
        <p:grpSpPr>
          <a:xfrm>
            <a:off x="2959621" y="0"/>
            <a:ext cx="2902163" cy="1096802"/>
            <a:chOff x="2911496" y="0"/>
            <a:chExt cx="2902163" cy="1096802"/>
          </a:xfrm>
        </p:grpSpPr>
        <p:sp>
          <p:nvSpPr>
            <p:cNvPr id="3" name="Rectangle 2">
              <a:extLst>
                <a:ext uri="{FF2B5EF4-FFF2-40B4-BE49-F238E27FC236}">
                  <a16:creationId xmlns:a16="http://schemas.microsoft.com/office/drawing/2014/main" id="{5578C0E4-6FBC-E5CE-2306-50551BBDE0F9}"/>
                </a:ext>
              </a:extLst>
            </p:cNvPr>
            <p:cNvSpPr/>
            <p:nvPr/>
          </p:nvSpPr>
          <p:spPr>
            <a:xfrm>
              <a:off x="3224463" y="365760"/>
              <a:ext cx="2483318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836FC6D0-C015-09B3-6913-FE94842F8B67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5" name="Titre 53">
              <a:extLst>
                <a:ext uri="{FF2B5EF4-FFF2-40B4-BE49-F238E27FC236}">
                  <a16:creationId xmlns:a16="http://schemas.microsoft.com/office/drawing/2014/main" id="{40120C2F-F77C-9E38-2CB7-6D74C8195DCC}"/>
                </a:ext>
              </a:extLst>
            </p:cNvPr>
            <p:cNvSpPr txBox="1">
              <a:spLocks/>
            </p:cNvSpPr>
            <p:nvPr/>
          </p:nvSpPr>
          <p:spPr>
            <a:xfrm>
              <a:off x="2911496" y="484802"/>
              <a:ext cx="2902163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1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j-ea"/>
                  <a:cs typeface="+mj-cs"/>
                </a:rPr>
                <a:t>Réservé à l’enseignant (e)</a:t>
              </a:r>
            </a:p>
          </p:txBody>
        </p:sp>
      </p:grpSp>
      <p:sp>
        <p:nvSpPr>
          <p:cNvPr id="6" name="ZoneTexte 5">
            <a:extLst>
              <a:ext uri="{FF2B5EF4-FFF2-40B4-BE49-F238E27FC236}">
                <a16:creationId xmlns:a16="http://schemas.microsoft.com/office/drawing/2014/main" id="{DB04E4D8-CED8-1B25-158A-7E9BCB967BD4}"/>
              </a:ext>
            </a:extLst>
          </p:cNvPr>
          <p:cNvSpPr txBox="1"/>
          <p:nvPr>
            <p:custDataLst>
              <p:tags r:id="rId1"/>
            </p:custDataLst>
          </p:nvPr>
        </p:nvSpPr>
        <p:spPr>
          <a:xfrm>
            <a:off x="-191760" y="3069811"/>
            <a:ext cx="9412014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CO1. </a:t>
            </a:r>
            <a:r>
              <a:rPr kumimoji="0" lang="fr-FR" sz="2400" b="1" i="0" u="none" strike="noStrike" kern="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Comprendre, à l’oral, des mots de vocabulaire.</a:t>
            </a:r>
            <a:endParaRPr kumimoji="0" lang="fr-MA" sz="240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461488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itre 1">
            <a:extLst>
              <a:ext uri="{FF2B5EF4-FFF2-40B4-BE49-F238E27FC236}">
                <a16:creationId xmlns:a16="http://schemas.microsoft.com/office/drawing/2014/main" id="{5AE8B19C-F9BD-C41B-5519-216C3062AD8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53499" y="755999"/>
            <a:ext cx="6840000" cy="612000"/>
          </a:xfrm>
        </p:spPr>
        <p:txBody>
          <a:bodyPr>
            <a:norm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Regarde les images. Je vais te dire des mots et tu vas me montrer les images qui correspondent.</a:t>
            </a:r>
          </a:p>
        </p:txBody>
      </p:sp>
      <p:grpSp>
        <p:nvGrpSpPr>
          <p:cNvPr id="13" name="Groupe 12">
            <a:extLst>
              <a:ext uri="{FF2B5EF4-FFF2-40B4-BE49-F238E27FC236}">
                <a16:creationId xmlns:a16="http://schemas.microsoft.com/office/drawing/2014/main" id="{84F9DF2C-BC35-41B0-A89F-20435BD89CE5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14" name="Image 13">
              <a:extLst>
                <a:ext uri="{FF2B5EF4-FFF2-40B4-BE49-F238E27FC236}">
                  <a16:creationId xmlns:a16="http://schemas.microsoft.com/office/drawing/2014/main" id="{7DA8F569-70ED-4E8A-B976-7309007BF064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5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CC1B2F4C-A6F1-4748-BBFE-85EB4F1430C3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sp>
        <p:nvSpPr>
          <p:cNvPr id="26" name="TextBox 6">
            <a:extLst>
              <a:ext uri="{FF2B5EF4-FFF2-40B4-BE49-F238E27FC236}">
                <a16:creationId xmlns:a16="http://schemas.microsoft.com/office/drawing/2014/main" id="{BE9F4498-9E4F-4D73-B435-009301C9E0E9}"/>
              </a:ext>
            </a:extLst>
          </p:cNvPr>
          <p:cNvSpPr txBox="1"/>
          <p:nvPr>
            <p:custDataLst>
              <p:tags r:id="rId1"/>
            </p:custDataLst>
          </p:nvPr>
        </p:nvSpPr>
        <p:spPr>
          <a:xfrm>
            <a:off x="1864350" y="6177315"/>
            <a:ext cx="5518602" cy="21544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ctr" defTabSz="13716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27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1</a:t>
            </a:r>
            <a:r>
              <a:rPr kumimoji="0" lang="fr-FR" sz="1400" b="1" i="0" u="none" strike="noStrike" kern="1200" cap="none" spc="0" normalizeH="0" baseline="0" noProof="0" dirty="0">
                <a:ln>
                  <a:noFill/>
                </a:ln>
                <a:solidFill>
                  <a:srgbClr val="4BACC6">
                    <a:lumMod val="50000"/>
                  </a:srgbClr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 réponse correcte </a:t>
            </a:r>
            <a:r>
              <a:rPr kumimoji="0" lang="fr-FR" sz="1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= 2 points</a:t>
            </a:r>
          </a:p>
        </p:txBody>
      </p:sp>
      <p:pic>
        <p:nvPicPr>
          <p:cNvPr id="12" name="Image 11">
            <a:extLst>
              <a:ext uri="{FF2B5EF4-FFF2-40B4-BE49-F238E27FC236}">
                <a16:creationId xmlns:a16="http://schemas.microsoft.com/office/drawing/2014/main" id="{C4C66AB9-7F97-4E91-824D-28B1849E8079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3277" y="1767887"/>
            <a:ext cx="1744210" cy="1908000"/>
          </a:xfrm>
          <a:prstGeom prst="rect">
            <a:avLst/>
          </a:prstGeom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D11DDA0B-73B3-44A5-8E07-9A70362C9B42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85877" y="1767887"/>
            <a:ext cx="1746085" cy="1908000"/>
          </a:xfrm>
          <a:prstGeom prst="rect">
            <a:avLst/>
          </a:prstGeom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A449BB80-8B01-4CCF-BBD8-63F40D2DC75C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50353" y="1767887"/>
            <a:ext cx="1744230" cy="1908000"/>
          </a:xfrm>
          <a:prstGeom prst="rect">
            <a:avLst/>
          </a:prstGeom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9298EFBE-B4D3-4E2E-B45E-9BAD05AACDFD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73474" y="3865846"/>
            <a:ext cx="1744071" cy="1908000"/>
          </a:xfrm>
          <a:prstGeom prst="rect">
            <a:avLst/>
          </a:prstGeom>
        </p:spPr>
      </p:pic>
      <p:pic>
        <p:nvPicPr>
          <p:cNvPr id="21" name="Image 20">
            <a:extLst>
              <a:ext uri="{FF2B5EF4-FFF2-40B4-BE49-F238E27FC236}">
                <a16:creationId xmlns:a16="http://schemas.microsoft.com/office/drawing/2014/main" id="{A6457991-9C27-4665-9766-5F5E77E7138C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29625" y="3865846"/>
            <a:ext cx="1744071" cy="190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486855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6F6B990-9E96-4265-EAEA-24139A25725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e 1">
            <a:extLst>
              <a:ext uri="{FF2B5EF4-FFF2-40B4-BE49-F238E27FC236}">
                <a16:creationId xmlns:a16="http://schemas.microsoft.com/office/drawing/2014/main" id="{B36D694B-0251-B019-3D0F-1D60E57EAB06}"/>
              </a:ext>
            </a:extLst>
          </p:cNvPr>
          <p:cNvGrpSpPr/>
          <p:nvPr/>
        </p:nvGrpSpPr>
        <p:grpSpPr>
          <a:xfrm>
            <a:off x="2959621" y="0"/>
            <a:ext cx="2902163" cy="1096802"/>
            <a:chOff x="2911496" y="0"/>
            <a:chExt cx="2902163" cy="1096802"/>
          </a:xfrm>
        </p:grpSpPr>
        <p:sp>
          <p:nvSpPr>
            <p:cNvPr id="3" name="Rectangle 2">
              <a:extLst>
                <a:ext uri="{FF2B5EF4-FFF2-40B4-BE49-F238E27FC236}">
                  <a16:creationId xmlns:a16="http://schemas.microsoft.com/office/drawing/2014/main" id="{5578C0E4-6FBC-E5CE-2306-50551BBDE0F9}"/>
                </a:ext>
              </a:extLst>
            </p:cNvPr>
            <p:cNvSpPr/>
            <p:nvPr/>
          </p:nvSpPr>
          <p:spPr>
            <a:xfrm>
              <a:off x="3224463" y="365760"/>
              <a:ext cx="2483318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836FC6D0-C015-09B3-6913-FE94842F8B67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5" name="Titre 53">
              <a:extLst>
                <a:ext uri="{FF2B5EF4-FFF2-40B4-BE49-F238E27FC236}">
                  <a16:creationId xmlns:a16="http://schemas.microsoft.com/office/drawing/2014/main" id="{40120C2F-F77C-9E38-2CB7-6D74C8195DCC}"/>
                </a:ext>
              </a:extLst>
            </p:cNvPr>
            <p:cNvSpPr txBox="1">
              <a:spLocks/>
            </p:cNvSpPr>
            <p:nvPr/>
          </p:nvSpPr>
          <p:spPr>
            <a:xfrm>
              <a:off x="2911496" y="484802"/>
              <a:ext cx="2902163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1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j-ea"/>
                  <a:cs typeface="+mj-cs"/>
                </a:rPr>
                <a:t>Réservé à l’enseignant (e)</a:t>
              </a:r>
            </a:p>
          </p:txBody>
        </p:sp>
      </p:grpSp>
      <p:sp>
        <p:nvSpPr>
          <p:cNvPr id="6" name="ZoneTexte 5">
            <a:extLst>
              <a:ext uri="{FF2B5EF4-FFF2-40B4-BE49-F238E27FC236}">
                <a16:creationId xmlns:a16="http://schemas.microsoft.com/office/drawing/2014/main" id="{DB04E4D8-CED8-1B25-158A-7E9BCB967BD4}"/>
              </a:ext>
            </a:extLst>
          </p:cNvPr>
          <p:cNvSpPr txBox="1"/>
          <p:nvPr>
            <p:custDataLst>
              <p:tags r:id="rId1"/>
            </p:custDataLst>
          </p:nvPr>
        </p:nvSpPr>
        <p:spPr>
          <a:xfrm>
            <a:off x="-191760" y="3069811"/>
            <a:ext cx="9412014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CO2. </a:t>
            </a:r>
            <a:r>
              <a:rPr kumimoji="0" lang="fr-FR" sz="2400" b="1" i="0" u="none" strike="noStrike" kern="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Comprendre à l’oral des phrases et des textes.</a:t>
            </a:r>
          </a:p>
        </p:txBody>
      </p:sp>
    </p:spTree>
    <p:extLst>
      <p:ext uri="{BB962C8B-B14F-4D97-AF65-F5344CB8AC3E}">
        <p14:creationId xmlns:p14="http://schemas.microsoft.com/office/powerpoint/2010/main" val="10132989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itre 1">
            <a:extLst>
              <a:ext uri="{FF2B5EF4-FFF2-40B4-BE49-F238E27FC236}">
                <a16:creationId xmlns:a16="http://schemas.microsoft.com/office/drawing/2014/main" id="{5AE8B19C-F9BD-C41B-5519-216C3062AD8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72967" y="755999"/>
            <a:ext cx="7145206" cy="612000"/>
          </a:xfrm>
        </p:spPr>
        <p:txBody>
          <a:bodyPr>
            <a:normAutofit fontScale="90000"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Regarde la scène. Je vais te dire des phrases et tu vas me montrer les images qui correspondent : Voici la chambre de Sami. 1) Sami a une sœur. 2) Dans la chambre, il y </a:t>
            </a:r>
            <a:r>
              <a:rPr lang="fr-FR">
                <a:solidFill>
                  <a:schemeClr val="tx1">
                    <a:lumMod val="65000"/>
                    <a:lumOff val="35000"/>
                  </a:schemeClr>
                </a:solidFill>
              </a:rPr>
              <a:t>a un miroir</a:t>
            </a:r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. 3) Sur le lit, il y un ballon. 4 ) La poupée est sous le lit. 5) Ses livres sont sur l’étagère.</a:t>
            </a:r>
          </a:p>
        </p:txBody>
      </p:sp>
      <p:grpSp>
        <p:nvGrpSpPr>
          <p:cNvPr id="13" name="Groupe 12">
            <a:extLst>
              <a:ext uri="{FF2B5EF4-FFF2-40B4-BE49-F238E27FC236}">
                <a16:creationId xmlns:a16="http://schemas.microsoft.com/office/drawing/2014/main" id="{84F9DF2C-BC35-41B0-A89F-20435BD89CE5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14" name="Image 13">
              <a:extLst>
                <a:ext uri="{FF2B5EF4-FFF2-40B4-BE49-F238E27FC236}">
                  <a16:creationId xmlns:a16="http://schemas.microsoft.com/office/drawing/2014/main" id="{7DA8F569-70ED-4E8A-B976-7309007BF064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5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CC1B2F4C-A6F1-4748-BBFE-85EB4F1430C3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sp>
        <p:nvSpPr>
          <p:cNvPr id="26" name="TextBox 6">
            <a:extLst>
              <a:ext uri="{FF2B5EF4-FFF2-40B4-BE49-F238E27FC236}">
                <a16:creationId xmlns:a16="http://schemas.microsoft.com/office/drawing/2014/main" id="{BE9F4498-9E4F-4D73-B435-009301C9E0E9}"/>
              </a:ext>
            </a:extLst>
          </p:cNvPr>
          <p:cNvSpPr txBox="1"/>
          <p:nvPr>
            <p:custDataLst>
              <p:tags r:id="rId1"/>
            </p:custDataLst>
          </p:nvPr>
        </p:nvSpPr>
        <p:spPr>
          <a:xfrm>
            <a:off x="1864350" y="6177315"/>
            <a:ext cx="5518602" cy="21544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ctr" defTabSz="13716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27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1</a:t>
            </a:r>
            <a:r>
              <a:rPr kumimoji="0" lang="fr-FR" sz="1400" b="1" i="0" u="none" strike="noStrike" kern="1200" cap="none" spc="0" normalizeH="0" baseline="0" noProof="0" dirty="0">
                <a:ln>
                  <a:noFill/>
                </a:ln>
                <a:solidFill>
                  <a:srgbClr val="4BACC6">
                    <a:lumMod val="50000"/>
                  </a:srgbClr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 réponse correcte </a:t>
            </a:r>
            <a:r>
              <a:rPr kumimoji="0" lang="fr-FR" sz="1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= 2 points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EE572902-93FC-4490-A3C1-CAB2887676FF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43975" y="1826451"/>
            <a:ext cx="6901228" cy="41239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320690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6F6B990-9E96-4265-EAEA-24139A25725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e 1">
            <a:extLst>
              <a:ext uri="{FF2B5EF4-FFF2-40B4-BE49-F238E27FC236}">
                <a16:creationId xmlns:a16="http://schemas.microsoft.com/office/drawing/2014/main" id="{B36D694B-0251-B019-3D0F-1D60E57EAB06}"/>
              </a:ext>
            </a:extLst>
          </p:cNvPr>
          <p:cNvGrpSpPr/>
          <p:nvPr/>
        </p:nvGrpSpPr>
        <p:grpSpPr>
          <a:xfrm>
            <a:off x="2959621" y="0"/>
            <a:ext cx="2902163" cy="1096802"/>
            <a:chOff x="2911496" y="0"/>
            <a:chExt cx="2902163" cy="1096802"/>
          </a:xfrm>
        </p:grpSpPr>
        <p:sp>
          <p:nvSpPr>
            <p:cNvPr id="3" name="Rectangle 2">
              <a:extLst>
                <a:ext uri="{FF2B5EF4-FFF2-40B4-BE49-F238E27FC236}">
                  <a16:creationId xmlns:a16="http://schemas.microsoft.com/office/drawing/2014/main" id="{5578C0E4-6FBC-E5CE-2306-50551BBDE0F9}"/>
                </a:ext>
              </a:extLst>
            </p:cNvPr>
            <p:cNvSpPr/>
            <p:nvPr/>
          </p:nvSpPr>
          <p:spPr>
            <a:xfrm>
              <a:off x="3224463" y="365760"/>
              <a:ext cx="2483318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836FC6D0-C015-09B3-6913-FE94842F8B67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5" name="Titre 53">
              <a:extLst>
                <a:ext uri="{FF2B5EF4-FFF2-40B4-BE49-F238E27FC236}">
                  <a16:creationId xmlns:a16="http://schemas.microsoft.com/office/drawing/2014/main" id="{40120C2F-F77C-9E38-2CB7-6D74C8195DCC}"/>
                </a:ext>
              </a:extLst>
            </p:cNvPr>
            <p:cNvSpPr txBox="1">
              <a:spLocks/>
            </p:cNvSpPr>
            <p:nvPr/>
          </p:nvSpPr>
          <p:spPr>
            <a:xfrm>
              <a:off x="2911496" y="484802"/>
              <a:ext cx="2902163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1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j-ea"/>
                  <a:cs typeface="+mj-cs"/>
                </a:rPr>
                <a:t>Réservé à l’enseignant (e)</a:t>
              </a:r>
            </a:p>
          </p:txBody>
        </p:sp>
      </p:grpSp>
      <p:sp>
        <p:nvSpPr>
          <p:cNvPr id="6" name="ZoneTexte 5">
            <a:extLst>
              <a:ext uri="{FF2B5EF4-FFF2-40B4-BE49-F238E27FC236}">
                <a16:creationId xmlns:a16="http://schemas.microsoft.com/office/drawing/2014/main" id="{DB04E4D8-CED8-1B25-158A-7E9BCB967BD4}"/>
              </a:ext>
            </a:extLst>
          </p:cNvPr>
          <p:cNvSpPr txBox="1"/>
          <p:nvPr>
            <p:custDataLst>
              <p:tags r:id="rId1"/>
            </p:custDataLst>
          </p:nvPr>
        </p:nvSpPr>
        <p:spPr>
          <a:xfrm>
            <a:off x="-191760" y="3069811"/>
            <a:ext cx="9412014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PO1. </a:t>
            </a:r>
            <a:r>
              <a:rPr kumimoji="0" lang="fr-FR" sz="2400" b="1" i="0" u="none" strike="noStrike" kern="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Produire, à l’oral, des mots de vocabulaire.</a:t>
            </a:r>
          </a:p>
        </p:txBody>
      </p:sp>
    </p:spTree>
    <p:extLst>
      <p:ext uri="{BB962C8B-B14F-4D97-AF65-F5344CB8AC3E}">
        <p14:creationId xmlns:p14="http://schemas.microsoft.com/office/powerpoint/2010/main" val="11604302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itre 1">
            <a:extLst>
              <a:ext uri="{FF2B5EF4-FFF2-40B4-BE49-F238E27FC236}">
                <a16:creationId xmlns:a16="http://schemas.microsoft.com/office/drawing/2014/main" id="{5AE8B19C-F9BD-C41B-5519-216C3062AD8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53499" y="755999"/>
            <a:ext cx="6840000" cy="612000"/>
          </a:xfrm>
        </p:spPr>
        <p:txBody>
          <a:bodyPr>
            <a:norm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Mets ton doigt sur chaque image et dis-moi le mot en français.</a:t>
            </a:r>
          </a:p>
        </p:txBody>
      </p:sp>
      <p:grpSp>
        <p:nvGrpSpPr>
          <p:cNvPr id="8" name="Groupe 7">
            <a:extLst>
              <a:ext uri="{FF2B5EF4-FFF2-40B4-BE49-F238E27FC236}">
                <a16:creationId xmlns:a16="http://schemas.microsoft.com/office/drawing/2014/main" id="{2FBD7F59-4D4F-2F9C-2373-E248555710CE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9" name="Image 8">
              <a:extLst>
                <a:ext uri="{FF2B5EF4-FFF2-40B4-BE49-F238E27FC236}">
                  <a16:creationId xmlns:a16="http://schemas.microsoft.com/office/drawing/2014/main" id="{0341E3D9-CA0F-6388-C0CB-C762B47551E0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1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145DB04F-1BEF-EA61-36BC-6F6BCBE1262B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sp>
        <p:nvSpPr>
          <p:cNvPr id="14" name="TextBox 6">
            <a:extLst>
              <a:ext uri="{FF2B5EF4-FFF2-40B4-BE49-F238E27FC236}">
                <a16:creationId xmlns:a16="http://schemas.microsoft.com/office/drawing/2014/main" id="{51413284-CB60-3C56-DCD4-C2B0096F478E}"/>
              </a:ext>
            </a:extLst>
          </p:cNvPr>
          <p:cNvSpPr txBox="1"/>
          <p:nvPr>
            <p:custDataLst>
              <p:tags r:id="rId1"/>
            </p:custDataLst>
          </p:nvPr>
        </p:nvSpPr>
        <p:spPr>
          <a:xfrm>
            <a:off x="1864350" y="6177315"/>
            <a:ext cx="5518602" cy="21544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ctr" defTabSz="13716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27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1</a:t>
            </a:r>
            <a:r>
              <a:rPr kumimoji="0" lang="fr-FR" sz="1400" b="1" i="0" u="none" strike="noStrike" kern="1200" cap="none" spc="0" normalizeH="0" baseline="0" noProof="0" dirty="0">
                <a:ln>
                  <a:noFill/>
                </a:ln>
                <a:solidFill>
                  <a:srgbClr val="4BACC6">
                    <a:lumMod val="50000"/>
                  </a:srgbClr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 réponse correcte </a:t>
            </a:r>
            <a:r>
              <a:rPr kumimoji="0" lang="fr-FR" sz="1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= 2 points</a:t>
            </a:r>
          </a:p>
        </p:txBody>
      </p:sp>
      <p:pic>
        <p:nvPicPr>
          <p:cNvPr id="12" name="Image 11">
            <a:extLst>
              <a:ext uri="{FF2B5EF4-FFF2-40B4-BE49-F238E27FC236}">
                <a16:creationId xmlns:a16="http://schemas.microsoft.com/office/drawing/2014/main" id="{45AFFDF5-E776-4635-B0B2-545ED780D08D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04438" y="1762637"/>
            <a:ext cx="1744230" cy="1908000"/>
          </a:xfrm>
          <a:prstGeom prst="rect">
            <a:avLst/>
          </a:prstGeom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6A3023A4-0D54-42C0-A967-1722F44E3DB9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56189" y="1762637"/>
            <a:ext cx="1744230" cy="1908000"/>
          </a:xfrm>
          <a:prstGeom prst="rect">
            <a:avLst/>
          </a:prstGeom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C0A95159-21AC-4A15-944C-ADD279DDADD3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07940" y="1762637"/>
            <a:ext cx="1746085" cy="1908000"/>
          </a:xfrm>
          <a:prstGeom prst="rect">
            <a:avLst/>
          </a:prstGeom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D7D05FF8-3D1E-4AE0-A8CA-88E140850BDB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10583" y="3980223"/>
            <a:ext cx="1744071" cy="1908000"/>
          </a:xfrm>
          <a:prstGeom prst="rect">
            <a:avLst/>
          </a:prstGeom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15175B88-C0B8-47DF-A9EE-79067B5202F0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76517" y="3979129"/>
            <a:ext cx="1744071" cy="190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59817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CB4BD0F-C1DA-EE8C-886B-6236F428BE4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e 1">
            <a:extLst>
              <a:ext uri="{FF2B5EF4-FFF2-40B4-BE49-F238E27FC236}">
                <a16:creationId xmlns:a16="http://schemas.microsoft.com/office/drawing/2014/main" id="{9C84C5C0-8A85-F16C-49FF-E1171A806C73}"/>
              </a:ext>
            </a:extLst>
          </p:cNvPr>
          <p:cNvGrpSpPr/>
          <p:nvPr/>
        </p:nvGrpSpPr>
        <p:grpSpPr>
          <a:xfrm>
            <a:off x="2959621" y="0"/>
            <a:ext cx="2902163" cy="1096802"/>
            <a:chOff x="2911496" y="0"/>
            <a:chExt cx="2902163" cy="1096802"/>
          </a:xfrm>
        </p:grpSpPr>
        <p:sp>
          <p:nvSpPr>
            <p:cNvPr id="3" name="Rectangle 2">
              <a:extLst>
                <a:ext uri="{FF2B5EF4-FFF2-40B4-BE49-F238E27FC236}">
                  <a16:creationId xmlns:a16="http://schemas.microsoft.com/office/drawing/2014/main" id="{EF566EF3-30CC-D22E-6483-0BBF49616AA4}"/>
                </a:ext>
              </a:extLst>
            </p:cNvPr>
            <p:cNvSpPr/>
            <p:nvPr/>
          </p:nvSpPr>
          <p:spPr>
            <a:xfrm>
              <a:off x="3224463" y="365760"/>
              <a:ext cx="2483318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0B6415DF-0DA2-EDA0-CBE7-05EBE35CC0D1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5" name="Titre 53">
              <a:extLst>
                <a:ext uri="{FF2B5EF4-FFF2-40B4-BE49-F238E27FC236}">
                  <a16:creationId xmlns:a16="http://schemas.microsoft.com/office/drawing/2014/main" id="{AA780E1C-80E8-3A56-F3EA-3232764F7305}"/>
                </a:ext>
              </a:extLst>
            </p:cNvPr>
            <p:cNvSpPr txBox="1">
              <a:spLocks/>
            </p:cNvSpPr>
            <p:nvPr/>
          </p:nvSpPr>
          <p:spPr>
            <a:xfrm>
              <a:off x="2911496" y="484802"/>
              <a:ext cx="2902163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1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j-ea"/>
                  <a:cs typeface="+mj-cs"/>
                </a:rPr>
                <a:t>Réservé à l’enseignant (e)</a:t>
              </a:r>
            </a:p>
          </p:txBody>
        </p:sp>
      </p:grpSp>
      <p:sp>
        <p:nvSpPr>
          <p:cNvPr id="7" name="TextBox 6">
            <a:extLst>
              <a:ext uri="{FF2B5EF4-FFF2-40B4-BE49-F238E27FC236}">
                <a16:creationId xmlns:a16="http://schemas.microsoft.com/office/drawing/2014/main" id="{5EA2CF0B-6D87-6921-5C20-DF525D6F1682}"/>
              </a:ext>
            </a:extLst>
          </p:cNvPr>
          <p:cNvSpPr txBox="1"/>
          <p:nvPr>
            <p:custDataLst>
              <p:tags r:id="rId1"/>
            </p:custDataLst>
          </p:nvPr>
        </p:nvSpPr>
        <p:spPr>
          <a:xfrm>
            <a:off x="726042" y="2653358"/>
            <a:ext cx="7788166" cy="109260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8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PO2</a:t>
            </a: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4BACC6">
                    <a:lumMod val="50000"/>
                  </a:srgbClr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. Participer à un dialogue en mobilisant 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8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4BACC6">
                    <a:lumMod val="50000"/>
                  </a:srgbClr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les actes de parole étudiés.</a:t>
            </a:r>
          </a:p>
        </p:txBody>
      </p:sp>
    </p:spTree>
    <p:extLst>
      <p:ext uri="{BB962C8B-B14F-4D97-AF65-F5344CB8AC3E}">
        <p14:creationId xmlns:p14="http://schemas.microsoft.com/office/powerpoint/2010/main" val="5682857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e 7">
            <a:extLst>
              <a:ext uri="{FF2B5EF4-FFF2-40B4-BE49-F238E27FC236}">
                <a16:creationId xmlns:a16="http://schemas.microsoft.com/office/drawing/2014/main" id="{2FBD7F59-4D4F-2F9C-2373-E248555710CE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9" name="Image 8">
              <a:extLst>
                <a:ext uri="{FF2B5EF4-FFF2-40B4-BE49-F238E27FC236}">
                  <a16:creationId xmlns:a16="http://schemas.microsoft.com/office/drawing/2014/main" id="{0341E3D9-CA0F-6388-C0CB-C762B47551E0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1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145DB04F-1BEF-EA61-36BC-6F6BCBE1262B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sp>
        <p:nvSpPr>
          <p:cNvPr id="14" name="TextBox 6">
            <a:extLst>
              <a:ext uri="{FF2B5EF4-FFF2-40B4-BE49-F238E27FC236}">
                <a16:creationId xmlns:a16="http://schemas.microsoft.com/office/drawing/2014/main" id="{51413284-CB60-3C56-DCD4-C2B0096F478E}"/>
              </a:ext>
            </a:extLst>
          </p:cNvPr>
          <p:cNvSpPr txBox="1"/>
          <p:nvPr>
            <p:custDataLst>
              <p:tags r:id="rId1"/>
            </p:custDataLst>
          </p:nvPr>
        </p:nvSpPr>
        <p:spPr>
          <a:xfrm>
            <a:off x="1864350" y="6177315"/>
            <a:ext cx="5518602" cy="21544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ctr" defTabSz="13716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27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1</a:t>
            </a:r>
            <a:r>
              <a:rPr kumimoji="0" lang="fr-FR" sz="1400" b="1" i="0" u="none" strike="noStrike" kern="1200" cap="none" spc="0" normalizeH="0" baseline="0" noProof="0" dirty="0">
                <a:ln>
                  <a:noFill/>
                </a:ln>
                <a:solidFill>
                  <a:srgbClr val="4BACC6">
                    <a:lumMod val="50000"/>
                  </a:srgbClr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 réponse correcte </a:t>
            </a:r>
            <a:r>
              <a:rPr kumimoji="0" lang="fr-FR" sz="1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=  2 points</a:t>
            </a:r>
          </a:p>
        </p:txBody>
      </p:sp>
      <p:sp>
        <p:nvSpPr>
          <p:cNvPr id="19" name="Titre 1">
            <a:extLst>
              <a:ext uri="{FF2B5EF4-FFF2-40B4-BE49-F238E27FC236}">
                <a16:creationId xmlns:a16="http://schemas.microsoft.com/office/drawing/2014/main" id="{9F166FCF-DD94-85AD-98E1-52C417BBBB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53499" y="755999"/>
            <a:ext cx="6840000" cy="612000"/>
          </a:xfrm>
        </p:spPr>
        <p:txBody>
          <a:bodyPr>
            <a:norm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Je vais te poser des questions et tu dois répondre correctement. </a:t>
            </a:r>
            <a:endParaRPr lang="fr-FR" i="1" dirty="0">
              <a:solidFill>
                <a:schemeClr val="bg1">
                  <a:lumMod val="65000"/>
                </a:schemeClr>
              </a:solidFill>
            </a:endParaRPr>
          </a:p>
        </p:txBody>
      </p:sp>
      <p:grpSp>
        <p:nvGrpSpPr>
          <p:cNvPr id="20" name="Groupe 19">
            <a:extLst>
              <a:ext uri="{FF2B5EF4-FFF2-40B4-BE49-F238E27FC236}">
                <a16:creationId xmlns:a16="http://schemas.microsoft.com/office/drawing/2014/main" id="{1ACD7BA4-C95F-BDDA-DD17-FE6B4A36127A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21" name="Image 20">
              <a:extLst>
                <a:ext uri="{FF2B5EF4-FFF2-40B4-BE49-F238E27FC236}">
                  <a16:creationId xmlns:a16="http://schemas.microsoft.com/office/drawing/2014/main" id="{95B8AEFB-80DB-1152-92A6-450ACFE44E19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22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20C168F7-A80B-F3A1-F28F-7E849DF8B589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sp>
        <p:nvSpPr>
          <p:cNvPr id="23" name="Titre 1">
            <a:extLst>
              <a:ext uri="{FF2B5EF4-FFF2-40B4-BE49-F238E27FC236}">
                <a16:creationId xmlns:a16="http://schemas.microsoft.com/office/drawing/2014/main" id="{8ED6E5E3-C4F1-19B3-0CA3-D422FF67D944}"/>
              </a:ext>
            </a:extLst>
          </p:cNvPr>
          <p:cNvSpPr txBox="1">
            <a:spLocks/>
          </p:cNvSpPr>
          <p:nvPr/>
        </p:nvSpPr>
        <p:spPr>
          <a:xfrm>
            <a:off x="1496223" y="1873525"/>
            <a:ext cx="6598905" cy="311095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514337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 dirty="0">
                <a:solidFill>
                  <a:srgbClr val="757575"/>
                </a:solidFill>
                <a:latin typeface="Dosis Medium" pitchFamily="2" charset="0"/>
                <a:ea typeface="+mn-ea"/>
                <a:cs typeface="+mn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 w="0"/>
                <a:solidFill>
                  <a:srgbClr val="2196B1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Qui est sur la photo ?</a:t>
            </a:r>
          </a:p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 w="0"/>
                <a:solidFill>
                  <a:srgbClr val="2196B1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Est-ce que tu as une sœur ?</a:t>
            </a:r>
          </a:p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 w="0"/>
                <a:solidFill>
                  <a:srgbClr val="2196B1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Est-ce que tu as un frère ?</a:t>
            </a:r>
          </a:p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 w="0"/>
                <a:solidFill>
                  <a:srgbClr val="2196B1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Où est ta sœur ?</a:t>
            </a:r>
          </a:p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 w="0"/>
                <a:solidFill>
                  <a:srgbClr val="2196B1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Il y a combien de chambres dans ta maison ?</a:t>
            </a:r>
          </a:p>
        </p:txBody>
      </p:sp>
    </p:spTree>
    <p:extLst>
      <p:ext uri="{BB962C8B-B14F-4D97-AF65-F5344CB8AC3E}">
        <p14:creationId xmlns:p14="http://schemas.microsoft.com/office/powerpoint/2010/main" val="30517695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B8599E5-2E76-1A99-F177-3A17D329E34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e 1">
            <a:extLst>
              <a:ext uri="{FF2B5EF4-FFF2-40B4-BE49-F238E27FC236}">
                <a16:creationId xmlns:a16="http://schemas.microsoft.com/office/drawing/2014/main" id="{40A6E950-5B09-DCE6-73CC-1FD7B7F465E6}"/>
              </a:ext>
            </a:extLst>
          </p:cNvPr>
          <p:cNvGrpSpPr/>
          <p:nvPr/>
        </p:nvGrpSpPr>
        <p:grpSpPr>
          <a:xfrm>
            <a:off x="2959621" y="0"/>
            <a:ext cx="2902163" cy="1096802"/>
            <a:chOff x="2911496" y="0"/>
            <a:chExt cx="2902163" cy="1096802"/>
          </a:xfrm>
        </p:grpSpPr>
        <p:sp>
          <p:nvSpPr>
            <p:cNvPr id="3" name="Rectangle 2">
              <a:extLst>
                <a:ext uri="{FF2B5EF4-FFF2-40B4-BE49-F238E27FC236}">
                  <a16:creationId xmlns:a16="http://schemas.microsoft.com/office/drawing/2014/main" id="{4E136519-9BE8-F951-0EE8-8B540CDDCFD3}"/>
                </a:ext>
              </a:extLst>
            </p:cNvPr>
            <p:cNvSpPr/>
            <p:nvPr/>
          </p:nvSpPr>
          <p:spPr>
            <a:xfrm>
              <a:off x="3224463" y="365760"/>
              <a:ext cx="2483318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8E1D604E-E9BC-57CC-154E-853656901840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5" name="Titre 53">
              <a:extLst>
                <a:ext uri="{FF2B5EF4-FFF2-40B4-BE49-F238E27FC236}">
                  <a16:creationId xmlns:a16="http://schemas.microsoft.com/office/drawing/2014/main" id="{A63E33C0-2372-342F-3301-0395E3948414}"/>
                </a:ext>
              </a:extLst>
            </p:cNvPr>
            <p:cNvSpPr txBox="1">
              <a:spLocks/>
            </p:cNvSpPr>
            <p:nvPr/>
          </p:nvSpPr>
          <p:spPr>
            <a:xfrm>
              <a:off x="2911496" y="484802"/>
              <a:ext cx="2902163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1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j-ea"/>
                  <a:cs typeface="+mj-cs"/>
                </a:rPr>
                <a:t>Réservé à l’enseignant (e)</a:t>
              </a:r>
            </a:p>
          </p:txBody>
        </p:sp>
      </p:grpSp>
      <p:sp>
        <p:nvSpPr>
          <p:cNvPr id="7" name="TextBox 6">
            <a:extLst>
              <a:ext uri="{FF2B5EF4-FFF2-40B4-BE49-F238E27FC236}">
                <a16:creationId xmlns:a16="http://schemas.microsoft.com/office/drawing/2014/main" id="{0E5055A1-EBA9-EF76-516E-5BDFBAFBC6C7}"/>
              </a:ext>
            </a:extLst>
          </p:cNvPr>
          <p:cNvSpPr txBox="1"/>
          <p:nvPr>
            <p:custDataLst>
              <p:tags r:id="rId1"/>
            </p:custDataLst>
          </p:nvPr>
        </p:nvSpPr>
        <p:spPr>
          <a:xfrm>
            <a:off x="1005416" y="2998113"/>
            <a:ext cx="7133168" cy="86177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lvl="0" algn="ctr">
              <a:spcAft>
                <a:spcPts val="1800"/>
              </a:spcAft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PO3</a:t>
            </a: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4BACC6">
                    <a:lumMod val="50000"/>
                  </a:srgbClr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. Prendre la parole pour parler </a:t>
            </a:r>
            <a:r>
              <a:rPr lang="fr-FR" sz="2800" b="1" dirty="0">
                <a:solidFill>
                  <a:srgbClr val="4BACC6">
                    <a:lumMod val="50000"/>
                  </a:srgbClr>
                </a:solidFill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de ma famille et ma maison.</a:t>
            </a:r>
            <a:endParaRPr kumimoji="0" lang="fr-FR" sz="2800" b="1" i="0" u="none" strike="noStrike" kern="1200" cap="none" spc="0" normalizeH="0" baseline="0" noProof="0" dirty="0">
              <a:ln>
                <a:noFill/>
              </a:ln>
              <a:solidFill>
                <a:srgbClr val="4BACC6">
                  <a:lumMod val="50000"/>
                </a:srgbClr>
              </a:solidFill>
              <a:effectLst/>
              <a:uLnTx/>
              <a:uFillTx/>
              <a:latin typeface="Dosis" pitchFamily="2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994817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itre 1">
            <a:extLst>
              <a:ext uri="{FF2B5EF4-FFF2-40B4-BE49-F238E27FC236}">
                <a16:creationId xmlns:a16="http://schemas.microsoft.com/office/drawing/2014/main" id="{5AE8B19C-F9BD-C41B-5519-216C3062AD8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53499" y="755999"/>
            <a:ext cx="6840000" cy="612000"/>
          </a:xfrm>
        </p:spPr>
        <p:txBody>
          <a:bodyPr>
            <a:normAutofit/>
          </a:bodyPr>
          <a:lstStyle/>
          <a:p>
            <a:r>
              <a:rPr lang="fr-FR" dirty="0">
                <a:solidFill>
                  <a:schemeClr val="tx1">
                    <a:lumMod val="85000"/>
                    <a:lumOff val="15000"/>
                  </a:schemeClr>
                </a:solidFill>
              </a:rPr>
              <a:t>Présente-toi, parle de ta maison et de ta famille. </a:t>
            </a:r>
            <a:br>
              <a:rPr lang="fr-FR" dirty="0">
                <a:solidFill>
                  <a:schemeClr val="tx1">
                    <a:lumMod val="85000"/>
                    <a:lumOff val="15000"/>
                  </a:schemeClr>
                </a:solidFill>
              </a:rPr>
            </a:br>
            <a:r>
              <a:rPr lang="fr-FR" dirty="0">
                <a:solidFill>
                  <a:schemeClr val="tx1">
                    <a:lumMod val="85000"/>
                    <a:lumOff val="15000"/>
                  </a:schemeClr>
                </a:solidFill>
              </a:rPr>
              <a:t>Tu dois dire 5 phrases.   </a:t>
            </a:r>
            <a:r>
              <a:rPr lang="fr-FR" sz="1400" i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L’enseignant explique la consigne dans la langue de l’apprenant.  </a:t>
            </a:r>
            <a:endParaRPr lang="fr-MA" i="1" dirty="0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85F76A08-A932-AEFE-503F-9A994D31FCF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75500" y="2398539"/>
            <a:ext cx="1865935" cy="2798902"/>
          </a:xfrm>
          <a:prstGeom prst="rect">
            <a:avLst/>
          </a:prstGeo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9CE84284-4EA4-6D37-4CF3-54E84DAC6000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58194" y="1656183"/>
            <a:ext cx="1219370" cy="1362265"/>
          </a:xfrm>
          <a:prstGeom prst="rect">
            <a:avLst/>
          </a:prstGeom>
        </p:spPr>
      </p:pic>
      <p:grpSp>
        <p:nvGrpSpPr>
          <p:cNvPr id="11" name="Groupe 10">
            <a:extLst>
              <a:ext uri="{FF2B5EF4-FFF2-40B4-BE49-F238E27FC236}">
                <a16:creationId xmlns:a16="http://schemas.microsoft.com/office/drawing/2014/main" id="{190EB5EC-33CF-4C7D-B2C9-9648C60380B8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12" name="Image 11">
              <a:extLst>
                <a:ext uri="{FF2B5EF4-FFF2-40B4-BE49-F238E27FC236}">
                  <a16:creationId xmlns:a16="http://schemas.microsoft.com/office/drawing/2014/main" id="{942BCEB7-516A-4AEC-AE16-46F4E94D250D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3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A0C6666B-7B8E-4578-B4CE-7E1A0CB3E8D8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sp>
        <p:nvSpPr>
          <p:cNvPr id="10" name="TextBox 6">
            <a:extLst>
              <a:ext uri="{FF2B5EF4-FFF2-40B4-BE49-F238E27FC236}">
                <a16:creationId xmlns:a16="http://schemas.microsoft.com/office/drawing/2014/main" id="{B4114D76-E8CB-4AEA-8A03-F4969FC49705}"/>
              </a:ext>
            </a:extLst>
          </p:cNvPr>
          <p:cNvSpPr txBox="1"/>
          <p:nvPr>
            <p:custDataLst>
              <p:tags r:id="rId1"/>
            </p:custDataLst>
          </p:nvPr>
        </p:nvSpPr>
        <p:spPr>
          <a:xfrm>
            <a:off x="316386" y="6130876"/>
            <a:ext cx="8511226" cy="21544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ctr" defTabSz="13716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27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1</a:t>
            </a:r>
            <a:r>
              <a:rPr kumimoji="0" lang="fr-FR" sz="1400" b="1" i="0" u="none" strike="noStrike" kern="1200" cap="none" spc="0" normalizeH="0" baseline="0" noProof="0" dirty="0">
                <a:ln>
                  <a:noFill/>
                </a:ln>
                <a:solidFill>
                  <a:srgbClr val="4BACC6">
                    <a:lumMod val="50000"/>
                  </a:srgbClr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 réponse correcte </a:t>
            </a:r>
            <a:r>
              <a:rPr kumimoji="0" lang="fr-FR" sz="1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= 2 points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D2FC7F4B-5E26-46EC-889D-AC9F1DA4BA1E}"/>
              </a:ext>
            </a:extLst>
          </p:cNvPr>
          <p:cNvPicPr>
            <a:picLocks noChangeAspect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460" t="5249" r="1730" b="4301"/>
          <a:stretch/>
        </p:blipFill>
        <p:spPr>
          <a:xfrm>
            <a:off x="3100254" y="1792941"/>
            <a:ext cx="5393245" cy="37831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369745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BFACF15-EC87-ECA5-C5A2-139223BE33D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e 1">
            <a:extLst>
              <a:ext uri="{FF2B5EF4-FFF2-40B4-BE49-F238E27FC236}">
                <a16:creationId xmlns:a16="http://schemas.microsoft.com/office/drawing/2014/main" id="{A6B506F7-29E3-66D0-EF6D-14F13D5E960D}"/>
              </a:ext>
            </a:extLst>
          </p:cNvPr>
          <p:cNvGrpSpPr/>
          <p:nvPr/>
        </p:nvGrpSpPr>
        <p:grpSpPr>
          <a:xfrm>
            <a:off x="2959621" y="0"/>
            <a:ext cx="2902163" cy="1096802"/>
            <a:chOff x="2911496" y="0"/>
            <a:chExt cx="2902163" cy="1096802"/>
          </a:xfrm>
        </p:grpSpPr>
        <p:sp>
          <p:nvSpPr>
            <p:cNvPr id="3" name="Rectangle 2">
              <a:extLst>
                <a:ext uri="{FF2B5EF4-FFF2-40B4-BE49-F238E27FC236}">
                  <a16:creationId xmlns:a16="http://schemas.microsoft.com/office/drawing/2014/main" id="{BD69A319-C191-E72A-A3A9-B057CE8A551C}"/>
                </a:ext>
              </a:extLst>
            </p:cNvPr>
            <p:cNvSpPr/>
            <p:nvPr/>
          </p:nvSpPr>
          <p:spPr>
            <a:xfrm>
              <a:off x="3224463" y="365760"/>
              <a:ext cx="2483318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6295976E-7B56-3FFF-FF8F-559448C4A371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5" name="Titre 53">
              <a:extLst>
                <a:ext uri="{FF2B5EF4-FFF2-40B4-BE49-F238E27FC236}">
                  <a16:creationId xmlns:a16="http://schemas.microsoft.com/office/drawing/2014/main" id="{F5B20F50-F7A1-6B82-68A6-5CEAD326ED43}"/>
                </a:ext>
              </a:extLst>
            </p:cNvPr>
            <p:cNvSpPr txBox="1">
              <a:spLocks/>
            </p:cNvSpPr>
            <p:nvPr/>
          </p:nvSpPr>
          <p:spPr>
            <a:xfrm>
              <a:off x="2911496" y="484802"/>
              <a:ext cx="2902163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1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j-ea"/>
                  <a:cs typeface="+mj-cs"/>
                </a:rPr>
                <a:t>Réservé à l’enseignant (e)</a:t>
              </a:r>
            </a:p>
          </p:txBody>
        </p:sp>
      </p:grpSp>
      <p:sp>
        <p:nvSpPr>
          <p:cNvPr id="7" name="TextBox 6">
            <a:extLst>
              <a:ext uri="{FF2B5EF4-FFF2-40B4-BE49-F238E27FC236}">
                <a16:creationId xmlns:a16="http://schemas.microsoft.com/office/drawing/2014/main" id="{877E1BA6-C696-F4C6-EF56-C4461C09651E}"/>
              </a:ext>
            </a:extLst>
          </p:cNvPr>
          <p:cNvSpPr txBox="1"/>
          <p:nvPr>
            <p:custDataLst>
              <p:tags r:id="rId1"/>
            </p:custDataLst>
          </p:nvPr>
        </p:nvSpPr>
        <p:spPr>
          <a:xfrm>
            <a:off x="726042" y="2998113"/>
            <a:ext cx="7788166" cy="152349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8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LF1</a:t>
            </a: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4BACC6">
                    <a:lumMod val="50000"/>
                  </a:srgbClr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. Identifier et lire des lettres, des syllabes et des mots contenant les lettres étudiées.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800"/>
              </a:spcAft>
              <a:buClrTx/>
              <a:buSzTx/>
              <a:buFontTx/>
              <a:buNone/>
              <a:tabLst/>
              <a:defRPr/>
            </a:pPr>
            <a:endParaRPr kumimoji="0" lang="fr-FR" sz="2800" b="1" i="0" u="none" strike="noStrike" kern="1200" cap="none" spc="0" normalizeH="0" baseline="0" noProof="0" dirty="0">
              <a:ln>
                <a:noFill/>
              </a:ln>
              <a:solidFill>
                <a:srgbClr val="4BACC6">
                  <a:lumMod val="50000"/>
                </a:srgbClr>
              </a:solidFill>
              <a:effectLst/>
              <a:uLnTx/>
              <a:uFillTx/>
              <a:latin typeface="Dosis" pitchFamily="2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323864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6748D5D-B49A-9C62-DF72-BFE0D35283B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656CA4A-9F26-CDC0-40B5-A7DFF0D791A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01625" y="727124"/>
            <a:ext cx="684000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Je vais te montrer des lettres, des syllabes et des mots que  tu dois lire.</a:t>
            </a:r>
            <a:b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</a:br>
            <a:r>
              <a:rPr lang="fr-FR" i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L’enseignant guide l’élève dans sa lecture. </a:t>
            </a: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CE8506C9-7DE4-5B26-01EB-FDD6121FC0A7}"/>
              </a:ext>
            </a:extLst>
          </p:cNvPr>
          <p:cNvSpPr txBox="1"/>
          <p:nvPr>
            <p:custDataLst>
              <p:tags r:id="rId1"/>
            </p:custDataLst>
          </p:nvPr>
        </p:nvSpPr>
        <p:spPr>
          <a:xfrm>
            <a:off x="96835" y="1624017"/>
            <a:ext cx="8134466" cy="150688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200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5400" b="1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Arial" panose="020B0604020202020204" pitchFamily="34" charset="0"/>
              </a:rPr>
              <a:t>T  </a:t>
            </a:r>
            <a:r>
              <a:rPr kumimoji="0" lang="ar-MA" sz="5400" b="1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Arial" panose="020B0604020202020204" pitchFamily="34" charset="0"/>
              </a:rPr>
              <a:t>   </a:t>
            </a:r>
            <a:r>
              <a:rPr kumimoji="0" lang="pt-BR" sz="5400" b="1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Arial" panose="020B0604020202020204" pitchFamily="34" charset="0"/>
              </a:rPr>
              <a:t>     </a:t>
            </a:r>
            <a:r>
              <a:rPr kumimoji="0" lang="pt-BR" sz="5400" b="1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ahnschrift SemiBold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b   </a:t>
            </a:r>
            <a:r>
              <a:rPr kumimoji="0" lang="pt-BR" sz="5400" b="1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kumimoji="0" lang="ar-MA" sz="5400" b="1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Arial" panose="020B0604020202020204" pitchFamily="34" charset="0"/>
              </a:rPr>
              <a:t>  </a:t>
            </a:r>
            <a:r>
              <a:rPr kumimoji="0" lang="pt-BR" sz="5400" b="1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Arial" panose="020B0604020202020204" pitchFamily="34" charset="0"/>
              </a:rPr>
              <a:t>  </a:t>
            </a:r>
            <a:r>
              <a:rPr kumimoji="0" lang="pt-BR" sz="5400" b="1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s         P</a:t>
            </a:r>
            <a:endParaRPr kumimoji="0" lang="it-IT" sz="5400" b="1" i="0" u="none" strike="noStrike" kern="1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Dosis" pitchFamily="2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5" name="TextBox 6">
            <a:extLst>
              <a:ext uri="{FF2B5EF4-FFF2-40B4-BE49-F238E27FC236}">
                <a16:creationId xmlns:a16="http://schemas.microsoft.com/office/drawing/2014/main" id="{8ACE7F27-B8F6-1DF0-A182-A6B9DD8C3E3C}"/>
              </a:ext>
            </a:extLst>
          </p:cNvPr>
          <p:cNvSpPr txBox="1"/>
          <p:nvPr>
            <p:custDataLst>
              <p:tags r:id="rId2"/>
            </p:custDataLst>
          </p:nvPr>
        </p:nvSpPr>
        <p:spPr>
          <a:xfrm>
            <a:off x="96835" y="5822719"/>
            <a:ext cx="8511226" cy="21544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ctr" defTabSz="13716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27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1</a:t>
            </a:r>
            <a:r>
              <a:rPr kumimoji="0" lang="fr-FR" sz="1400" b="1" i="0" u="none" strike="noStrike" kern="1200" cap="none" spc="0" normalizeH="0" baseline="0" noProof="0" dirty="0">
                <a:ln>
                  <a:noFill/>
                </a:ln>
                <a:solidFill>
                  <a:srgbClr val="4BACC6">
                    <a:lumMod val="50000"/>
                  </a:srgbClr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 lettre </a:t>
            </a:r>
            <a:r>
              <a:rPr kumimoji="0" lang="fr-FR" sz="1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= 0,5 point (2 pts)</a:t>
            </a:r>
            <a:r>
              <a:rPr kumimoji="0" lang="fr-FR" sz="1400" b="1" i="0" u="none" strike="noStrike" kern="1200" cap="none" spc="0" normalizeH="0" baseline="0" noProof="0" dirty="0">
                <a:ln>
                  <a:noFill/>
                </a:ln>
                <a:solidFill>
                  <a:srgbClr val="4BACC6">
                    <a:lumMod val="50000"/>
                  </a:srgbClr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                      syllabe   </a:t>
            </a:r>
            <a:r>
              <a:rPr kumimoji="0" lang="fr-FR" sz="1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= 1 point (4 pts)</a:t>
            </a:r>
          </a:p>
        </p:txBody>
      </p:sp>
      <p:grpSp>
        <p:nvGrpSpPr>
          <p:cNvPr id="6" name="Groupe 5">
            <a:extLst>
              <a:ext uri="{FF2B5EF4-FFF2-40B4-BE49-F238E27FC236}">
                <a16:creationId xmlns:a16="http://schemas.microsoft.com/office/drawing/2014/main" id="{899A5752-C111-4CC4-9602-DAC414FC8ECD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7" name="Image 6">
              <a:extLst>
                <a:ext uri="{FF2B5EF4-FFF2-40B4-BE49-F238E27FC236}">
                  <a16:creationId xmlns:a16="http://schemas.microsoft.com/office/drawing/2014/main" id="{FACED1A1-267D-483A-B76E-BB942A2D3026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8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CC928A60-161E-4CD3-8A9B-ACC4ED52E987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graphicFrame>
        <p:nvGraphicFramePr>
          <p:cNvPr id="3" name="Tableau 2">
            <a:extLst>
              <a:ext uri="{FF2B5EF4-FFF2-40B4-BE49-F238E27FC236}">
                <a16:creationId xmlns:a16="http://schemas.microsoft.com/office/drawing/2014/main" id="{B628AFF1-13C3-4B54-6AA2-044254D662E1}"/>
              </a:ext>
            </a:extLst>
          </p:cNvPr>
          <p:cNvGraphicFramePr>
            <a:graphicFrameLocks noGrp="1"/>
          </p:cNvGraphicFramePr>
          <p:nvPr/>
        </p:nvGraphicFramePr>
        <p:xfrm>
          <a:off x="1173007" y="3326524"/>
          <a:ext cx="1898277" cy="1304365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898277">
                  <a:extLst>
                    <a:ext uri="{9D8B030D-6E8A-4147-A177-3AD203B41FA5}">
                      <a16:colId xmlns:a16="http://schemas.microsoft.com/office/drawing/2014/main" val="2780603077"/>
                    </a:ext>
                  </a:extLst>
                </a:gridCol>
              </a:tblGrid>
              <a:tr h="1304365">
                <a:tc>
                  <a:txBody>
                    <a:bodyPr/>
                    <a:lstStyle/>
                    <a:p>
                      <a:pPr algn="ctr"/>
                      <a:endParaRPr kumimoji="0" lang="fr-FR" sz="5400" b="1" i="0" u="none" strike="noStrike" kern="100" cap="none" spc="0" normalizeH="0" baseline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Dosis" pitchFamily="2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68679932"/>
                  </a:ext>
                </a:extLst>
              </a:tr>
            </a:tbl>
          </a:graphicData>
        </a:graphic>
      </p:graphicFrame>
      <p:graphicFrame>
        <p:nvGraphicFramePr>
          <p:cNvPr id="9" name="Tableau 8">
            <a:extLst>
              <a:ext uri="{FF2B5EF4-FFF2-40B4-BE49-F238E27FC236}">
                <a16:creationId xmlns:a16="http://schemas.microsoft.com/office/drawing/2014/main" id="{E16C654B-A151-A52F-C88F-47F9052ACE59}"/>
              </a:ext>
            </a:extLst>
          </p:cNvPr>
          <p:cNvGraphicFramePr>
            <a:graphicFrameLocks noGrp="1"/>
          </p:cNvGraphicFramePr>
          <p:nvPr/>
        </p:nvGraphicFramePr>
        <p:xfrm>
          <a:off x="1458410" y="3299428"/>
          <a:ext cx="6512584" cy="1304365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3256292">
                  <a:extLst>
                    <a:ext uri="{9D8B030D-6E8A-4147-A177-3AD203B41FA5}">
                      <a16:colId xmlns:a16="http://schemas.microsoft.com/office/drawing/2014/main" val="3258839349"/>
                    </a:ext>
                  </a:extLst>
                </a:gridCol>
                <a:gridCol w="3256292">
                  <a:extLst>
                    <a:ext uri="{9D8B030D-6E8A-4147-A177-3AD203B41FA5}">
                      <a16:colId xmlns:a16="http://schemas.microsoft.com/office/drawing/2014/main" val="2734644631"/>
                    </a:ext>
                  </a:extLst>
                </a:gridCol>
              </a:tblGrid>
              <a:tr h="1304365">
                <a:tc>
                  <a:txBody>
                    <a:bodyPr/>
                    <a:lstStyle/>
                    <a:p>
                      <a:pPr marL="0" marR="0" lvl="0" indent="0" algn="ctr" defTabSz="514337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5400" b="1" i="0" u="none" strike="noStrike" kern="100" cap="none" spc="0" normalizeH="0" baseline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Dosis" pitchFamily="2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po       sa      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0" lang="fr-FR" sz="5400" b="1" i="0" u="none" strike="noStrike" kern="100" cap="none" spc="0" normalizeH="0" baseline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Dosis" pitchFamily="2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tu        bé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8115811"/>
                  </a:ext>
                </a:extLst>
              </a:tr>
            </a:tbl>
          </a:graphicData>
        </a:graphic>
      </p:graphicFrame>
      <p:sp>
        <p:nvSpPr>
          <p:cNvPr id="11" name="ZoneTexte 10">
            <a:extLst>
              <a:ext uri="{FF2B5EF4-FFF2-40B4-BE49-F238E27FC236}">
                <a16:creationId xmlns:a16="http://schemas.microsoft.com/office/drawing/2014/main" id="{3A5ADF8C-768A-C2A3-6C0E-A018A5076886}"/>
              </a:ext>
            </a:extLst>
          </p:cNvPr>
          <p:cNvSpPr txBox="1"/>
          <p:nvPr/>
        </p:nvSpPr>
        <p:spPr>
          <a:xfrm>
            <a:off x="1458410" y="4457552"/>
            <a:ext cx="6412602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5400" b="1" i="0" u="none" strike="noStrike" kern="100" cap="none" spc="0" normalizeH="0" baseline="0" noProof="0" dirty="0">
                <a:ln>
                  <a:noFill/>
                </a:ln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Arial" panose="020B0604020202020204" pitchFamily="34" charset="0"/>
              </a:rPr>
              <a:t>tapis</a:t>
            </a:r>
            <a:r>
              <a:rPr kumimoji="0" lang="pt-BR" sz="1800" b="1" i="0" u="none" strike="noStrike" kern="100" cap="none" spc="0" normalizeH="0" baseline="0" noProof="0" dirty="0">
                <a:ln>
                  <a:noFill/>
                </a:ln>
                <a:effectLst/>
                <a:uLnTx/>
                <a:uFillTx/>
                <a:latin typeface="Dosis SemiBold" pitchFamily="2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kumimoji="0" lang="ar-MA" sz="1800" b="1" i="0" u="none" strike="noStrike" kern="100" cap="none" spc="0" normalizeH="0" baseline="0" noProof="0" dirty="0">
                <a:ln>
                  <a:noFill/>
                </a:ln>
                <a:effectLst/>
                <a:uLnTx/>
                <a:uFillTx/>
                <a:latin typeface="Dosis SemiBold" pitchFamily="2" charset="0"/>
                <a:ea typeface="Calibri" panose="020F0502020204030204" pitchFamily="34" charset="0"/>
                <a:cs typeface="Arial" panose="020B0604020202020204" pitchFamily="34" charset="0"/>
              </a:rPr>
              <a:t>  </a:t>
            </a:r>
            <a:r>
              <a:rPr kumimoji="0" lang="fr-FR" sz="1800" b="1" i="0" u="none" strike="noStrike" kern="100" cap="none" spc="0" normalizeH="0" baseline="0" noProof="0" dirty="0">
                <a:ln>
                  <a:noFill/>
                </a:ln>
                <a:effectLst/>
                <a:uLnTx/>
                <a:uFillTx/>
                <a:latin typeface="Dosis SemiBold" pitchFamily="2" charset="0"/>
                <a:ea typeface="Calibri" panose="020F0502020204030204" pitchFamily="34" charset="0"/>
                <a:cs typeface="Arial" panose="020B0604020202020204" pitchFamily="34" charset="0"/>
              </a:rPr>
              <a:t>       </a:t>
            </a:r>
            <a:r>
              <a:rPr kumimoji="0" lang="ar-MA" sz="1800" b="1" i="0" u="none" strike="noStrike" kern="100" cap="none" spc="0" normalizeH="0" baseline="0" noProof="0" dirty="0">
                <a:ln>
                  <a:noFill/>
                </a:ln>
                <a:effectLst/>
                <a:uLnTx/>
                <a:uFillTx/>
                <a:latin typeface="Dosis SemiBold" pitchFamily="2" charset="0"/>
                <a:ea typeface="Calibri" panose="020F0502020204030204" pitchFamily="34" charset="0"/>
                <a:cs typeface="Arial" panose="020B0604020202020204" pitchFamily="34" charset="0"/>
              </a:rPr>
              <a:t>        </a:t>
            </a:r>
            <a:r>
              <a:rPr kumimoji="0" lang="fr-FR" sz="1800" b="1" i="0" u="none" strike="noStrike" kern="100" cap="none" spc="0" normalizeH="0" baseline="0" noProof="0" dirty="0">
                <a:ln>
                  <a:noFill/>
                </a:ln>
                <a:effectLst/>
                <a:uLnTx/>
                <a:uFillTx/>
                <a:latin typeface="Dosis SemiBold" pitchFamily="2" charset="0"/>
                <a:ea typeface="Calibri" panose="020F0502020204030204" pitchFamily="34" charset="0"/>
                <a:cs typeface="Arial" panose="020B0604020202020204" pitchFamily="34" charset="0"/>
              </a:rPr>
              <a:t>    </a:t>
            </a:r>
            <a:r>
              <a:rPr kumimoji="0" lang="fr-FR" sz="5400" b="1" i="0" u="none" strike="noStrike" kern="100" cap="none" spc="0" normalizeH="0" baseline="0" noProof="0" dirty="0">
                <a:ln>
                  <a:noFill/>
                </a:ln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Arial" panose="020B0604020202020204" pitchFamily="34" charset="0"/>
              </a:rPr>
              <a:t>robot</a:t>
            </a:r>
          </a:p>
        </p:txBody>
      </p:sp>
      <p:sp>
        <p:nvSpPr>
          <p:cNvPr id="12" name="TextBox 6">
            <a:extLst>
              <a:ext uri="{FF2B5EF4-FFF2-40B4-BE49-F238E27FC236}">
                <a16:creationId xmlns:a16="http://schemas.microsoft.com/office/drawing/2014/main" id="{A899D49B-7E0B-C70E-D707-F42643AE3A5F}"/>
              </a:ext>
            </a:extLst>
          </p:cNvPr>
          <p:cNvSpPr txBox="1"/>
          <p:nvPr>
            <p:custDataLst>
              <p:tags r:id="rId3"/>
            </p:custDataLst>
          </p:nvPr>
        </p:nvSpPr>
        <p:spPr>
          <a:xfrm>
            <a:off x="0" y="6130876"/>
            <a:ext cx="8511226" cy="21544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ctr" defTabSz="13716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27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1</a:t>
            </a:r>
            <a:r>
              <a:rPr kumimoji="0" lang="fr-FR" sz="1400" b="1" i="0" u="none" strike="noStrike" kern="1200" cap="none" spc="0" normalizeH="0" baseline="0" noProof="0" dirty="0">
                <a:ln>
                  <a:noFill/>
                </a:ln>
                <a:solidFill>
                  <a:srgbClr val="4BACC6">
                    <a:lumMod val="50000"/>
                  </a:srgbClr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 mot </a:t>
            </a:r>
            <a:r>
              <a:rPr kumimoji="0" lang="fr-FR" sz="1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= 2 points (4pts) </a:t>
            </a:r>
          </a:p>
        </p:txBody>
      </p:sp>
    </p:spTree>
    <p:extLst>
      <p:ext uri="{BB962C8B-B14F-4D97-AF65-F5344CB8AC3E}">
        <p14:creationId xmlns:p14="http://schemas.microsoft.com/office/powerpoint/2010/main" val="40117366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CB4BD0F-C1DA-EE8C-886B-6236F428BE4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e 1">
            <a:extLst>
              <a:ext uri="{FF2B5EF4-FFF2-40B4-BE49-F238E27FC236}">
                <a16:creationId xmlns:a16="http://schemas.microsoft.com/office/drawing/2014/main" id="{9C84C5C0-8A85-F16C-49FF-E1171A806C73}"/>
              </a:ext>
            </a:extLst>
          </p:cNvPr>
          <p:cNvGrpSpPr/>
          <p:nvPr/>
        </p:nvGrpSpPr>
        <p:grpSpPr>
          <a:xfrm>
            <a:off x="2959621" y="0"/>
            <a:ext cx="2902163" cy="1096802"/>
            <a:chOff x="2911496" y="0"/>
            <a:chExt cx="2902163" cy="1096802"/>
          </a:xfrm>
        </p:grpSpPr>
        <p:sp>
          <p:nvSpPr>
            <p:cNvPr id="3" name="Rectangle 2">
              <a:extLst>
                <a:ext uri="{FF2B5EF4-FFF2-40B4-BE49-F238E27FC236}">
                  <a16:creationId xmlns:a16="http://schemas.microsoft.com/office/drawing/2014/main" id="{EF566EF3-30CC-D22E-6483-0BBF49616AA4}"/>
                </a:ext>
              </a:extLst>
            </p:cNvPr>
            <p:cNvSpPr/>
            <p:nvPr/>
          </p:nvSpPr>
          <p:spPr>
            <a:xfrm>
              <a:off x="3224463" y="365760"/>
              <a:ext cx="2483318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0B6415DF-0DA2-EDA0-CBE7-05EBE35CC0D1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5" name="Titre 53">
              <a:extLst>
                <a:ext uri="{FF2B5EF4-FFF2-40B4-BE49-F238E27FC236}">
                  <a16:creationId xmlns:a16="http://schemas.microsoft.com/office/drawing/2014/main" id="{AA780E1C-80E8-3A56-F3EA-3232764F7305}"/>
                </a:ext>
              </a:extLst>
            </p:cNvPr>
            <p:cNvSpPr txBox="1">
              <a:spLocks/>
            </p:cNvSpPr>
            <p:nvPr/>
          </p:nvSpPr>
          <p:spPr>
            <a:xfrm>
              <a:off x="2911496" y="484802"/>
              <a:ext cx="2902163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1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j-ea"/>
                  <a:cs typeface="+mj-cs"/>
                </a:rPr>
                <a:t>Réservé à l’enseignant (e)</a:t>
              </a:r>
            </a:p>
          </p:txBody>
        </p:sp>
      </p:grpSp>
      <p:sp>
        <p:nvSpPr>
          <p:cNvPr id="7" name="TextBox 6">
            <a:extLst>
              <a:ext uri="{FF2B5EF4-FFF2-40B4-BE49-F238E27FC236}">
                <a16:creationId xmlns:a16="http://schemas.microsoft.com/office/drawing/2014/main" id="{5EA2CF0B-6D87-6921-5C20-DF525D6F1682}"/>
              </a:ext>
            </a:extLst>
          </p:cNvPr>
          <p:cNvSpPr txBox="1"/>
          <p:nvPr>
            <p:custDataLst>
              <p:tags r:id="rId1"/>
            </p:custDataLst>
          </p:nvPr>
        </p:nvSpPr>
        <p:spPr>
          <a:xfrm>
            <a:off x="726042" y="2498491"/>
            <a:ext cx="7788166" cy="86177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8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LF2 : </a:t>
            </a: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4BACC6">
                    <a:lumMod val="50000"/>
                  </a:srgbClr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Lire des phrases simples contenant les lettres étudiées.</a:t>
            </a:r>
          </a:p>
        </p:txBody>
      </p:sp>
    </p:spTree>
    <p:extLst>
      <p:ext uri="{BB962C8B-B14F-4D97-AF65-F5344CB8AC3E}">
        <p14:creationId xmlns:p14="http://schemas.microsoft.com/office/powerpoint/2010/main" val="3001455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e 7">
            <a:extLst>
              <a:ext uri="{FF2B5EF4-FFF2-40B4-BE49-F238E27FC236}">
                <a16:creationId xmlns:a16="http://schemas.microsoft.com/office/drawing/2014/main" id="{2FBD7F59-4D4F-2F9C-2373-E248555710CE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9" name="Image 8">
              <a:extLst>
                <a:ext uri="{FF2B5EF4-FFF2-40B4-BE49-F238E27FC236}">
                  <a16:creationId xmlns:a16="http://schemas.microsoft.com/office/drawing/2014/main" id="{0341E3D9-CA0F-6388-C0CB-C762B47551E0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1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145DB04F-1BEF-EA61-36BC-6F6BCBE1262B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sp>
        <p:nvSpPr>
          <p:cNvPr id="14" name="TextBox 6">
            <a:extLst>
              <a:ext uri="{FF2B5EF4-FFF2-40B4-BE49-F238E27FC236}">
                <a16:creationId xmlns:a16="http://schemas.microsoft.com/office/drawing/2014/main" id="{51413284-CB60-3C56-DCD4-C2B0096F478E}"/>
              </a:ext>
            </a:extLst>
          </p:cNvPr>
          <p:cNvSpPr txBox="1"/>
          <p:nvPr>
            <p:custDataLst>
              <p:tags r:id="rId1"/>
            </p:custDataLst>
          </p:nvPr>
        </p:nvSpPr>
        <p:spPr>
          <a:xfrm>
            <a:off x="3715353" y="5441038"/>
            <a:ext cx="5518602" cy="43088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ctr" defTabSz="13716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400" b="1" i="0" u="none" strike="noStrike" kern="1200" cap="none" spc="0" normalizeH="0" baseline="0" noProof="0" dirty="0">
                <a:ln>
                  <a:noFill/>
                </a:ln>
                <a:solidFill>
                  <a:srgbClr val="4BACC6">
                    <a:lumMod val="50000"/>
                  </a:srgbClr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Fluidité </a:t>
            </a:r>
            <a:r>
              <a:rPr kumimoji="0" lang="fr-FR" sz="1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=  2 points ( 1 point  par phrase)</a:t>
            </a:r>
          </a:p>
          <a:p>
            <a:pPr marL="0" marR="0" lvl="0" indent="0" algn="ctr" defTabSz="13716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400" b="1" i="0" u="none" strike="noStrike" kern="1200" cap="none" spc="0" normalizeH="0" baseline="0" noProof="0" dirty="0">
                <a:ln>
                  <a:noFill/>
                </a:ln>
                <a:solidFill>
                  <a:srgbClr val="4BACC6">
                    <a:lumMod val="50000"/>
                  </a:srgbClr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Correction </a:t>
            </a:r>
            <a:r>
              <a:rPr kumimoji="0" lang="fr-FR" sz="1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=  8 points ( 1  point par mot )</a:t>
            </a:r>
          </a:p>
        </p:txBody>
      </p:sp>
      <p:sp>
        <p:nvSpPr>
          <p:cNvPr id="19" name="Titre 1">
            <a:extLst>
              <a:ext uri="{FF2B5EF4-FFF2-40B4-BE49-F238E27FC236}">
                <a16:creationId xmlns:a16="http://schemas.microsoft.com/office/drawing/2014/main" id="{9F166FCF-DD94-85AD-98E1-52C417BBBB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53499" y="755999"/>
            <a:ext cx="6840000" cy="612000"/>
          </a:xfrm>
        </p:spPr>
        <p:txBody>
          <a:bodyPr>
            <a:norm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Tu vas lire ces phrases correctement et avec fluidité.</a:t>
            </a:r>
            <a:endParaRPr lang="fr-FR" i="1" dirty="0">
              <a:solidFill>
                <a:schemeClr val="bg1">
                  <a:lumMod val="65000"/>
                </a:schemeClr>
              </a:solidFill>
            </a:endParaRPr>
          </a:p>
        </p:txBody>
      </p:sp>
      <p:grpSp>
        <p:nvGrpSpPr>
          <p:cNvPr id="20" name="Groupe 19">
            <a:extLst>
              <a:ext uri="{FF2B5EF4-FFF2-40B4-BE49-F238E27FC236}">
                <a16:creationId xmlns:a16="http://schemas.microsoft.com/office/drawing/2014/main" id="{1ACD7BA4-C95F-BDDA-DD17-FE6B4A36127A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21" name="Image 20">
              <a:extLst>
                <a:ext uri="{FF2B5EF4-FFF2-40B4-BE49-F238E27FC236}">
                  <a16:creationId xmlns:a16="http://schemas.microsoft.com/office/drawing/2014/main" id="{95B8AEFB-80DB-1152-92A6-450ACFE44E19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22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20C168F7-A80B-F3A1-F28F-7E849DF8B589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sp>
        <p:nvSpPr>
          <p:cNvPr id="23" name="Titre 1">
            <a:extLst>
              <a:ext uri="{FF2B5EF4-FFF2-40B4-BE49-F238E27FC236}">
                <a16:creationId xmlns:a16="http://schemas.microsoft.com/office/drawing/2014/main" id="{8ED6E5E3-C4F1-19B3-0CA3-D422FF67D944}"/>
              </a:ext>
            </a:extLst>
          </p:cNvPr>
          <p:cNvSpPr txBox="1">
            <a:spLocks/>
          </p:cNvSpPr>
          <p:nvPr/>
        </p:nvSpPr>
        <p:spPr>
          <a:xfrm>
            <a:off x="1119478" y="1964267"/>
            <a:ext cx="7516346" cy="2370667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514337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 dirty="0">
                <a:solidFill>
                  <a:srgbClr val="757575"/>
                </a:solidFill>
                <a:latin typeface="Dosis Medium" pitchFamily="2" charset="0"/>
                <a:ea typeface="+mn-ea"/>
                <a:cs typeface="+mn-cs"/>
              </a:defRPr>
            </a:lvl1pPr>
          </a:lstStyle>
          <a:p>
            <a:pPr marL="342900" marR="0" lvl="0" indent="-342900" algn="l" defTabSz="914400" rtl="0" eaLnBrk="1" fontAlgn="auto" latinLnBrk="0" hangingPunct="1">
              <a:lnSpc>
                <a:spcPct val="15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 w="0"/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Papa </a:t>
            </a:r>
            <a:r>
              <a:rPr lang="fr-FR" sz="2400" b="1" dirty="0">
                <a:ln w="0"/>
                <a:solidFill>
                  <a:srgbClr val="424D7B"/>
                </a:solidFill>
                <a:latin typeface="Dosis SemiBold" pitchFamily="2" charset="0"/>
              </a:rPr>
              <a:t>tire</a:t>
            </a:r>
            <a:r>
              <a:rPr kumimoji="0" lang="fr-FR" sz="2400" b="1" i="0" u="none" strike="noStrike" kern="1200" cap="none" spc="0" normalizeH="0" baseline="0" noProof="0" dirty="0">
                <a:ln w="0"/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 la moto. </a:t>
            </a:r>
          </a:p>
          <a:p>
            <a:pPr marL="342900" marR="0" lvl="0" indent="-342900" algn="l" defTabSz="914400" rtl="0" eaLnBrk="1" fontAlgn="auto" latinLnBrk="0" hangingPunct="1">
              <a:lnSpc>
                <a:spcPct val="15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 w="0"/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T</a:t>
            </a:r>
            <a:r>
              <a:rPr lang="fr-FR" sz="2400" b="1" dirty="0" err="1">
                <a:ln w="0"/>
                <a:solidFill>
                  <a:srgbClr val="424D7B"/>
                </a:solidFill>
                <a:latin typeface="Dosis SemiBold" pitchFamily="2" charset="0"/>
              </a:rPr>
              <a:t>alal</a:t>
            </a:r>
            <a:r>
              <a:rPr kumimoji="0" lang="fr-FR" sz="2400" b="1" i="0" u="none" strike="noStrike" kern="1200" cap="none" spc="0" normalizeH="0" baseline="0" noProof="0" dirty="0">
                <a:ln w="0"/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 a un </a:t>
            </a:r>
            <a:r>
              <a:rPr lang="fr-FR" sz="2400" b="1" dirty="0">
                <a:ln w="0"/>
                <a:solidFill>
                  <a:srgbClr val="424D7B"/>
                </a:solidFill>
                <a:latin typeface="Dosis SemiBold" pitchFamily="2" charset="0"/>
              </a:rPr>
              <a:t>robot</a:t>
            </a:r>
            <a:r>
              <a:rPr kumimoji="0" lang="fr-FR" sz="2400" b="1" i="0" u="none" strike="noStrike" kern="1200" cap="none" spc="0" normalizeH="0" baseline="0" noProof="0" dirty="0">
                <a:ln w="0"/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4855551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330B7BA-C657-4500-9080-BFC92F4BC7F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L’évaluation est terminée.</a:t>
            </a: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55DFC5A5-93A6-B16F-46B2-0A9BA480AAAF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6481"/>
          <a:stretch>
            <a:fillRect/>
          </a:stretch>
        </p:blipFill>
        <p:spPr>
          <a:xfrm>
            <a:off x="69048" y="575254"/>
            <a:ext cx="1393241" cy="1024294"/>
          </a:xfrm>
          <a:prstGeom prst="ellipse">
            <a:avLst/>
          </a:prstGeom>
        </p:spPr>
      </p:pic>
      <p:pic>
        <p:nvPicPr>
          <p:cNvPr id="9" name="Nada-Wave">
            <a:hlinkClick r:id="" action="ppaction://media"/>
            <a:extLst>
              <a:ext uri="{FF2B5EF4-FFF2-40B4-BE49-F238E27FC236}">
                <a16:creationId xmlns:a16="http://schemas.microsoft.com/office/drawing/2014/main" id="{366B4315-512B-95B5-C6C5-0BE4BCB92EB2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4684327" y="2377440"/>
            <a:ext cx="2138280" cy="3414864"/>
          </a:xfrm>
          <a:prstGeom prst="rect">
            <a:avLst/>
          </a:prstGeom>
        </p:spPr>
      </p:pic>
      <p:pic>
        <p:nvPicPr>
          <p:cNvPr id="10" name="majd_wave">
            <a:hlinkClick r:id="" action="ppaction://media"/>
            <a:extLst>
              <a:ext uri="{FF2B5EF4-FFF2-40B4-BE49-F238E27FC236}">
                <a16:creationId xmlns:a16="http://schemas.microsoft.com/office/drawing/2014/main" id="{A7E9F1CB-EA6C-1B6A-6840-2B76C6198EE1}"/>
              </a:ext>
            </a:extLst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8"/>
          <a:srcRect b="1386"/>
          <a:stretch>
            <a:fillRect/>
          </a:stretch>
        </p:blipFill>
        <p:spPr>
          <a:xfrm>
            <a:off x="2479764" y="2377440"/>
            <a:ext cx="1947857" cy="34148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898362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394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8" dur="3221" fill="hold"/>
                                        <p:tgtEl>
                                          <p:spTgt spid="1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9" fill="hold" display="0">
                  <p:stCondLst>
                    <p:cond delay="indefinite"/>
                  </p:stCondLst>
                </p:cTn>
                <p:tgtEl>
                  <p:spTgt spid="9"/>
                </p:tgtEl>
              </p:cMediaNode>
            </p:video>
            <p:video>
              <p:cMediaNode vol="80000">
                <p:cTn id="10" fill="hold" display="0">
                  <p:stCondLst>
                    <p:cond delay="indefinite"/>
                  </p:stCondLst>
                </p:cTn>
                <p:tgtEl>
                  <p:spTgt spid="10"/>
                </p:tgtEl>
              </p:cMediaNode>
            </p:video>
          </p:childTnLst>
        </p:cTn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heme/theme1.xml><?xml version="1.0" encoding="utf-8"?>
<a:theme xmlns:a="http://schemas.openxmlformats.org/drawingml/2006/main" name="2_Conception personnalisé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00_Env-Enseignan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Révisio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lecture offert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5.xml><?xml version="1.0" encoding="utf-8"?>
<a:theme xmlns:a="http://schemas.openxmlformats.org/drawingml/2006/main" name="4_New Voc_01-Livre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6.xml><?xml version="1.0" encoding="utf-8"?>
<a:theme xmlns:a="http://schemas.openxmlformats.org/drawingml/2006/main" name="Conception personnalisé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7.xml><?xml version="1.0" encoding="utf-8"?>
<a:theme xmlns:a="http://schemas.openxmlformats.org/drawingml/2006/main" name="Vocab_01- Présentatio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8.xml><?xml version="1.0" encoding="utf-8"?>
<a:theme xmlns:a="http://schemas.openxmlformats.org/drawingml/2006/main" name="Vocab_02- Mémorisatio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9.xml><?xml version="1.0" encoding="utf-8"?>
<a:theme xmlns:a="http://schemas.openxmlformats.org/drawingml/2006/main" name="Vocab_03- Appropriatio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0.xml><?xml version="1.0" encoding="utf-8"?>
<a:theme xmlns:a="http://schemas.openxmlformats.org/drawingml/2006/main" name="Vocab_04- Entrainement livre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1.xml><?xml version="1.0" encoding="utf-8"?>
<a:theme xmlns:a="http://schemas.openxmlformats.org/drawingml/2006/main" name="Thème Office">
  <a:themeElements>
    <a:clrScheme name="Thème 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Thème 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Thème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12.xml><?xml version="1.0" encoding="utf-8"?>
<a:theme xmlns:a="http://schemas.openxmlformats.org/drawingml/2006/main" name="1_Env-Enseignan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3.xml><?xml version="1.0" encoding="utf-8"?>
<a:theme xmlns:a="http://schemas.openxmlformats.org/drawingml/2006/main" name="3_Lectur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4.xml><?xml version="1.0" encoding="utf-8"?>
<a:theme xmlns:a="http://schemas.openxmlformats.org/drawingml/2006/main" name="2_Env-Enseignan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5.xml><?xml version="1.0" encoding="utf-8"?>
<a:theme xmlns:a="http://schemas.openxmlformats.org/drawingml/2006/main" name="5_New Voc_01-Livre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6.xml><?xml version="1.0" encoding="utf-8"?>
<a:theme xmlns:a="http://schemas.openxmlformats.org/drawingml/2006/main" name="6_New Voc_01-Livre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7.xml><?xml version="1.0" encoding="utf-8"?>
<a:theme xmlns:a="http://schemas.openxmlformats.org/drawingml/2006/main" name="Oral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8.xml><?xml version="1.0" encoding="utf-8"?>
<a:theme xmlns:a="http://schemas.openxmlformats.org/drawingml/2006/main" name="1_Révisio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9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3BE1CA3E4EEE7E478F0E6E453AD473F7" ma:contentTypeVersion="15" ma:contentTypeDescription="Crée un document." ma:contentTypeScope="" ma:versionID="88e595329b58a341247e0709eeaa7ee9">
  <xsd:schema xmlns:xsd="http://www.w3.org/2001/XMLSchema" xmlns:xs="http://www.w3.org/2001/XMLSchema" xmlns:p="http://schemas.microsoft.com/office/2006/metadata/properties" xmlns:ns3="202b3bc9-e036-45c7-aea0-06aec8cd7a40" xmlns:ns4="f0534ec5-868f-4ce6-85c7-99f0612daa52" targetNamespace="http://schemas.microsoft.com/office/2006/metadata/properties" ma:root="true" ma:fieldsID="bec1963433db02a35e86c45a6d6fd5bd" ns3:_="" ns4:_="">
    <xsd:import namespace="202b3bc9-e036-45c7-aea0-06aec8cd7a40"/>
    <xsd:import namespace="f0534ec5-868f-4ce6-85c7-99f0612daa52"/>
    <xsd:element name="properties">
      <xsd:complexType>
        <xsd:sequence>
          <xsd:element name="documentManagement">
            <xsd:complexType>
              <xsd:all>
                <xsd:element ref="ns3:MediaServiceMetadata" minOccurs="0"/>
                <xsd:element ref="ns3:MediaServiceFastMetadata" minOccurs="0"/>
                <xsd:element ref="ns3:MediaServiceAutoKeyPoints" minOccurs="0"/>
                <xsd:element ref="ns3:MediaServiceKeyPoints" minOccurs="0"/>
                <xsd:element ref="ns4:SharedWithUsers" minOccurs="0"/>
                <xsd:element ref="ns4:SharedWithDetails" minOccurs="0"/>
                <xsd:element ref="ns4:SharingHintHash" minOccurs="0"/>
                <xsd:element ref="ns3:MediaServiceObjectDetectorVersions" minOccurs="0"/>
                <xsd:element ref="ns3:MediaServiceSearchProperties" minOccurs="0"/>
                <xsd:element ref="ns3:MediaServiceDateTaken" minOccurs="0"/>
                <xsd:element ref="ns3:MediaServiceSystemTags" minOccurs="0"/>
                <xsd:element ref="ns3:MediaServiceOCR" minOccurs="0"/>
                <xsd:element ref="ns3:MediaServiceGenerationTime" minOccurs="0"/>
                <xsd:element ref="ns3:MediaServiceEventHashCode" minOccurs="0"/>
                <xsd:element ref="ns3:MediaLengthInSecond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02b3bc9-e036-45c7-aea0-06aec8cd7a40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0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1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ObjectDetectorVersions" ma:index="15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16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DateTaken" ma:index="17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SystemTags" ma:index="18" nillable="true" ma:displayName="MediaServiceSystemTags" ma:hidden="true" ma:internalName="MediaServiceSystemTags" ma:readOnly="true">
      <xsd:simpleType>
        <xsd:restriction base="dms:Note"/>
      </xsd:simpleType>
    </xsd:element>
    <xsd:element name="MediaServiceOCR" ma:index="19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20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21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22" nillable="true" ma:displayName="MediaLengthInSeconds" ma:hidden="true" ma:internalName="MediaLengthInSeconds" ma:readOnly="true">
      <xsd:simpleType>
        <xsd:restriction base="dms:Unknown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f0534ec5-868f-4ce6-85c7-99f0612daa52" elementFormDefault="qualified">
    <xsd:import namespace="http://schemas.microsoft.com/office/2006/documentManagement/types"/>
    <xsd:import namespace="http://schemas.microsoft.com/office/infopath/2007/PartnerControls"/>
    <xsd:element name="SharedWithUsers" ma:index="12" nillable="true" ma:displayName="Partagé avec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3" nillable="true" ma:displayName="Partagé avec détails" ma:internalName="SharedWithDetails" ma:readOnly="true">
      <xsd:simpleType>
        <xsd:restriction base="dms:Note">
          <xsd:maxLength value="255"/>
        </xsd:restriction>
      </xsd:simpleType>
    </xsd:element>
    <xsd:element name="SharingHintHash" ma:index="14" nillable="true" ma:displayName="Partage du hachage d’indicateur" ma:hidden="true" ma:internalName="SharingHintHash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ype de contenu"/>
        <xsd:element ref="dc:title" minOccurs="0" maxOccurs="1" ma:index="4" ma:displayName="Titr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53A625D2-0D29-4111-ABCA-78BFA48A52B1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202b3bc9-e036-45c7-aea0-06aec8cd7a40"/>
    <ds:schemaRef ds:uri="f0534ec5-868f-4ce6-85c7-99f0612daa52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1935EE65-EFF6-41BE-AD9B-D333E6AF2074}">
  <ds:schemaRefs>
    <ds:schemaRef ds:uri="http://schemas.microsoft.com/office/2006/metadata/properties"/>
    <ds:schemaRef ds:uri="202b3bc9-e036-45c7-aea0-06aec8cd7a40"/>
    <ds:schemaRef ds:uri="http://purl.org/dc/terms/"/>
    <ds:schemaRef ds:uri="http://schemas.microsoft.com/office/2006/documentManagement/types"/>
    <ds:schemaRef ds:uri="http://schemas.openxmlformats.org/package/2006/metadata/core-properties"/>
    <ds:schemaRef ds:uri="http://purl.org/dc/elements/1.1/"/>
    <ds:schemaRef ds:uri="http://schemas.microsoft.com/office/infopath/2007/PartnerControls"/>
    <ds:schemaRef ds:uri="f0534ec5-868f-4ce6-85c7-99f0612daa52"/>
    <ds:schemaRef ds:uri="http://www.w3.org/XML/1998/namespace"/>
    <ds:schemaRef ds:uri="http://purl.org/dc/dcmitype/"/>
  </ds:schemaRefs>
</ds:datastoreItem>
</file>

<file path=customXml/itemProps3.xml><?xml version="1.0" encoding="utf-8"?>
<ds:datastoreItem xmlns:ds="http://schemas.openxmlformats.org/officeDocument/2006/customXml" ds:itemID="{33EFF58A-878D-45D3-98B3-2A4167E45396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8198</TotalTime>
  <Words>1784</Words>
  <Application>Microsoft Office PowerPoint</Application>
  <PresentationFormat>Affichage à l'écran (4:3)</PresentationFormat>
  <Paragraphs>254</Paragraphs>
  <Slides>66</Slides>
  <Notes>2</Notes>
  <HiddenSlides>0</HiddenSlides>
  <MMClips>5</MMClips>
  <ScaleCrop>false</ScaleCrop>
  <HeadingPairs>
    <vt:vector size="6" baseType="variant">
      <vt:variant>
        <vt:lpstr>Polices utilisées</vt:lpstr>
      </vt:variant>
      <vt:variant>
        <vt:i4>11</vt:i4>
      </vt:variant>
      <vt:variant>
        <vt:lpstr>Thème</vt:lpstr>
      </vt:variant>
      <vt:variant>
        <vt:i4>18</vt:i4>
      </vt:variant>
      <vt:variant>
        <vt:lpstr>Titres des diapositives</vt:lpstr>
      </vt:variant>
      <vt:variant>
        <vt:i4>66</vt:i4>
      </vt:variant>
    </vt:vector>
  </HeadingPairs>
  <TitlesOfParts>
    <vt:vector size="95" baseType="lpstr">
      <vt:lpstr>Dosis ExtraBold</vt:lpstr>
      <vt:lpstr>Aptos Display</vt:lpstr>
      <vt:lpstr>Aptos</vt:lpstr>
      <vt:lpstr>Mistral</vt:lpstr>
      <vt:lpstr>Dosis Medium</vt:lpstr>
      <vt:lpstr>Wingdings</vt:lpstr>
      <vt:lpstr>Calibri</vt:lpstr>
      <vt:lpstr>Arial</vt:lpstr>
      <vt:lpstr>Dosis</vt:lpstr>
      <vt:lpstr>Dosis SemiBold</vt:lpstr>
      <vt:lpstr>Bahnschrift SemiBold</vt:lpstr>
      <vt:lpstr>2_Conception personnalisée</vt:lpstr>
      <vt:lpstr>00_Env-Enseignant</vt:lpstr>
      <vt:lpstr>Révision</vt:lpstr>
      <vt:lpstr>lecture offerte</vt:lpstr>
      <vt:lpstr>4_New Voc_01-Livret</vt:lpstr>
      <vt:lpstr>Conception personnalisée</vt:lpstr>
      <vt:lpstr>Vocab_01- Présentation</vt:lpstr>
      <vt:lpstr>Vocab_02- Mémorisation</vt:lpstr>
      <vt:lpstr>Vocab_03- Appropriation</vt:lpstr>
      <vt:lpstr>Vocab_04- Entrainement livret</vt:lpstr>
      <vt:lpstr>Thème Office</vt:lpstr>
      <vt:lpstr>1_Env-Enseignant</vt:lpstr>
      <vt:lpstr>3_Lecture</vt:lpstr>
      <vt:lpstr>2_Env-Enseignant</vt:lpstr>
      <vt:lpstr>5_New Voc_01-Livret</vt:lpstr>
      <vt:lpstr>6_New Voc_01-Livret</vt:lpstr>
      <vt:lpstr>Oral</vt:lpstr>
      <vt:lpstr>1_Révision</vt:lpstr>
      <vt:lpstr>Présentation PowerPoint</vt:lpstr>
      <vt:lpstr>Il convient de lancer le mode diaporama pour la diffusion de la leçon en classe</vt:lpstr>
      <vt:lpstr>Pictogrammes</vt:lpstr>
      <vt:lpstr>Contenu de la semaine </vt:lpstr>
      <vt:lpstr>Organisation de la semaine 5</vt:lpstr>
      <vt:lpstr>Plan de la séance 1</vt:lpstr>
      <vt:lpstr>Présentation PowerPoint</vt:lpstr>
      <vt:lpstr>Bonjour les enfants. Aujourd’hui, nous allons commencer une nouvelle séance de révision. Soyez attentifs.</vt:lpstr>
      <vt:lpstr>Maintenant, c’est l’activité des questions en rafale. Je vais désigner des élèves au hasard pour répondre. Tenez-vous prêts. </vt:lpstr>
      <vt:lpstr>Comment ça va ?</vt:lpstr>
      <vt:lpstr>Comment tu t’appelles ?</vt:lpstr>
      <vt:lpstr>Quel est ton nom ?</vt:lpstr>
      <vt:lpstr>Quel est ton prénom ?</vt:lpstr>
      <vt:lpstr>Tu as quel âge ?</vt:lpstr>
      <vt:lpstr>Tu es en quelle classe ?</vt:lpstr>
      <vt:lpstr>Tu es dans quelle école ?</vt:lpstr>
      <vt:lpstr>Qu’est-ce qu’il y a dans ton cartable ?  </vt:lpstr>
      <vt:lpstr>Qu’est-ce qu’il y a dans ta trousse ?  </vt:lpstr>
      <vt:lpstr>Est-ce que c’est ta gomme ? </vt:lpstr>
      <vt:lpstr>Est-ce que c’est ton stylo ? </vt:lpstr>
      <vt:lpstr>Qui a un stylo vert ? </vt:lpstr>
      <vt:lpstr>Qui a un crayon ?</vt:lpstr>
      <vt:lpstr>C’est qui sur la photo ?</vt:lpstr>
      <vt:lpstr>C’est qui sur la photo ?</vt:lpstr>
      <vt:lpstr>C’est qui sur la photo ?</vt:lpstr>
      <vt:lpstr>C’est qui sur la photo ?</vt:lpstr>
      <vt:lpstr>C’est qui sur la photo ?</vt:lpstr>
      <vt:lpstr>Est-ce que tu as un frère ?</vt:lpstr>
      <vt:lpstr>Est-ce que tu as une sœur ?</vt:lpstr>
      <vt:lpstr>Il y a combien de chambres dans ta maison ?</vt:lpstr>
      <vt:lpstr>Où est ta maman ?</vt:lpstr>
      <vt:lpstr>Où est ton papa ?</vt:lpstr>
      <vt:lpstr>Où est ton robot ?</vt:lpstr>
      <vt:lpstr>Où est ta poupée ?</vt:lpstr>
      <vt:lpstr>Prenez vos livrets à la page 75.</vt:lpstr>
      <vt:lpstr>Maintenant, tout le monde participe. Chacun pose à l’autre les questions suivantes :</vt:lpstr>
      <vt:lpstr>Plan de la séance</vt:lpstr>
      <vt:lpstr>Maintenant, nous allons prendre la parole pour nous présenter et parler de notre maison et de notre famille. Soyez attentifs.</vt:lpstr>
      <vt:lpstr>Étape 1. Je vais vous expliquer la situation. </vt:lpstr>
      <vt:lpstr>Étape 2. Chacun réfléchit silencieusement à ce qu’il va dire dans sa prise de parole.</vt:lpstr>
      <vt:lpstr>Étape 3. Maintenant, vous allez prendre la parole. Qui veut passer au tableau ? </vt:lpstr>
      <vt:lpstr>Maintenant, tout le monde participe. Chacun se présente et parle de sa maison et de sa famille à son voisin.</vt:lpstr>
      <vt:lpstr>Prenez vos livrets à la page 75.</vt:lpstr>
      <vt:lpstr>Maintenant, tout le monde participe. Chacun se présente à l’autre et parle de sa maison et de sa famille comme l’exemple.</vt:lpstr>
      <vt:lpstr>La séance d’aujourd’hui est terminée. 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Bonjour cher élève. Nous allons faire quelques activités d’évaluation.</vt:lpstr>
      <vt:lpstr>Présentation PowerPoint</vt:lpstr>
      <vt:lpstr>Regarde les images. Je vais te dire des mots et tu vas me montrer les images qui correspondent.</vt:lpstr>
      <vt:lpstr>Présentation PowerPoint</vt:lpstr>
      <vt:lpstr>Regarde la scène. Je vais te dire des phrases et tu vas me montrer les images qui correspondent : Voici la chambre de Sami. 1) Sami a une sœur. 2) Dans la chambre, il y a un miroir. 3) Sur le lit, il y un ballon. 4 ) La poupée est sous le lit. 5) Ses livres sont sur l’étagère.</vt:lpstr>
      <vt:lpstr>Présentation PowerPoint</vt:lpstr>
      <vt:lpstr>Mets ton doigt sur chaque image et dis-moi le mot en français.</vt:lpstr>
      <vt:lpstr>Présentation PowerPoint</vt:lpstr>
      <vt:lpstr>Je vais te poser des questions et tu dois répondre correctement. </vt:lpstr>
      <vt:lpstr>Présentation PowerPoint</vt:lpstr>
      <vt:lpstr>Présente-toi, parle de ta maison et de ta famille.  Tu dois dire 5 phrases.   L’enseignant explique la consigne dans la langue de l’apprenant.  </vt:lpstr>
      <vt:lpstr>Présentation PowerPoint</vt:lpstr>
      <vt:lpstr>Je vais te montrer des lettres, des syllabes et des mots que  tu dois lire. L’enseignant guide l’élève dans sa lecture. </vt:lpstr>
      <vt:lpstr>Présentation PowerPoint</vt:lpstr>
      <vt:lpstr>Tu vas lire ces phrases correctement et avec fluidité.</vt:lpstr>
      <vt:lpstr>L’évaluation est terminée.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Adam Hakim</dc:creator>
  <cp:lastModifiedBy>KHALID.RAMNI</cp:lastModifiedBy>
  <cp:revision>38</cp:revision>
  <cp:lastPrinted>2025-08-13T10:11:39Z</cp:lastPrinted>
  <dcterms:created xsi:type="dcterms:W3CDTF">2025-08-01T12:31:49Z</dcterms:created>
  <dcterms:modified xsi:type="dcterms:W3CDTF">2026-03-02T20:33:28Z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0x0101003BE1CA3E4EEE7E478F0E6E453AD473F7</vt:lpwstr>
  </property>
</Properties>
</file>