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2" r:id="rId18"/>
  </p:sldMasterIdLst>
  <p:notesMasterIdLst>
    <p:notesMasterId r:id="rId89"/>
  </p:notesMasterIdLst>
  <p:sldIdLst>
    <p:sldId id="256" r:id="rId19"/>
    <p:sldId id="1029" r:id="rId20"/>
    <p:sldId id="951" r:id="rId21"/>
    <p:sldId id="1117" r:id="rId22"/>
    <p:sldId id="1292" r:id="rId23"/>
    <p:sldId id="1000" r:id="rId24"/>
    <p:sldId id="1146" r:id="rId25"/>
    <p:sldId id="1147" r:id="rId26"/>
    <p:sldId id="1055" r:id="rId27"/>
    <p:sldId id="1251" r:id="rId28"/>
    <p:sldId id="1181" r:id="rId29"/>
    <p:sldId id="1250" r:id="rId30"/>
    <p:sldId id="1054" r:id="rId31"/>
    <p:sldId id="1249" r:id="rId32"/>
    <p:sldId id="685" r:id="rId33"/>
    <p:sldId id="1248" r:id="rId34"/>
    <p:sldId id="1207" r:id="rId35"/>
    <p:sldId id="1247" r:id="rId36"/>
    <p:sldId id="1079" r:id="rId37"/>
    <p:sldId id="1246" r:id="rId38"/>
    <p:sldId id="681" r:id="rId39"/>
    <p:sldId id="1215" r:id="rId40"/>
    <p:sldId id="1216" r:id="rId41"/>
    <p:sldId id="1080" r:id="rId42"/>
    <p:sldId id="1159" r:id="rId43"/>
    <p:sldId id="1122" r:id="rId44"/>
    <p:sldId id="1123" r:id="rId45"/>
    <p:sldId id="1124" r:id="rId46"/>
    <p:sldId id="1091" r:id="rId47"/>
    <p:sldId id="1128" r:id="rId48"/>
    <p:sldId id="1166" r:id="rId49"/>
    <p:sldId id="1167" r:id="rId50"/>
    <p:sldId id="1006" r:id="rId51"/>
    <p:sldId id="718" r:id="rId52"/>
    <p:sldId id="1158" r:id="rId53"/>
    <p:sldId id="1160" r:id="rId54"/>
    <p:sldId id="1161" r:id="rId55"/>
    <p:sldId id="1244" r:id="rId56"/>
    <p:sldId id="1245" r:id="rId57"/>
    <p:sldId id="1162" r:id="rId58"/>
    <p:sldId id="1163" r:id="rId59"/>
    <p:sldId id="1252" r:id="rId60"/>
    <p:sldId id="1253" r:id="rId61"/>
    <p:sldId id="1254" r:id="rId62"/>
    <p:sldId id="1255" r:id="rId63"/>
    <p:sldId id="1008" r:id="rId64"/>
    <p:sldId id="964" r:id="rId65"/>
    <p:sldId id="1009" r:id="rId66"/>
    <p:sldId id="689" r:id="rId67"/>
    <p:sldId id="1256" r:id="rId68"/>
    <p:sldId id="1269" r:id="rId69"/>
    <p:sldId id="1287" r:id="rId70"/>
    <p:sldId id="1257" r:id="rId71"/>
    <p:sldId id="1289" r:id="rId72"/>
    <p:sldId id="1290" r:id="rId73"/>
    <p:sldId id="1258" r:id="rId74"/>
    <p:sldId id="1231" r:id="rId75"/>
    <p:sldId id="1272" r:id="rId76"/>
    <p:sldId id="1273" r:id="rId77"/>
    <p:sldId id="1274" r:id="rId78"/>
    <p:sldId id="1232" r:id="rId79"/>
    <p:sldId id="1275" r:id="rId80"/>
    <p:sldId id="1276" r:id="rId81"/>
    <p:sldId id="1277" r:id="rId82"/>
    <p:sldId id="1233" r:id="rId83"/>
    <p:sldId id="1262" r:id="rId84"/>
    <p:sldId id="1235" r:id="rId85"/>
    <p:sldId id="1291" r:id="rId86"/>
    <p:sldId id="1282" r:id="rId87"/>
    <p:sldId id="1278" r:id="rId88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90"/>
    </p:embeddedFont>
    <p:embeddedFont>
      <p:font typeface="Dosis" pitchFamily="2" charset="0"/>
      <p:regular r:id="rId91"/>
      <p:bold r:id="rId92"/>
    </p:embeddedFont>
    <p:embeddedFont>
      <p:font typeface="Dosis ExtraBold" pitchFamily="2" charset="0"/>
      <p:bold r:id="rId93"/>
    </p:embeddedFont>
    <p:embeddedFont>
      <p:font typeface="Dosis Medium" pitchFamily="2" charset="0"/>
      <p:regular r:id="rId94"/>
      <p:bold r:id="rId95"/>
    </p:embeddedFont>
    <p:embeddedFont>
      <p:font typeface="Dosis SemiBold" pitchFamily="2" charset="0"/>
      <p:regular r:id="rId96"/>
      <p:bold r:id="rId97"/>
    </p:embeddedFont>
    <p:embeddedFont>
      <p:font typeface="Mistral" panose="03090702030407020403" pitchFamily="66" charset="0"/>
      <p:regular r:id="rId9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7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3.xml"/><Relationship Id="rId92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slide" Target="slides/slide69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font" Target="fonts/font4.fntdata"/><Relationship Id="rId98" Type="http://schemas.openxmlformats.org/officeDocument/2006/relationships/font" Target="fonts/font9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103" Type="http://schemas.microsoft.com/office/2016/11/relationships/changesInfo" Target="changesInfos/changesInfo1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font" Target="fonts/font2.fntdata"/><Relationship Id="rId96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font" Target="fonts/font5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font" Target="fonts/font8.fntdata"/><Relationship Id="rId10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1EB2F2EB-55E6-4CD2-ADED-3783AC12F523}"/>
    <pc:docChg chg="custSel addSld delSld modSld">
      <pc:chgData name="LAMIAE BEZZAZ" userId="f9bc3cc0-8e1c-4944-afa8-b4b36bbf20e1" providerId="ADAL" clId="{1EB2F2EB-55E6-4CD2-ADED-3783AC12F523}" dt="2026-03-01T19:21:42.930" v="302" actId="207"/>
      <pc:docMkLst>
        <pc:docMk/>
      </pc:docMkLst>
      <pc:sldChg chg="addSp modSp">
        <pc:chgData name="LAMIAE BEZZAZ" userId="f9bc3cc0-8e1c-4944-afa8-b4b36bbf20e1" providerId="ADAL" clId="{1EB2F2EB-55E6-4CD2-ADED-3783AC12F523}" dt="2026-02-26T14:42:02.262" v="2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1EB2F2EB-55E6-4CD2-ADED-3783AC12F523}" dt="2026-02-26T14:42:02.262" v="2" actId="14100"/>
          <ac:picMkLst>
            <pc:docMk/>
            <pc:sldMk cId="1056749084" sldId="256"/>
            <ac:picMk id="3" creationId="{E100D25F-A072-4431-8CD9-BAFA7D1F40AA}"/>
          </ac:picMkLst>
        </pc:picChg>
      </pc:sldChg>
      <pc:sldChg chg="addSp delSp modSp">
        <pc:chgData name="LAMIAE BEZZAZ" userId="f9bc3cc0-8e1c-4944-afa8-b4b36bbf20e1" providerId="ADAL" clId="{1EB2F2EB-55E6-4CD2-ADED-3783AC12F523}" dt="2026-02-26T14:44:07.894" v="232" actId="1076"/>
        <pc:sldMkLst>
          <pc:docMk/>
          <pc:sldMk cId="4292751221" sldId="1117"/>
        </pc:sldMkLst>
        <pc:grpChg chg="add del mod">
          <ac:chgData name="LAMIAE BEZZAZ" userId="f9bc3cc0-8e1c-4944-afa8-b4b36bbf20e1" providerId="ADAL" clId="{1EB2F2EB-55E6-4CD2-ADED-3783AC12F523}" dt="2026-02-26T14:43:30.328" v="28" actId="478"/>
          <ac:grpSpMkLst>
            <pc:docMk/>
            <pc:sldMk cId="4292751221" sldId="1117"/>
            <ac:grpSpMk id="21" creationId="{5091397B-FE74-427F-9635-0532996685E1}"/>
          </ac:grpSpMkLst>
        </pc:grpChg>
        <pc:grpChg chg="add del mod">
          <ac:chgData name="LAMIAE BEZZAZ" userId="f9bc3cc0-8e1c-4944-afa8-b4b36bbf20e1" providerId="ADAL" clId="{1EB2F2EB-55E6-4CD2-ADED-3783AC12F523}" dt="2026-02-26T14:43:32.044" v="29" actId="478"/>
          <ac:grpSpMkLst>
            <pc:docMk/>
            <pc:sldMk cId="4292751221" sldId="1117"/>
            <ac:grpSpMk id="22" creationId="{DAA6FCFA-8A4D-4572-B8C8-459158672293}"/>
          </ac:grpSpMkLst>
        </pc:grpChg>
        <pc:grpChg chg="add mod">
          <ac:chgData name="LAMIAE BEZZAZ" userId="f9bc3cc0-8e1c-4944-afa8-b4b36bbf20e1" providerId="ADAL" clId="{1EB2F2EB-55E6-4CD2-ADED-3783AC12F523}" dt="2026-02-26T14:44:00.766" v="230" actId="1076"/>
          <ac:grpSpMkLst>
            <pc:docMk/>
            <pc:sldMk cId="4292751221" sldId="1117"/>
            <ac:grpSpMk id="23" creationId="{D23B6D75-7608-4C5B-8142-14B2A0FE991F}"/>
          </ac:grpSpMkLst>
        </pc:grpChg>
        <pc:grpChg chg="add mod">
          <ac:chgData name="LAMIAE BEZZAZ" userId="f9bc3cc0-8e1c-4944-afa8-b4b36bbf20e1" providerId="ADAL" clId="{1EB2F2EB-55E6-4CD2-ADED-3783AC12F523}" dt="2026-02-26T14:44:07.894" v="232" actId="1076"/>
          <ac:grpSpMkLst>
            <pc:docMk/>
            <pc:sldMk cId="4292751221" sldId="1117"/>
            <ac:grpSpMk id="26" creationId="{8856BAE5-284D-4630-8BFA-9460586C90AE}"/>
          </ac:grpSpMkLst>
        </pc:grpChg>
        <pc:picChg chg="add mod">
          <ac:chgData name="LAMIAE BEZZAZ" userId="f9bc3cc0-8e1c-4944-afa8-b4b36bbf20e1" providerId="ADAL" clId="{1EB2F2EB-55E6-4CD2-ADED-3783AC12F523}" dt="2026-02-26T14:43:15.641" v="14" actId="164"/>
          <ac:picMkLst>
            <pc:docMk/>
            <pc:sldMk cId="4292751221" sldId="1117"/>
            <ac:picMk id="5" creationId="{D73A0334-4D23-4D28-88B5-049FFB591DD4}"/>
          </ac:picMkLst>
        </pc:picChg>
        <pc:picChg chg="add mod">
          <ac:chgData name="LAMIAE BEZZAZ" userId="f9bc3cc0-8e1c-4944-afa8-b4b36bbf20e1" providerId="ADAL" clId="{1EB2F2EB-55E6-4CD2-ADED-3783AC12F523}" dt="2026-02-26T14:43:15.641" v="14" actId="164"/>
          <ac:picMkLst>
            <pc:docMk/>
            <pc:sldMk cId="4292751221" sldId="1117"/>
            <ac:picMk id="7" creationId="{B1C3ECE3-96D0-4915-938F-229AA5E1BD44}"/>
          </ac:picMkLst>
        </pc:picChg>
        <pc:picChg chg="add mod">
          <ac:chgData name="LAMIAE BEZZAZ" userId="f9bc3cc0-8e1c-4944-afa8-b4b36bbf20e1" providerId="ADAL" clId="{1EB2F2EB-55E6-4CD2-ADED-3783AC12F523}" dt="2026-02-26T14:43:04.513" v="10" actId="164"/>
          <ac:picMkLst>
            <pc:docMk/>
            <pc:sldMk cId="4292751221" sldId="1117"/>
            <ac:picMk id="12" creationId="{5592FD29-DE98-4FCB-A9BD-B1D3441F2D1A}"/>
          </ac:picMkLst>
        </pc:picChg>
        <pc:picChg chg="add mod">
          <ac:chgData name="LAMIAE BEZZAZ" userId="f9bc3cc0-8e1c-4944-afa8-b4b36bbf20e1" providerId="ADAL" clId="{1EB2F2EB-55E6-4CD2-ADED-3783AC12F523}" dt="2026-02-26T14:43:04.513" v="10" actId="164"/>
          <ac:picMkLst>
            <pc:docMk/>
            <pc:sldMk cId="4292751221" sldId="1117"/>
            <ac:picMk id="14" creationId="{8DDA85E0-16C6-4F84-90A6-A9449095C959}"/>
          </ac:picMkLst>
        </pc:picChg>
        <pc:picChg chg="add del mod">
          <ac:chgData name="LAMIAE BEZZAZ" userId="f9bc3cc0-8e1c-4944-afa8-b4b36bbf20e1" providerId="ADAL" clId="{1EB2F2EB-55E6-4CD2-ADED-3783AC12F523}" dt="2026-02-26T14:42:47.514" v="6" actId="478"/>
          <ac:picMkLst>
            <pc:docMk/>
            <pc:sldMk cId="4292751221" sldId="1117"/>
            <ac:picMk id="16" creationId="{94CFE89E-7739-4961-A947-279BAE48B576}"/>
          </ac:picMkLst>
        </pc:picChg>
        <pc:picChg chg="add del mod">
          <ac:chgData name="LAMIAE BEZZAZ" userId="f9bc3cc0-8e1c-4944-afa8-b4b36bbf20e1" providerId="ADAL" clId="{1EB2F2EB-55E6-4CD2-ADED-3783AC12F523}" dt="2026-02-26T14:42:45.710" v="5" actId="478"/>
          <ac:picMkLst>
            <pc:docMk/>
            <pc:sldMk cId="4292751221" sldId="1117"/>
            <ac:picMk id="18" creationId="{A7BCB892-9236-47A0-BA85-E9EF60F97980}"/>
          </ac:picMkLst>
        </pc:picChg>
        <pc:picChg chg="add del mod">
          <ac:chgData name="LAMIAE BEZZAZ" userId="f9bc3cc0-8e1c-4944-afa8-b4b36bbf20e1" providerId="ADAL" clId="{1EB2F2EB-55E6-4CD2-ADED-3783AC12F523}" dt="2026-02-26T14:42:42.868" v="4" actId="478"/>
          <ac:picMkLst>
            <pc:docMk/>
            <pc:sldMk cId="4292751221" sldId="1117"/>
            <ac:picMk id="20" creationId="{91949C6E-CE2B-4D5A-8685-2A2089A41DA1}"/>
          </ac:picMkLst>
        </pc:picChg>
      </pc:sldChg>
      <pc:sldChg chg="add del">
        <pc:chgData name="LAMIAE BEZZAZ" userId="f9bc3cc0-8e1c-4944-afa8-b4b36bbf20e1" providerId="ADAL" clId="{1EB2F2EB-55E6-4CD2-ADED-3783AC12F523}" dt="2026-03-01T19:06:47.924" v="236"/>
        <pc:sldMkLst>
          <pc:docMk/>
          <pc:sldMk cId="3024707293" sldId="1256"/>
        </pc:sldMkLst>
      </pc:sldChg>
      <pc:sldChg chg="add del">
        <pc:chgData name="LAMIAE BEZZAZ" userId="f9bc3cc0-8e1c-4944-afa8-b4b36bbf20e1" providerId="ADAL" clId="{1EB2F2EB-55E6-4CD2-ADED-3783AC12F523}" dt="2026-03-01T19:06:47.050" v="235"/>
        <pc:sldMkLst>
          <pc:docMk/>
          <pc:sldMk cId="1350923796" sldId="1269"/>
        </pc:sldMkLst>
      </pc:sldChg>
      <pc:sldChg chg="modSp">
        <pc:chgData name="LAMIAE BEZZAZ" userId="f9bc3cc0-8e1c-4944-afa8-b4b36bbf20e1" providerId="ADAL" clId="{1EB2F2EB-55E6-4CD2-ADED-3783AC12F523}" dt="2026-03-01T19:15:02.724" v="244" actId="20577"/>
        <pc:sldMkLst>
          <pc:docMk/>
          <pc:sldMk cId="3051769598" sldId="1276"/>
        </pc:sldMkLst>
        <pc:spChg chg="mod">
          <ac:chgData name="LAMIAE BEZZAZ" userId="f9bc3cc0-8e1c-4944-afa8-b4b36bbf20e1" providerId="ADAL" clId="{1EB2F2EB-55E6-4CD2-ADED-3783AC12F523}" dt="2026-03-01T19:15:02.724" v="244" actId="20577"/>
          <ac:spMkLst>
            <pc:docMk/>
            <pc:sldMk cId="3051769598" sldId="1276"/>
            <ac:spMk id="19" creationId="{9F166FCF-DD94-85AD-98E1-52C417BBBBCF}"/>
          </ac:spMkLst>
        </pc:spChg>
      </pc:sldChg>
      <pc:sldChg chg="modSp">
        <pc:chgData name="LAMIAE BEZZAZ" userId="f9bc3cc0-8e1c-4944-afa8-b4b36bbf20e1" providerId="ADAL" clId="{1EB2F2EB-55E6-4CD2-ADED-3783AC12F523}" dt="2026-03-01T19:16:09.680" v="279" actId="20577"/>
        <pc:sldMkLst>
          <pc:docMk/>
          <pc:sldMk cId="3899481728" sldId="1277"/>
        </pc:sldMkLst>
        <pc:spChg chg="mod">
          <ac:chgData name="LAMIAE BEZZAZ" userId="f9bc3cc0-8e1c-4944-afa8-b4b36bbf20e1" providerId="ADAL" clId="{1EB2F2EB-55E6-4CD2-ADED-3783AC12F523}" dt="2026-03-01T19:16:09.680" v="279" actId="20577"/>
          <ac:spMkLst>
            <pc:docMk/>
            <pc:sldMk cId="3899481728" sldId="1277"/>
            <ac:spMk id="7" creationId="{0E5055A1-EBA9-EF76-516E-5BDFBAFBC6C7}"/>
          </ac:spMkLst>
        </pc:spChg>
      </pc:sldChg>
      <pc:sldChg chg="modSp">
        <pc:chgData name="LAMIAE BEZZAZ" userId="f9bc3cc0-8e1c-4944-afa8-b4b36bbf20e1" providerId="ADAL" clId="{1EB2F2EB-55E6-4CD2-ADED-3783AC12F523}" dt="2026-03-01T19:21:13.381" v="301"/>
        <pc:sldMkLst>
          <pc:docMk/>
          <pc:sldMk cId="3889836279" sldId="1278"/>
        </pc:sldMkLst>
        <pc:spChg chg="mod">
          <ac:chgData name="LAMIAE BEZZAZ" userId="f9bc3cc0-8e1c-4944-afa8-b4b36bbf20e1" providerId="ADAL" clId="{1EB2F2EB-55E6-4CD2-ADED-3783AC12F523}" dt="2026-03-01T19:21:13.381" v="301"/>
          <ac:spMkLst>
            <pc:docMk/>
            <pc:sldMk cId="3889836279" sldId="1278"/>
            <ac:spMk id="2" creationId="{5330B7BA-C657-4500-9080-BFC92F4BC7F6}"/>
          </ac:spMkLst>
        </pc:spChg>
      </pc:sldChg>
      <pc:sldChg chg="add del">
        <pc:chgData name="LAMIAE BEZZAZ" userId="f9bc3cc0-8e1c-4944-afa8-b4b36bbf20e1" providerId="ADAL" clId="{1EB2F2EB-55E6-4CD2-ADED-3783AC12F523}" dt="2026-03-01T19:19:06.134" v="281"/>
        <pc:sldMkLst>
          <pc:docMk/>
          <pc:sldMk cId="2426691042" sldId="1282"/>
        </pc:sldMkLst>
      </pc:sldChg>
      <pc:sldChg chg="modSp">
        <pc:chgData name="LAMIAE BEZZAZ" userId="f9bc3cc0-8e1c-4944-afa8-b4b36bbf20e1" providerId="ADAL" clId="{1EB2F2EB-55E6-4CD2-ADED-3783AC12F523}" dt="2026-03-01T19:21:42.930" v="302" actId="207"/>
        <pc:sldMkLst>
          <pc:docMk/>
          <pc:sldMk cId="2485555159" sldId="1282"/>
        </pc:sldMkLst>
        <pc:spChg chg="mod">
          <ac:chgData name="LAMIAE BEZZAZ" userId="f9bc3cc0-8e1c-4944-afa8-b4b36bbf20e1" providerId="ADAL" clId="{1EB2F2EB-55E6-4CD2-ADED-3783AC12F523}" dt="2026-03-01T19:20:46.622" v="300" actId="20577"/>
          <ac:spMkLst>
            <pc:docMk/>
            <pc:sldMk cId="2485555159" sldId="1282"/>
            <ac:spMk id="14" creationId="{51413284-CB60-3C56-DCD4-C2B0096F478E}"/>
          </ac:spMkLst>
        </pc:spChg>
        <pc:spChg chg="mod">
          <ac:chgData name="LAMIAE BEZZAZ" userId="f9bc3cc0-8e1c-4944-afa8-b4b36bbf20e1" providerId="ADAL" clId="{1EB2F2EB-55E6-4CD2-ADED-3783AC12F523}" dt="2026-03-01T19:21:42.930" v="302" actId="207"/>
          <ac:spMkLst>
            <pc:docMk/>
            <pc:sldMk cId="2485555159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1EB2F2EB-55E6-4CD2-ADED-3783AC12F523}" dt="2026-03-01T19:09:53.170" v="242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1EB2F2EB-55E6-4CD2-ADED-3783AC12F523}" dt="2026-03-01T19:09:53.170" v="242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LAMIAE BEZZAZ" userId="f9bc3cc0-8e1c-4944-afa8-b4b36bbf20e1" providerId="ADAL" clId="{1EB2F2EB-55E6-4CD2-ADED-3783AC12F523}" dt="2026-03-01T19:09:37.182" v="237" actId="478"/>
          <ac:picMkLst>
            <pc:docMk/>
            <pc:sldMk cId="2978975811" sldId="1289"/>
            <ac:picMk id="6" creationId="{84D8B921-39C9-9A9F-0593-2F60C947FA35}"/>
          </ac:picMkLst>
        </pc:picChg>
        <pc:picChg chg="add mod">
          <ac:chgData name="LAMIAE BEZZAZ" userId="f9bc3cc0-8e1c-4944-afa8-b4b36bbf20e1" providerId="ADAL" clId="{1EB2F2EB-55E6-4CD2-ADED-3783AC12F523}" dt="2026-03-01T19:09:47.604" v="240" actId="1076"/>
          <ac:picMkLst>
            <pc:docMk/>
            <pc:sldMk cId="2978975811" sldId="1289"/>
            <ac:picMk id="9" creationId="{82E760B7-07F6-4E70-8215-75D9B5DD38DD}"/>
          </ac:picMkLst>
        </pc:picChg>
      </pc:sldChg>
      <pc:sldChg chg="modSp">
        <pc:chgData name="LAMIAE BEZZAZ" userId="f9bc3cc0-8e1c-4944-afa8-b4b36bbf20e1" providerId="ADAL" clId="{1EB2F2EB-55E6-4CD2-ADED-3783AC12F523}" dt="2026-03-01T19:19:20.538" v="289" actId="20577"/>
        <pc:sldMkLst>
          <pc:docMk/>
          <pc:sldMk cId="300145597" sldId="1291"/>
        </pc:sldMkLst>
        <pc:spChg chg="mod">
          <ac:chgData name="LAMIAE BEZZAZ" userId="f9bc3cc0-8e1c-4944-afa8-b4b36bbf20e1" providerId="ADAL" clId="{1EB2F2EB-55E6-4CD2-ADED-3783AC12F523}" dt="2026-03-01T19:19:20.538" v="289" actId="20577"/>
          <ac:spMkLst>
            <pc:docMk/>
            <pc:sldMk cId="300145597" sldId="1291"/>
            <ac:spMk id="7" creationId="{5EA2CF0B-6D87-6921-5C20-DF525D6F1682}"/>
          </ac:spMkLst>
        </pc:spChg>
      </pc:sldChg>
      <pc:sldChg chg="add del">
        <pc:chgData name="LAMIAE BEZZAZ" userId="f9bc3cc0-8e1c-4944-afa8-b4b36bbf20e1" providerId="ADAL" clId="{1EB2F2EB-55E6-4CD2-ADED-3783AC12F523}" dt="2026-03-01T19:19:06.134" v="281"/>
        <pc:sldMkLst>
          <pc:docMk/>
          <pc:sldMk cId="356531718" sldId="129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50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205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57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909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797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02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06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673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418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703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238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15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theme" Target="../theme/theme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649A4B-3581-4679-9BC0-3CD8DE7FF7E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3" y="134988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2" r:id="rId8"/>
    <p:sldLayoutId id="2147483763" r:id="rId9"/>
    <p:sldLayoutId id="2147483764" r:id="rId10"/>
    <p:sldLayoutId id="2147483765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51" y="12509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098851" y="115210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1732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400176" y="12509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2B12C0-F0D6-441F-B4B7-C4B2E36EC9E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52" y="115210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052446E-FA67-4FEA-A410-68C19898576E}"/>
              </a:ext>
            </a:extLst>
          </p:cNvPr>
          <p:cNvSpPr txBox="1"/>
          <p:nvPr userDrawn="1"/>
        </p:nvSpPr>
        <p:spPr>
          <a:xfrm>
            <a:off x="6828201" y="10898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AFC812D-B2FA-4496-B487-D5F9F4A16BD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7501" y="133498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34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0.png"/><Relationship Id="rId7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6.png"/><Relationship Id="rId7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36.png"/><Relationship Id="rId7" Type="http://schemas.openxmlformats.org/officeDocument/2006/relationships/image" Target="../media/image63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7" Type="http://schemas.openxmlformats.org/officeDocument/2006/relationships/image" Target="../media/image63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4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36.png"/><Relationship Id="rId7" Type="http://schemas.openxmlformats.org/officeDocument/2006/relationships/image" Target="../media/image68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7" Type="http://schemas.openxmlformats.org/officeDocument/2006/relationships/image" Target="../media/image69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1.jpg"/><Relationship Id="rId7" Type="http://schemas.openxmlformats.org/officeDocument/2006/relationships/image" Target="../media/image35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7" Type="http://schemas.openxmlformats.org/officeDocument/2006/relationships/image" Target="../media/image72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1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6.jpg"/><Relationship Id="rId7" Type="http://schemas.openxmlformats.org/officeDocument/2006/relationships/image" Target="../media/image35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7" Type="http://schemas.openxmlformats.org/officeDocument/2006/relationships/image" Target="../media/image79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8.jpg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8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40.png"/><Relationship Id="rId7" Type="http://schemas.openxmlformats.org/officeDocument/2006/relationships/image" Target="../media/image76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6.jpg"/><Relationship Id="rId5" Type="http://schemas.openxmlformats.org/officeDocument/2006/relationships/image" Target="../media/image5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40.png"/><Relationship Id="rId7" Type="http://schemas.openxmlformats.org/officeDocument/2006/relationships/image" Target="../media/image76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4.jpg"/><Relationship Id="rId7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2.jpg"/><Relationship Id="rId5" Type="http://schemas.openxmlformats.org/officeDocument/2006/relationships/image" Target="../media/image73.jpg"/><Relationship Id="rId4" Type="http://schemas.openxmlformats.org/officeDocument/2006/relationships/image" Target="../media/image63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4.jpg"/><Relationship Id="rId7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2.jpg"/><Relationship Id="rId5" Type="http://schemas.openxmlformats.org/officeDocument/2006/relationships/image" Target="../media/image73.jpg"/><Relationship Id="rId4" Type="http://schemas.openxmlformats.org/officeDocument/2006/relationships/image" Target="../media/image63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4.jpg"/><Relationship Id="rId7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2.jpg"/><Relationship Id="rId5" Type="http://schemas.openxmlformats.org/officeDocument/2006/relationships/image" Target="../media/image73.jpg"/><Relationship Id="rId4" Type="http://schemas.openxmlformats.org/officeDocument/2006/relationships/image" Target="../media/image6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34.png"/><Relationship Id="rId4" Type="http://schemas.openxmlformats.org/officeDocument/2006/relationships/image" Target="../media/image8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1.png"/><Relationship Id="rId4" Type="http://schemas.openxmlformats.org/officeDocument/2006/relationships/image" Target="../media/image6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7.jpg"/><Relationship Id="rId4" Type="http://schemas.openxmlformats.org/officeDocument/2006/relationships/image" Target="../media/image6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1.jpg"/><Relationship Id="rId5" Type="http://schemas.openxmlformats.org/officeDocument/2006/relationships/image" Target="../media/image77.jp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6.png"/><Relationship Id="rId4" Type="http://schemas.openxmlformats.org/officeDocument/2006/relationships/image" Target="../media/image6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6.png"/><Relationship Id="rId5" Type="http://schemas.openxmlformats.org/officeDocument/2006/relationships/image" Target="../media/image63.jpg"/><Relationship Id="rId4" Type="http://schemas.openxmlformats.org/officeDocument/2006/relationships/image" Target="../media/image66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2.jpg"/><Relationship Id="rId4" Type="http://schemas.openxmlformats.org/officeDocument/2006/relationships/image" Target="../media/image78.jp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8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00.xml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00.xml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7.png"/><Relationship Id="rId5" Type="http://schemas.openxmlformats.org/officeDocument/2006/relationships/slideLayout" Target="../slideLayouts/slideLayout98.xml"/><Relationship Id="rId4" Type="http://schemas.openxmlformats.org/officeDocument/2006/relationships/video" Target="../media/media2.mp4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7.xml"/><Relationship Id="rId6" Type="http://schemas.openxmlformats.org/officeDocument/2006/relationships/image" Target="../media/image40.png"/><Relationship Id="rId5" Type="http://schemas.openxmlformats.org/officeDocument/2006/relationships/image" Target="../media/image47.png"/><Relationship Id="rId4" Type="http://schemas.openxmlformats.org/officeDocument/2006/relationships/image" Target="../media/image36.png"/><Relationship Id="rId9" Type="http://schemas.openxmlformats.org/officeDocument/2006/relationships/image" Target="../media/image74.jp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9.xml"/><Relationship Id="rId5" Type="http://schemas.openxmlformats.org/officeDocument/2006/relationships/image" Target="../media/image89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5.png"/><Relationship Id="rId7" Type="http://schemas.openxmlformats.org/officeDocument/2006/relationships/image" Target="../media/image63.jp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1.xml"/><Relationship Id="rId6" Type="http://schemas.openxmlformats.org/officeDocument/2006/relationships/image" Target="../media/image66.jpg"/><Relationship Id="rId5" Type="http://schemas.openxmlformats.org/officeDocument/2006/relationships/image" Target="../media/image76.jpg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3.xml"/><Relationship Id="rId4" Type="http://schemas.openxmlformats.org/officeDocument/2006/relationships/image" Target="../media/image3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2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91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slideLayout" Target="../slideLayouts/slideLayout1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21.xml"/><Relationship Id="rId4" Type="http://schemas.openxmlformats.org/officeDocument/2006/relationships/image" Target="../media/image3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7.png"/><Relationship Id="rId5" Type="http://schemas.openxmlformats.org/officeDocument/2006/relationships/slideLayout" Target="../slideLayouts/slideLayout11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00D25F-A072-4431-8CD9-BAFA7D1F4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3B6D75-7608-4C5B-8142-14B2A0FE991F}"/>
              </a:ext>
            </a:extLst>
          </p:cNvPr>
          <p:cNvGrpSpPr/>
          <p:nvPr/>
        </p:nvGrpSpPr>
        <p:grpSpPr>
          <a:xfrm>
            <a:off x="4572000" y="2498332"/>
            <a:ext cx="4032000" cy="3600000"/>
            <a:chOff x="974220" y="-365760"/>
            <a:chExt cx="8900098" cy="686641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CEDA367-CADB-40CE-BB64-1130DA786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220" y="-357343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B0B6197-D5EE-44F4-8172-ABE6C3F44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250" y="-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856BAE5-284D-4630-8BFA-9460586C90AE}"/>
              </a:ext>
            </a:extLst>
          </p:cNvPr>
          <p:cNvGrpSpPr/>
          <p:nvPr/>
        </p:nvGrpSpPr>
        <p:grpSpPr>
          <a:xfrm>
            <a:off x="494684" y="2498332"/>
            <a:ext cx="4032000" cy="3600000"/>
            <a:chOff x="-2075046" y="-1404635"/>
            <a:chExt cx="8912358" cy="685800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E1A91C2-EE02-44FC-AA95-037017BBB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5046" y="-1404635"/>
              <a:ext cx="4471068" cy="685800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ECD2442-7833-443B-A98B-58526A275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44" y="-140463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famille – Une maman – Un papa – Une photo – Des parents.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9FE2D8-24C0-4408-8C15-BC4AA0208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122" y="4359746"/>
            <a:ext cx="1744210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4A07E5-D6ED-4780-883D-4EB9B987D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65" y="1971555"/>
            <a:ext cx="1744210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4FEC9E-0B43-4335-BB33-B580E92B96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55" y="4359746"/>
            <a:ext cx="1744210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65E394-1A1D-4579-8447-D55DA311D4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389" y="1971555"/>
            <a:ext cx="1744210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D4F0B8-DFAC-4705-A93E-F6059BF690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913" y="1971555"/>
            <a:ext cx="1744210" cy="1908000"/>
          </a:xfrm>
          <a:prstGeom prst="rect">
            <a:avLst/>
          </a:prstGeom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16821386-C03B-4870-B42B-775F6EF95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1865" y="3768298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</a:rPr>
              <a:t>Une</a:t>
            </a:r>
            <a:r>
              <a:rPr lang="fr-MA" dirty="0">
                <a:solidFill>
                  <a:srgbClr val="424D7B"/>
                </a:solidFill>
              </a:rPr>
              <a:t> famille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72C3E0C-46D2-4122-8D2D-90AF0CA8747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14214" y="3767455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</a:rPr>
              <a:t>Une</a:t>
            </a:r>
            <a:r>
              <a:rPr lang="fr-MA" dirty="0">
                <a:solidFill>
                  <a:srgbClr val="424D7B"/>
                </a:solidFill>
              </a:rPr>
              <a:t> maman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F30F15F2-C827-4D16-B5B1-75D37C181E5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73745" y="376745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papa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D94B2817-9716-49DA-AD0E-067987642F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98865" y="6166911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E02467"/>
                </a:solidFill>
              </a:rPr>
              <a:t>Une </a:t>
            </a:r>
            <a:r>
              <a:rPr lang="fr-FR" dirty="0"/>
              <a:t>photo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1BF8ADC-2F5B-4B64-B531-D898EADD846C}"/>
              </a:ext>
            </a:extLst>
          </p:cNvPr>
          <p:cNvSpPr txBox="1">
            <a:spLocks/>
          </p:cNvSpPr>
          <p:nvPr/>
        </p:nvSpPr>
        <p:spPr>
          <a:xfrm>
            <a:off x="4865211" y="616691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24D7B"/>
                </a:solidFill>
              </a:rPr>
              <a:t>Des parents</a:t>
            </a:r>
            <a:endParaRPr lang="fr-MA" dirty="0">
              <a:solidFill>
                <a:srgbClr val="424D7B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BD85C28-C8AB-4A86-AE24-6827F46B377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14FE76F-C20C-45BB-BE9A-39D13A11D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8FAA6CA-1EB9-4E07-BA79-674CD63319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33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54E97F-5537-467E-BFFA-A62BBF140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FF90EB-33D4-4435-A183-89727954C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122" y="4359746"/>
            <a:ext cx="1744210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C0C169-0CFA-4949-8A1F-BEEFA01CC5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65" y="1971555"/>
            <a:ext cx="1744210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6A6701-5E55-4C60-96AA-33557D6228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55" y="4359746"/>
            <a:ext cx="1744210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5C816F-989E-48F8-9CBA-373D7D9606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389" y="1971555"/>
            <a:ext cx="1744210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64344BB-3379-4038-B03D-1ACB76BA01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913" y="1971555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7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salade – Une soupe – Un sirop – Le soleil – Une sardine.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DF2D3E-A2BD-4E4E-8C38-6F2799D39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387" y="4323930"/>
            <a:ext cx="1746092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02510C-1661-4F5F-9CDF-A66291333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607" y="1906906"/>
            <a:ext cx="1744214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EBD664-FBB4-4C8B-B6F1-E5C5347CE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005" y="1906906"/>
            <a:ext cx="1744214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5B8992-B0BD-4953-BEAB-709B238CC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04" y="1906906"/>
            <a:ext cx="1744214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F08E60-817D-403C-BB71-3D35FD32D1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921" y="4323930"/>
            <a:ext cx="1746092" cy="1908000"/>
          </a:xfrm>
          <a:prstGeom prst="rect">
            <a:avLst/>
          </a:prstGeom>
        </p:spPr>
      </p:pic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D5EFD885-05FE-41D4-8FAB-0321A9CDC4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404" y="3711009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Une</a:t>
            </a:r>
            <a:r>
              <a:rPr lang="fr-MA" sz="2400" dirty="0"/>
              <a:t> salade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B11C45F-E4D0-4E0E-99D0-3C97AD92AD3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3682" y="3711009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 Une </a:t>
            </a:r>
            <a:r>
              <a:rPr lang="fr-MA" sz="2400" dirty="0">
                <a:solidFill>
                  <a:srgbClr val="424D7B"/>
                </a:solidFill>
              </a:rPr>
              <a:t>soupe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C3A3D1FE-FCA9-49A4-B220-BA946BC18E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23475" y="3711009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pPr algn="l"/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sirop</a:t>
            </a: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FC687A8-59DD-4614-8314-89528531E93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83282" y="6054018"/>
            <a:ext cx="1770197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soleil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DD94E9DD-0820-442D-B03E-0866BAC964A8}"/>
              </a:ext>
            </a:extLst>
          </p:cNvPr>
          <p:cNvSpPr txBox="1">
            <a:spLocks/>
          </p:cNvSpPr>
          <p:nvPr/>
        </p:nvSpPr>
        <p:spPr>
          <a:xfrm>
            <a:off x="4640703" y="6124851"/>
            <a:ext cx="193452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400" dirty="0">
                <a:solidFill>
                  <a:srgbClr val="E02467"/>
                </a:solidFill>
              </a:rPr>
              <a:t>Une</a:t>
            </a:r>
            <a:r>
              <a:rPr lang="fr-MA" sz="2400" dirty="0"/>
              <a:t> sardine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D85AFC3-8BCD-4EE0-9736-135E2AFE26A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69AB4C4-459D-471F-9A3A-BEA9262EF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CAB2E1-3F90-4686-8C9A-ECD69EA7BF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939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54E97F-5537-467E-BFFA-A62BBF140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F7211D-F06B-43C1-835A-24B7C2717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171" y="4323930"/>
            <a:ext cx="1746092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85C206-64E5-44D8-B674-6D87ADD54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607" y="1906906"/>
            <a:ext cx="1744214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A6614A-858B-44B8-A29B-0B74437DD6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005" y="1906906"/>
            <a:ext cx="1744214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43BC05-30C2-491E-AD70-F7C5F6AF90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04" y="1906906"/>
            <a:ext cx="1744214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20E202-101C-4C49-96D5-192F2CA675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921" y="4323930"/>
            <a:ext cx="1746092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4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e 26">
            <a:extLst>
              <a:ext uri="{FF2B5EF4-FFF2-40B4-BE49-F238E27FC236}">
                <a16:creationId xmlns:a16="http://schemas.microsoft.com/office/drawing/2014/main" id="{FA1EF636-80E4-4177-96F5-D291012DD0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FF04DEA-A324-41A2-9B45-DC96CA671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4128FD-59F3-477D-AFF9-2658512FEC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84DDD09A-CCD5-411C-84C5-198DDA2F0518}"/>
              </a:ext>
            </a:extLst>
          </p:cNvPr>
          <p:cNvSpPr txBox="1">
            <a:spLocks/>
          </p:cNvSpPr>
          <p:nvPr/>
        </p:nvSpPr>
        <p:spPr>
          <a:xfrm>
            <a:off x="1692447" y="769328"/>
            <a:ext cx="70087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La sœur – Le frère – Une maison – Une fenêtre – Une trottinette.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FBD9AABE-E8BD-4D4E-9201-1B13647CE8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07095" y="3758511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sœur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71989117-F6B6-434A-8A15-4752831A12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1312" y="3758510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frère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030827D-AC98-4774-B833-01758EB283A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15511" y="3758510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/>
              <a:t> maison</a:t>
            </a:r>
            <a:endParaRPr lang="fr-MA" dirty="0"/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B9F2FFBA-3B8A-4435-82E4-247BF36C00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906142" y="6105346"/>
            <a:ext cx="2167542" cy="342703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/>
              <a:t> fenêtre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B31AC74-7AC1-4275-9D59-F492C9DE263F}"/>
              </a:ext>
            </a:extLst>
          </p:cNvPr>
          <p:cNvSpPr txBox="1">
            <a:spLocks/>
          </p:cNvSpPr>
          <p:nvPr/>
        </p:nvSpPr>
        <p:spPr>
          <a:xfrm>
            <a:off x="4507798" y="6097645"/>
            <a:ext cx="248769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>
                <a:solidFill>
                  <a:srgbClr val="424D7B"/>
                </a:solidFill>
              </a:rPr>
              <a:t> trottinette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C4F7261-27FF-4DB0-8282-C8EC9D87C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3" y="4197346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F781D67-9B40-441F-9CB1-D8652AD403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1820164"/>
            <a:ext cx="1744210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569FAF-F0E6-4635-AF85-2853EF2D5B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1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000FBFC-F87A-4FCB-9C6C-702192D119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02" y="1820164"/>
            <a:ext cx="1744210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DC6CE02-B07D-4530-8CCD-D1D1604DFB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504" y="4197346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1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54E97F-5537-467E-BFFA-A62BBF140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1AC561-6CF0-4DAD-8C23-266570EE2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3" y="4197346"/>
            <a:ext cx="1744210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70E9E4-F4ED-4C7C-94A8-05821C15E0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1820164"/>
            <a:ext cx="1744210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F04E28-2AA9-4B7A-B002-0E91E2130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10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5AC44B-7217-4C09-80EE-49500726A8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02" y="1820164"/>
            <a:ext cx="1744210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2C9C8E-F8A3-434D-BEC7-7566DFA0A9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504" y="4197346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AE4D7B-FAE8-4FF9-9CD2-A9C5CE7C747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D4FA287-A061-4754-9436-A8B03655C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8496E-5C9C-4287-812B-D6A07B6A85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5">
            <a:extLst>
              <a:ext uri="{FF2B5EF4-FFF2-40B4-BE49-F238E27FC236}">
                <a16:creationId xmlns:a16="http://schemas.microsoft.com/office/drawing/2014/main" id="{6FC56D9F-0CD6-4296-ADB9-63A6F6935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tortue – Une tartine – Une  télévision – Une tarte – Une toupie. 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AF9D7C37-6454-4906-B029-EBDD26B5BE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697" y="3628985"/>
            <a:ext cx="1620000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tortue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F719B5F6-3A46-455C-892D-2937A753F47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40011" y="3629391"/>
            <a:ext cx="1696515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 </a:t>
            </a:r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>
                <a:solidFill>
                  <a:srgbClr val="DB03A2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tartine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A879E5D5-3DEA-45E5-AFB6-4D419B8211C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50946" y="3628985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pPr algn="l"/>
            <a:r>
              <a:rPr lang="fr-MA" dirty="0"/>
              <a:t> </a:t>
            </a:r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télévision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3E9AB4E8-030B-45A7-B99E-13DCC0826B0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14718" y="6016111"/>
            <a:ext cx="1703886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tarte</a:t>
            </a: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41119BC8-CBE9-4018-ABF1-1C1851C90B29}"/>
              </a:ext>
            </a:extLst>
          </p:cNvPr>
          <p:cNvSpPr txBox="1">
            <a:spLocks/>
          </p:cNvSpPr>
          <p:nvPr/>
        </p:nvSpPr>
        <p:spPr>
          <a:xfrm>
            <a:off x="5072495" y="6016111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toupie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EF4B60-C1CF-491A-A0FF-F9FB727D2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380" y="4138751"/>
            <a:ext cx="1744230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1A15A-F033-44EA-A05C-FE96BB1A1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65" y="1809000"/>
            <a:ext cx="1746085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B36AF4F-701E-4E6C-AACF-0340B3A8D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546" y="4138751"/>
            <a:ext cx="1744230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239C3AF-6770-435C-87AF-9FDE9BD46D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354" y="1809000"/>
            <a:ext cx="1744230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7F335F7-E2BD-4562-AF31-BA9DB7D7AB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655" y="1809000"/>
            <a:ext cx="1746085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C14AE7D-43F6-4EFC-9D5B-057BD27E05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11" y="1809000"/>
            <a:ext cx="1744230" cy="1908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952006F-8677-4FD5-B4B1-5867F7706B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12" y="1809000"/>
            <a:ext cx="174608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54E97F-5537-467E-BFFA-A62BBF140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8C2120-9F4E-41DD-9435-C6455D0F2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380" y="4138751"/>
            <a:ext cx="1744230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29144C-261C-4A9E-8D76-F1594D0F8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65" y="1809000"/>
            <a:ext cx="1746085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6EC665-DBE3-445B-918B-C564A60C3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546" y="4138751"/>
            <a:ext cx="1744230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30CC4B-F703-4821-80F9-E731B2A4C9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11" y="1809000"/>
            <a:ext cx="1744230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3D4EB-7CAC-4FA7-BCEE-743693894F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12" y="1809000"/>
            <a:ext cx="174608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2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e 26">
            <a:extLst>
              <a:ext uri="{FF2B5EF4-FFF2-40B4-BE49-F238E27FC236}">
                <a16:creationId xmlns:a16="http://schemas.microsoft.com/office/drawing/2014/main" id="{FA1EF636-80E4-4177-96F5-D291012DD0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FF04DEA-A324-41A2-9B45-DC96CA671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4128FD-59F3-477D-AFF9-2658512FEC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84DDD09A-CCD5-411C-84C5-198DDA2F0518}"/>
              </a:ext>
            </a:extLst>
          </p:cNvPr>
          <p:cNvSpPr txBox="1">
            <a:spLocks/>
          </p:cNvSpPr>
          <p:nvPr/>
        </p:nvSpPr>
        <p:spPr>
          <a:xfrm>
            <a:off x="1627343" y="765646"/>
            <a:ext cx="707389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salon – La cuisine – Une chambre – La salle de bain – Le jardin.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97E7F7-2F23-4C54-85D6-1078A23AB7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163" y="1830746"/>
            <a:ext cx="1875674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E98704-38A0-4786-BEA7-ED02C19E72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972" y="4176946"/>
            <a:ext cx="1875674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05ACAA-D041-4648-9E5D-CD0D4B5F09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354" y="4176946"/>
            <a:ext cx="1875674" cy="205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0F55BB-0989-4A45-A7A8-BE3F663192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945" y="1830746"/>
            <a:ext cx="1875674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E37D0C7-B42B-4768-B518-0D130696AF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81" y="1830746"/>
            <a:ext cx="1875674" cy="2052000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379064BE-C2CC-4451-8A53-26A71C8AEA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salon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6ABD1072-8A5B-4214-8D03-88F4EEA9F9E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1761" y="3760571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cuisine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id="{3A6F7A9C-A71D-4869-A5B1-2F3DD8D3E7F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/>
              <a:t> chambre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CC3B3FFE-D8A4-49D7-B5AA-2617E2FC580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</a:rPr>
              <a:t>La</a:t>
            </a:r>
            <a:r>
              <a:rPr lang="fr-FR" dirty="0"/>
              <a:t> salle de bain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1253459C-B3AF-406B-A351-1FEA52B61CCF}"/>
              </a:ext>
            </a:extLst>
          </p:cNvPr>
          <p:cNvSpPr txBox="1">
            <a:spLocks/>
          </p:cNvSpPr>
          <p:nvPr/>
        </p:nvSpPr>
        <p:spPr>
          <a:xfrm>
            <a:off x="5235646" y="610200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</a:rPr>
              <a:t>Le</a:t>
            </a:r>
            <a:r>
              <a:rPr lang="fr-FR" dirty="0">
                <a:solidFill>
                  <a:srgbClr val="424D7B"/>
                </a:solidFill>
              </a:rPr>
              <a:t> jardin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C05305B-1C54-4285-B62D-C1A7F1D853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830746"/>
            <a:ext cx="1875674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6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54E97F-5537-467E-BFFA-A62BBF140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BEC161-D546-4694-BF65-D15F3DFAC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163" y="1830746"/>
            <a:ext cx="1875674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63B114-EC3A-4A20-BDFB-A6B04757A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972" y="4176946"/>
            <a:ext cx="1875674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3A6428-F8BC-4180-B9C8-D7C9F12D7D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354" y="4176946"/>
            <a:ext cx="1875674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82E98B-57BF-4E24-A6D5-0D3596548E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81" y="1830746"/>
            <a:ext cx="1875674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3EDD23-4F81-44C3-B1B0-9555F86453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830746"/>
            <a:ext cx="1875674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60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e 26">
            <a:extLst>
              <a:ext uri="{FF2B5EF4-FFF2-40B4-BE49-F238E27FC236}">
                <a16:creationId xmlns:a16="http://schemas.microsoft.com/office/drawing/2014/main" id="{FA1EF636-80E4-4177-96F5-D291012DD0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FF04DEA-A324-41A2-9B45-DC96CA671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4128FD-59F3-477D-AFF9-2658512FEC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782915FA-EECF-46BD-8F6B-DAD8FEE704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/>
              <a:t> tasse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4D818697-47D6-42A3-85E2-38074409966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3742" y="3816761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patate</a:t>
            </a: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F661D9E-C722-4AD2-B77E-2F53B720E33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05971" y="3756757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papi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E272FD6-629C-4410-AE63-1810B36771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998" y="4267137"/>
            <a:ext cx="1875674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BA29E9-B8DD-4F81-B6BF-CA0B762CB7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079" y="1764761"/>
            <a:ext cx="1875674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C1ED88-194A-482D-90C2-D4D2C6153A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163" y="1764761"/>
            <a:ext cx="1875674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6B7F94-E348-402D-8DAB-D6DD6E3A8A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4" y="4267137"/>
            <a:ext cx="1875674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63755AB-3C6C-4303-9AAE-CC2E3BFAAD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247" y="1764761"/>
            <a:ext cx="1875674" cy="2052000"/>
          </a:xfrm>
          <a:prstGeom prst="rect">
            <a:avLst/>
          </a:prstGeom>
        </p:spPr>
      </p:pic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174DDEB6-30FF-462F-B876-225335C005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/>
              <a:t> tapis</a:t>
            </a:r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7A2B58EB-107A-4B93-B152-06F707AD2292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400" dirty="0">
                <a:solidFill>
                  <a:srgbClr val="FB0DBD"/>
                </a:solidFill>
              </a:rPr>
              <a:t>La</a:t>
            </a:r>
            <a:r>
              <a:rPr lang="fr-MA" sz="2400" dirty="0"/>
              <a:t> poste</a:t>
            </a:r>
          </a:p>
        </p:txBody>
      </p:sp>
      <p:sp>
        <p:nvSpPr>
          <p:cNvPr id="17" name="Titre 35">
            <a:extLst>
              <a:ext uri="{FF2B5EF4-FFF2-40B4-BE49-F238E27FC236}">
                <a16:creationId xmlns:a16="http://schemas.microsoft.com/office/drawing/2014/main" id="{8EECFE3E-142E-4E8F-B468-B911EF5F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 tasse – Une patate – Le papi – Un tapis – La poste. </a:t>
            </a:r>
          </a:p>
        </p:txBody>
      </p:sp>
    </p:spTree>
    <p:extLst>
      <p:ext uri="{BB962C8B-B14F-4D97-AF65-F5344CB8AC3E}">
        <p14:creationId xmlns:p14="http://schemas.microsoft.com/office/powerpoint/2010/main" val="276234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54E97F-5537-467E-BFFA-A62BBF140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8EF58D-81E0-44CC-AC27-CF2AD2E07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998" y="4267137"/>
            <a:ext cx="1875674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F6A932-D8FD-417B-AB98-79B962B38D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079" y="1764761"/>
            <a:ext cx="1875674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B19BE0-F164-4882-870F-376FA017FA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163" y="1764761"/>
            <a:ext cx="1875674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4730AF-BD9F-41B9-84FB-D5C848F5E7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4" y="4267137"/>
            <a:ext cx="1875674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1F3941-9071-437E-8C17-9C9E49ED13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247" y="1764761"/>
            <a:ext cx="1875674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1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669191-7D0B-4BDE-8159-442388654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247" y="1849741"/>
            <a:ext cx="1875673" cy="205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6D5B5D9-9C10-4B1D-B4C8-0B1B24027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608" y="1849741"/>
            <a:ext cx="1875673" cy="205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301329C-D31D-4070-B61C-7FEC6C2B7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373" y="1849741"/>
            <a:ext cx="187567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3CECFF-1444-48B9-B8A4-F66747518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667" y="4230001"/>
            <a:ext cx="1875673" cy="205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DDAD603-43EC-4C0E-B329-0E71D88518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354" y="4111922"/>
            <a:ext cx="187567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0F7416-7CEF-47D0-9B56-0CE9832E3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839" y="1873085"/>
            <a:ext cx="187567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lit – Un coussin – Les jouets – Un miroir– Un balcon.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lit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1761" y="3760571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424D7B"/>
                </a:solidFill>
              </a:rPr>
              <a:t> coussin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Les jouets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>
                <a:solidFill>
                  <a:srgbClr val="FB0DBD"/>
                </a:solidFill>
              </a:rPr>
              <a:t> </a:t>
            </a:r>
            <a:r>
              <a:rPr lang="fr-FR" dirty="0"/>
              <a:t>miroir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5235646" y="610200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balcon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C5DFE20-BBBB-4761-938F-54FE36B80CE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29AC9A5-31E3-406F-BB9E-529E8ED74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C39D5AA-59AF-4699-928A-83E35CBD4C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794612-8726-4897-8893-CF8595658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247" y="1849741"/>
            <a:ext cx="187567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A464F7D-D3B4-4EC5-8F02-200516E61D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608" y="1849741"/>
            <a:ext cx="187567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6BD384-C520-4BC2-9A1A-0341D53FE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667" y="4230001"/>
            <a:ext cx="187567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C12C83-24A1-4427-9E42-5E64D25330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659" y="4230001"/>
            <a:ext cx="187567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59C77F-0F4F-45A6-B5F1-5700B6EEBF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839" y="1873085"/>
            <a:ext cx="187567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FC27E1-977C-402D-B58E-E0014BFFE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081" y="1849741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7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E4FBBE8C-6B38-4EC7-9978-C189566F4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032" y="1780946"/>
            <a:ext cx="187567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817AA09-CBFD-4737-A814-6CE3CDA3A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989" y="1780946"/>
            <a:ext cx="1875673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067AAF-6829-46D3-A1D8-8D1B81B03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946" y="1780946"/>
            <a:ext cx="1875673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FC87D52-B68D-4323-B881-38F4F3CB3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194" y="4298414"/>
            <a:ext cx="1875673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422675-7159-4BDB-B935-D0F5C7C0DA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134" y="4298414"/>
            <a:ext cx="1875673" cy="2052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ballon - Un bébé - Un biberon - Un robot - Une jambe.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/>
              <a:t> ballon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3742" y="3816761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bébé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05971" y="3756757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biberon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/>
              <a:t> robot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FB0D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jambe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2460F98-5398-445B-96D5-BCC06CDEF0D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37D3CEC-F474-44CD-A307-B9BA7805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442028-359D-4E66-9E79-E2E22E0519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241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13259B-AEE6-4CB0-8B66-248074523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032" y="1780946"/>
            <a:ext cx="187567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8316EB-980C-4C47-A521-8FEC69432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989" y="1780946"/>
            <a:ext cx="187567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AC72F5-2890-4CB0-8AAB-B37F4060ED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946" y="1780946"/>
            <a:ext cx="187567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5EA92B-B60D-4562-9355-8B3DEA34F1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194" y="4298414"/>
            <a:ext cx="187567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1CA394-2AF0-4C4B-BC96-7FDEC92601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134" y="4298414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6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dans sa langue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1264AC-B6B3-4930-867E-9D4181D78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625" y="2043272"/>
            <a:ext cx="1744210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418735-6AB9-41AB-9BB0-3EFFF8C2F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490" y="2043272"/>
            <a:ext cx="1744210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FAC2F8-1845-424B-9964-32346B37E8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646" y="4106164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797DF2-A53F-479A-9FBD-3A809AB3DE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490" y="4106164"/>
            <a:ext cx="1744210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7D0249-7F35-4282-B240-AB97E27018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355" y="2043272"/>
            <a:ext cx="1744047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EFA54C1-6645-4A2F-91D6-F2816768D1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354" y="4106164"/>
            <a:ext cx="1744048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2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manques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A0DAEA-C6BE-4577-BA84-205A7D67B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625" y="2043272"/>
            <a:ext cx="1744210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41D922-695C-4DB1-A0BA-B633287B5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490" y="2043272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1457C0-187B-4EE1-9F5A-52740D13A7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490" y="4106164"/>
            <a:ext cx="174421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AD168B-9734-4E48-ABEC-AE648CBBD4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354" y="4106164"/>
            <a:ext cx="1744048" cy="1908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E2A0EA0-83A5-498D-A15F-24C468CBF03E}"/>
              </a:ext>
            </a:extLst>
          </p:cNvPr>
          <p:cNvSpPr txBox="1"/>
          <p:nvPr/>
        </p:nvSpPr>
        <p:spPr>
          <a:xfrm>
            <a:off x="2095711" y="4106164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212010B-4C70-471D-86AF-C9A1602FDED8}"/>
              </a:ext>
            </a:extLst>
          </p:cNvPr>
          <p:cNvSpPr txBox="1"/>
          <p:nvPr/>
        </p:nvSpPr>
        <p:spPr>
          <a:xfrm>
            <a:off x="6408656" y="1820812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</p:spTree>
    <p:extLst>
      <p:ext uri="{BB962C8B-B14F-4D97-AF65-F5344CB8AC3E}">
        <p14:creationId xmlns:p14="http://schemas.microsoft.com/office/powerpoint/2010/main" val="368042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Bravo ! Les images qui manquent sont : « Bébé » et « Sœur ».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D2D22D-9EC2-46C1-89F5-D9D7D76C08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625" y="2043272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6B1954-3FC9-4860-AC0C-BE4B82AD30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490" y="2043272"/>
            <a:ext cx="1744210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130251C-C3A8-4C1F-B703-E60601280D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646" y="4106164"/>
            <a:ext cx="1744210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5EEB0C-FBFD-4516-A0F3-C7F8F8DE13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490" y="4106164"/>
            <a:ext cx="1744210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E7431F-68EF-4085-8114-52E2298248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355" y="2043272"/>
            <a:ext cx="1744047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3BB78F-57F8-4AAB-894B-F57A5031DF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354" y="4106164"/>
            <a:ext cx="1744048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FCA61A8-5417-444D-A35C-CF0EC523157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7F9211-2F9C-405C-91FF-CE7FBD76A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83E818-090C-44A8-B40F-0A55F54B4B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912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mots. Qui veut expliquer la consigne dans sa langue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7E19C5-B972-486D-A16E-EE378D430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81" y="1830746"/>
            <a:ext cx="1875674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087CC78-DFC2-420F-8027-3E0AB2815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830746"/>
            <a:ext cx="1875674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A5F2DF-652D-4297-AAA3-7639090837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82" y="4078876"/>
            <a:ext cx="187567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06C788-F13D-4F71-B91B-C91DBB56A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303" y="4078876"/>
            <a:ext cx="187567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F6DDC0-A649-4F4B-8528-EE204EF207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6" y="1830746"/>
            <a:ext cx="1875848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9CEF7D-957D-48D2-80DC-2880DD9D37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242" y="4078876"/>
            <a:ext cx="18778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Quels sont les deux mots qui ont bougé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778D64-A8BA-4B53-86FF-10CF2A9DF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81" y="1830746"/>
            <a:ext cx="1875674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F6531B-45B1-4FA1-AFDE-F92D33A0B5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830746"/>
            <a:ext cx="1875674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AB322A-CA8C-4394-8DBB-DED4AE3552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6" y="4078876"/>
            <a:ext cx="187567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B66146-469E-4E1A-A31D-7D6DAB8751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303" y="4078876"/>
            <a:ext cx="187567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CD908E-C0D9-4441-9AF9-DAF86A3154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6" y="1830746"/>
            <a:ext cx="1875848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20672B-AF44-4730-BA01-821CBFA171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81" y="4078876"/>
            <a:ext cx="18778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4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mots qui ont bougé sont : Un soleil  et un balcon.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ED5D15-1B0E-4474-8543-819A11261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81" y="1830746"/>
            <a:ext cx="1875674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CAF16F7-F336-4970-9C25-B2B98AAAE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830746"/>
            <a:ext cx="1875674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41012C-CDFE-4DC3-A14C-58D49D41A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6" y="4078876"/>
            <a:ext cx="187567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CA52E0-307B-4DBB-9CDF-D4F2A235B7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303" y="4078876"/>
            <a:ext cx="187567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EC697D-C6FB-4E27-A61F-F13A58A0CA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6" y="1830746"/>
            <a:ext cx="1875848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8D27BA-1134-4282-BF91-E40BD84F02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81" y="4078876"/>
            <a:ext cx="187787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51432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6C70EA21-A023-48D3-A0F8-862CB5477D53}"/>
              </a:ext>
            </a:extLst>
          </p:cNvPr>
          <p:cNvSpPr txBox="1">
            <a:spLocks/>
          </p:cNvSpPr>
          <p:nvPr/>
        </p:nvSpPr>
        <p:spPr>
          <a:xfrm>
            <a:off x="2478915" y="4383000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Une maman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601B1D-68F7-446B-B0F7-08D883E3E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0F58A310-9DAD-4E6E-8063-5CB156BDFDBA}"/>
              </a:ext>
            </a:extLst>
          </p:cNvPr>
          <p:cNvSpPr txBox="1">
            <a:spLocks/>
          </p:cNvSpPr>
          <p:nvPr/>
        </p:nvSpPr>
        <p:spPr>
          <a:xfrm>
            <a:off x="4833478" y="4383000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Un papa 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82D1B30-905B-44A5-9568-816D0BCEB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581" y="2475000"/>
            <a:ext cx="1744210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4C32B77-B4B9-47D4-8A23-D9DF10CB3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371" y="2475000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C’est ma maman et mon papa.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59E1CD6-B1DB-4F18-B94A-BD5330AEB0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AA9E529-3C66-4623-B647-C21EB3726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2BC1E3-2117-49FD-AD7E-D8475E888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111D5D6-A5CC-4097-9FD2-9F87A1D9FEF3}"/>
              </a:ext>
            </a:extLst>
          </p:cNvPr>
          <p:cNvSpPr txBox="1">
            <a:spLocks/>
          </p:cNvSpPr>
          <p:nvPr/>
        </p:nvSpPr>
        <p:spPr>
          <a:xfrm>
            <a:off x="904974" y="4514171"/>
            <a:ext cx="7277492" cy="474688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C’est ma maman et c’est mon papa. </a:t>
            </a:r>
            <a:endParaRPr lang="fr-MA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348A04-BAF4-49A4-9404-DBFB408B0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243" y="2350154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0A04E1-3ECC-461A-AFCD-6BD9070F09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033" y="2350154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94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31C585-0003-C182-6060-36F193D2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54ECB13F-CB7E-4015-A82C-F211D07CDA94}"/>
              </a:ext>
            </a:extLst>
          </p:cNvPr>
          <p:cNvSpPr txBox="1">
            <a:spLocks/>
          </p:cNvSpPr>
          <p:nvPr/>
        </p:nvSpPr>
        <p:spPr>
          <a:xfrm>
            <a:off x="3468642" y="4400721"/>
            <a:ext cx="197473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Une chambre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391D5910-92AC-482C-9DF1-AC0D089F72F7}"/>
              </a:ext>
            </a:extLst>
          </p:cNvPr>
          <p:cNvSpPr txBox="1">
            <a:spLocks/>
          </p:cNvSpPr>
          <p:nvPr/>
        </p:nvSpPr>
        <p:spPr>
          <a:xfrm>
            <a:off x="1342043" y="4400721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Une maison</a:t>
            </a:r>
          </a:p>
        </p:txBody>
      </p:sp>
      <p:sp>
        <p:nvSpPr>
          <p:cNvPr id="16" name="Espace réservé du texte 10">
            <a:extLst>
              <a:ext uri="{FF2B5EF4-FFF2-40B4-BE49-F238E27FC236}">
                <a16:creationId xmlns:a16="http://schemas.microsoft.com/office/drawing/2014/main" id="{EE10BD53-C2AA-4FB1-8A5D-9D4125A05109}"/>
              </a:ext>
            </a:extLst>
          </p:cNvPr>
          <p:cNvSpPr txBox="1">
            <a:spLocks/>
          </p:cNvSpPr>
          <p:nvPr/>
        </p:nvSpPr>
        <p:spPr>
          <a:xfrm>
            <a:off x="5541174" y="4400721"/>
            <a:ext cx="197473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Un salon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D63A69D-2BA5-412A-81BD-B7E212E7F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930" y="2348721"/>
            <a:ext cx="1875674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F4D8DD9-A006-40D8-9B93-B345170B3D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642" y="2348721"/>
            <a:ext cx="1875674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241C45-A9F9-4000-BB7F-2530A76D49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95" y="2348721"/>
            <a:ext cx="1875848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6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Dans ma maison, il y a une chambre et un salon.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31C585-0003-C182-6060-36F193D2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E638C323-B8A6-4204-8635-DC2DD3CA9299}"/>
              </a:ext>
            </a:extLst>
          </p:cNvPr>
          <p:cNvSpPr txBox="1">
            <a:spLocks/>
          </p:cNvSpPr>
          <p:nvPr/>
        </p:nvSpPr>
        <p:spPr>
          <a:xfrm>
            <a:off x="789710" y="4558313"/>
            <a:ext cx="7564580" cy="689915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Dans ma maison, il y a une chambre et un salon.</a:t>
            </a:r>
            <a:endParaRPr lang="fr-MA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06324C6-A723-4037-B7DB-83BA06C778A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2C5EC26-FF64-4418-AD52-60881AE49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059F3E-F446-45B7-A0BA-04E514E8F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69B89549-3688-4DA9-90C4-536B7A1FE4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930" y="2348721"/>
            <a:ext cx="1875674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447655A-EEF5-47EC-8FE3-8D12575B3E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642" y="2348721"/>
            <a:ext cx="1875674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45DD407-E868-4BDE-A432-C4B92CC59C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95" y="2348721"/>
            <a:ext cx="1875848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1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904BE18F-654F-4342-8468-5A0CB0F9D505}"/>
              </a:ext>
            </a:extLst>
          </p:cNvPr>
          <p:cNvSpPr txBox="1">
            <a:spLocks/>
          </p:cNvSpPr>
          <p:nvPr/>
        </p:nvSpPr>
        <p:spPr>
          <a:xfrm>
            <a:off x="1045129" y="4324233"/>
            <a:ext cx="19779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Un ballon</a:t>
            </a: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619643A4-F12A-434D-AFE5-F957A631BED4}"/>
              </a:ext>
            </a:extLst>
          </p:cNvPr>
          <p:cNvSpPr txBox="1">
            <a:spLocks/>
          </p:cNvSpPr>
          <p:nvPr/>
        </p:nvSpPr>
        <p:spPr>
          <a:xfrm>
            <a:off x="3357259" y="4320870"/>
            <a:ext cx="24294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Un frère</a:t>
            </a: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F55E30A8-9801-4920-BF0B-AEA098B1DE0B}"/>
              </a:ext>
            </a:extLst>
          </p:cNvPr>
          <p:cNvSpPr txBox="1">
            <a:spLocks/>
          </p:cNvSpPr>
          <p:nvPr/>
        </p:nvSpPr>
        <p:spPr>
          <a:xfrm>
            <a:off x="6282573" y="4320870"/>
            <a:ext cx="19779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Le jardin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53A1E2D-EB2E-4B25-8FAF-EA836E671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833" y="2449289"/>
            <a:ext cx="1744230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C0BE35-6205-401A-8396-914C0A5735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470" y="2443427"/>
            <a:ext cx="1744071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5D95DA-79E8-4A73-985C-C39244FBB0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355" y="2443427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6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joue au ballon avec mon frère dans le jardin.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904BE18F-654F-4342-8468-5A0CB0F9D505}"/>
              </a:ext>
            </a:extLst>
          </p:cNvPr>
          <p:cNvSpPr txBox="1">
            <a:spLocks/>
          </p:cNvSpPr>
          <p:nvPr/>
        </p:nvSpPr>
        <p:spPr>
          <a:xfrm>
            <a:off x="924197" y="4617060"/>
            <a:ext cx="7060306" cy="89241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Je joue au ballon avec mon frère dans le jardin.</a:t>
            </a:r>
          </a:p>
          <a:p>
            <a:pPr marL="0" indent="0" algn="ctr">
              <a:buNone/>
            </a:pPr>
            <a:endParaRPr lang="fr-MA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1AEA608-C6DD-4451-900D-8FA3A9FD1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A5BDCCE-563A-41D5-9E57-FBAA8EFAC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88BD88-7420-43E1-9DA5-577AADA82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5E677B05-9EF6-4EF3-B56C-770C4A8890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833" y="2449289"/>
            <a:ext cx="174423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B249C1-96BE-43FF-A0D6-293B1824D9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355" y="2449289"/>
            <a:ext cx="1744071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7C39279-873B-4982-8B24-CCFFE638B1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470" y="2443427"/>
            <a:ext cx="1744071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51D899-852E-4CF3-AFEB-397E1C921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355" y="2443427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6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619643A4-F12A-434D-AFE5-F957A631BED4}"/>
              </a:ext>
            </a:extLst>
          </p:cNvPr>
          <p:cNvSpPr txBox="1">
            <a:spLocks/>
          </p:cNvSpPr>
          <p:nvPr/>
        </p:nvSpPr>
        <p:spPr>
          <a:xfrm>
            <a:off x="3553637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Un coussin</a:t>
            </a: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342043" y="4292606"/>
            <a:ext cx="1800000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lit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0A71E6A-E8F6-4859-9B5D-B51432280423}"/>
              </a:ext>
            </a:extLst>
          </p:cNvPr>
          <p:cNvSpPr txBox="1">
            <a:spLocks/>
          </p:cNvSpPr>
          <p:nvPr/>
        </p:nvSpPr>
        <p:spPr>
          <a:xfrm>
            <a:off x="5988290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Des jouets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F834DEA-9A65-4451-A64A-3678776A6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378" y="2240606"/>
            <a:ext cx="187567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D47CB5-54AC-4767-8941-B88C77E55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739" y="2240606"/>
            <a:ext cx="187567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2E7F62-49C5-4F2F-AF97-ED82810DA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212" y="2240606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Sur le lit, il y a un coussin et des jouets.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118212" y="4701357"/>
            <a:ext cx="6628288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Sur le lit, il y a un coussin et des jouets.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9365CF4-ACC3-42CB-9C0A-026B4DBD02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378" y="2240606"/>
            <a:ext cx="187567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F53AB4-438E-4A92-BF03-96CDCA53B6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739" y="2240606"/>
            <a:ext cx="187567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49ED30-7379-46DE-80D4-DB17BEED61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212" y="2240606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8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619643A4-F12A-434D-AFE5-F957A631BED4}"/>
              </a:ext>
            </a:extLst>
          </p:cNvPr>
          <p:cNvSpPr txBox="1">
            <a:spLocks/>
          </p:cNvSpPr>
          <p:nvPr/>
        </p:nvSpPr>
        <p:spPr>
          <a:xfrm>
            <a:off x="3434863" y="4292606"/>
            <a:ext cx="2329658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Une télévision</a:t>
            </a: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342043" y="4292606"/>
            <a:ext cx="1800000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papi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0A71E6A-E8F6-4859-9B5D-B51432280423}"/>
              </a:ext>
            </a:extLst>
          </p:cNvPr>
          <p:cNvSpPr txBox="1">
            <a:spLocks/>
          </p:cNvSpPr>
          <p:nvPr/>
        </p:nvSpPr>
        <p:spPr>
          <a:xfrm>
            <a:off x="5988290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salon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7EDC0DA-C12A-4990-8F7F-652C1BB25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043" y="2240606"/>
            <a:ext cx="1744071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15D185-34AF-4DB7-8ACF-93C959A5C3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642" y="2240606"/>
            <a:ext cx="1744071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11C241-4A57-46D9-9D9A-F96A047D6F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957" y="2240606"/>
            <a:ext cx="174608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6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papi regarde la télévision dans le salon.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441937" y="4916186"/>
            <a:ext cx="6382775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Le papi regarde la télévision dans le salon.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4F43F87-236C-40BE-91AE-9DA4D26B1C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043" y="2240606"/>
            <a:ext cx="1744071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253F5A-4A08-4D54-B65B-E313C4298E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642" y="2240606"/>
            <a:ext cx="1744071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9EFDE2-7ADC-4F59-AC53-3BEC0C42C8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957" y="2240606"/>
            <a:ext cx="174608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2242043" y="4292606"/>
            <a:ext cx="1800000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robot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0A71E6A-E8F6-4859-9B5D-B51432280423}"/>
              </a:ext>
            </a:extLst>
          </p:cNvPr>
          <p:cNvSpPr txBox="1">
            <a:spLocks/>
          </p:cNvSpPr>
          <p:nvPr/>
        </p:nvSpPr>
        <p:spPr>
          <a:xfrm>
            <a:off x="4404394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lit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32ADB87-C2FA-4744-BD00-63EED226F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043" y="2240606"/>
            <a:ext cx="187567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EC773C-1BE5-413D-9C34-72501871B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40606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robot est sous le lit.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425412" y="4728899"/>
            <a:ext cx="6382775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Le robot est sous le lit.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E8ED54DF-6AE0-4635-9B04-B7CEE7B21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043" y="2240606"/>
            <a:ext cx="187567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9EA54F-CD73-4E94-9FEE-648C04DDB1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40606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7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4E6E2E6-D4CC-413C-BBC5-02909AF9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085" y="1888068"/>
            <a:ext cx="3182372" cy="447581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74.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3061086" y="2414954"/>
            <a:ext cx="3182371" cy="38727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484D9AC-8910-9B88-AC75-456863E02BD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55F9B0B-0E88-987A-E2C7-FA41A37E6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5939E-28D0-F151-F79E-92B85DE457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0ED3A1-118B-D386-57BC-0F0B313A8B1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04729FE-180E-98F7-71D2-27ECF86B1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3E5992-0373-6F96-6190-F5E040DAC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classe.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– C02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– PO1 – PO2 – PO3 -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LF1 – LF2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76 et faites les activités de lecture.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E760B7-07F6-4E70-8215-75D9B5DD3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481" y="962033"/>
            <a:ext cx="3527805" cy="541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99A901A-8A82-427C-93EB-4F88AC47AE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813" y="1767887"/>
            <a:ext cx="1744214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A45D305-1A40-4E45-B297-7DA23D91FE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77" y="1767887"/>
            <a:ext cx="1744210" cy="1908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CDD4EBE-0F90-4637-8B20-FF662D6AFF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353" y="1767887"/>
            <a:ext cx="1744210" cy="1908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C1775D3-7526-456D-9A21-DC98630A14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859" y="3865846"/>
            <a:ext cx="1744230" cy="1908000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8EABC21-9CAE-4900-9294-1164210BA1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843" y="3865846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la chambre de Sami. 1) Sami a un frère et une sœur. 2) Dans la chambre, il y a un lit et un bureau. 3) Sur le lit, il y a des coussins et une poupée. 4 ) Le ballon est sous le lit. 5) Ce sont les jouets de Sami.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85A31E-CBE4-49E7-954C-81C3ED5CA3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56061"/>
            <a:ext cx="6752542" cy="403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B13126A-184C-41AE-8A7A-61B85410BB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925" y="1780946"/>
            <a:ext cx="1744071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7972A26-3261-4E37-9C18-CAED961BAA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223" y="3979130"/>
            <a:ext cx="1744071" cy="1908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412E01B-7560-470F-B184-FC96402490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459" y="3979130"/>
            <a:ext cx="1744071" cy="1908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044E645-879D-46A2-B83C-B83B13E813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273" y="1766124"/>
            <a:ext cx="1746085" cy="1908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93EC0E0-DF03-41DA-8A41-D7967853AB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438" y="1780946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 sur la photo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 frère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une sœur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ta maman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famille et ma maison.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Présente-toi,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C8A6329-8437-46CD-8A42-070232005C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35" y="1990164"/>
            <a:ext cx="5708277" cy="380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71902" y="1198730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S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         B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5142" y="6049307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syllabe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1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072310"/>
              </p:ext>
            </p:extLst>
          </p:nvPr>
        </p:nvGraphicFramePr>
        <p:xfrm>
          <a:off x="1240142" y="2990510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711787"/>
              </p:ext>
            </p:extLst>
          </p:nvPr>
        </p:nvGraphicFramePr>
        <p:xfrm>
          <a:off x="1525545" y="2963414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        bé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        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525545" y="4121538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patat</a:t>
            </a:r>
            <a:r>
              <a:rPr lang="pt-BR" sz="5400" b="1" kern="100" dirty="0">
                <a:solidFill>
                  <a:prstClr val="black"/>
                </a:solidFill>
                <a:latin typeface="Dosis" pitchFamily="2" charset="0"/>
                <a:cs typeface="Arial" panose="020B0604020202020204" pitchFamily="34" charset="0"/>
              </a:rPr>
              <a:t>e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bus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Sami a une moto. 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Bilal a une pile.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80F8CA-9E32-43B4-9801-C91788857021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7977</TotalTime>
  <Words>1962</Words>
  <Application>Microsoft Office PowerPoint</Application>
  <PresentationFormat>Affichage à l'écran (4:3)</PresentationFormat>
  <Paragraphs>240</Paragraphs>
  <Slides>70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70</vt:i4>
      </vt:variant>
    </vt:vector>
  </HeadingPairs>
  <TitlesOfParts>
    <vt:vector size="97" baseType="lpstr">
      <vt:lpstr>Dosis</vt:lpstr>
      <vt:lpstr>Wingdings</vt:lpstr>
      <vt:lpstr>Arial</vt:lpstr>
      <vt:lpstr>Calibri</vt:lpstr>
      <vt:lpstr>Dosis ExtraBold</vt:lpstr>
      <vt:lpstr>Aptos Display</vt:lpstr>
      <vt:lpstr>Bahnschrift SemiBold</vt:lpstr>
      <vt:lpstr>Mistral</vt:lpstr>
      <vt:lpstr>Dosis Medium</vt:lpstr>
      <vt:lpstr>Aptos</vt:lpstr>
      <vt:lpstr>Dosis SemiBold</vt:lpstr>
      <vt:lpstr>Dosis 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Une famille – Une maman – Un papa – Une photo – Des parents. </vt:lpstr>
      <vt:lpstr>Pour chaque image, je vais désigner un élève pour dire le mot. C’est quel mot ? </vt:lpstr>
      <vt:lpstr>Répétons ensemble : Une salade – Une soupe – Un sirop – Le soleil – Une sardine. </vt:lpstr>
      <vt:lpstr>Pour chaque image, je vais désigner un élève pour dire le mot. C’est quel mot ? </vt:lpstr>
      <vt:lpstr>Présentation PowerPoint</vt:lpstr>
      <vt:lpstr>Pour chaque image, je vais désigner un élève pour dire le mot. C’est quel mot ? </vt:lpstr>
      <vt:lpstr>Répétons ensemble : Une tortue – Une tartine – Une  télévision – Une tarte – Une toupie. </vt:lpstr>
      <vt:lpstr>Pour chaque image, je vais désigner un élève pour dire le mot. C’est quel mot ? </vt:lpstr>
      <vt:lpstr>Présentation PowerPoint</vt:lpstr>
      <vt:lpstr>Pour chaque image, je vais désigner un élève pour dire le mot. C’est quel mot ? </vt:lpstr>
      <vt:lpstr>Répétons ensemble : Une tasse – Une patate – Le papi – Un tapis – La poste. </vt:lpstr>
      <vt:lpstr>Pour chaque image, je vais désigner un élève pour dire le mot. C’est quel mot ? </vt:lpstr>
      <vt:lpstr>Répétons ensemble : Le lit – Un coussin – Les jouets – Un miroir– Un balcon.</vt:lpstr>
      <vt:lpstr>Pour chaque image, je vais désigner un élève pour dire le mot. C’est quel mot ? </vt:lpstr>
      <vt:lpstr>Répétons ensemble : Un ballon - Un bébé - Un biberon - Un robot - Une jambe. </vt:lpstr>
      <vt:lpstr>Pour chaque image, je vais désigner un élève pour dire le mot. C’est quel mot ? </vt:lpstr>
      <vt:lpstr>Nous allons jouer au jeu des mots invisibles. </vt:lpstr>
      <vt:lpstr>Observez bien les images. Je vais masquer deux images. Qui veut expliquer la consigne dans sa langue ? </vt:lpstr>
      <vt:lpstr>Quelles sont les images qui manques ?</vt:lpstr>
      <vt:lpstr>Bravo ! Les images qui manquent sont : « Bébé » et « Sœur ».</vt:lpstr>
      <vt:lpstr>Nous allons jouer au jeu des mots qui bougent. </vt:lpstr>
      <vt:lpstr>Observez bien. Je vais faire bouger 2 mots. Qui veut expliquer la consigne dans sa langue ? </vt:lpstr>
      <vt:lpstr>Quels sont les deux mots qui ont bougé ? </vt:lpstr>
      <vt:lpstr>Les deux mots qui ont bougé sont : Un soleil  et un balcon.</vt:lpstr>
      <vt:lpstr>Plan de la séance</vt:lpstr>
      <vt:lpstr>Maintenant, on va faire des phrases avec les mots de vocabulaire. Observez ces images. Qui veut dire une phrase ? </vt:lpstr>
      <vt:lpstr>Voici une phrase correcte : C’est ma maman et mon papa. </vt:lpstr>
      <vt:lpstr>Maintenant, on va faire des phrases avec les mots de vocabulaire. Observez ces images. Qui veut dire une phrase ? </vt:lpstr>
      <vt:lpstr>Voici une phrase correcte : Dans ma maison, il y a une chambre et un salon.</vt:lpstr>
      <vt:lpstr>Maintenant, on va faire des phrases avec les mots de vocabulaire. Observez ces images. Qui veut dire une phrase ? </vt:lpstr>
      <vt:lpstr>Voici une phrase correcte : Je joue au ballon avec mon frère dans le jardin.</vt:lpstr>
      <vt:lpstr>Maintenant, on va faire des phrases avec les mots de vocabulaire. Observez ces images. Qui veut dire une phrase ? </vt:lpstr>
      <vt:lpstr>Voici une phrase correcte : Sur le lit, il y a un coussin et des jouets.</vt:lpstr>
      <vt:lpstr>Maintenant, on va faire des phrases avec les mots de vocabulaire. Observez ces images. Qui veut dire une phrase ? </vt:lpstr>
      <vt:lpstr>Voici une phrase correcte : Le papi regarde la télévision dans le salon.</vt:lpstr>
      <vt:lpstr>Maintenant, on va faire des phrases avec les mots de vocabulaire. Observez ces images. Qui veut dire une phrase ? </vt:lpstr>
      <vt:lpstr>Voici une phrase correcte : Le robot est sous le lit.</vt:lpstr>
      <vt:lpstr>Plan de la séance</vt:lpstr>
      <vt:lpstr>Ouvrez le livret à la page 74. Vous allez faire cette activité à l’oral avec votre camarade. </vt:lpstr>
      <vt:lpstr>À tour de rôle : l’un montre une image, l’autre dit le mot. Je passe entre les rangs pour vous aider.</vt:lpstr>
      <vt:lpstr>La séance d’aujourd’hui est terminée.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les images qui correspondent : Voici la chambre de Sami. 1) Sami a un frère et une sœur. 2) Dans la chambre, il y a un lit et un bureau. 3) Sur le lit, il y a des coussins et une poupée. 4 ) Le ballon est sous le lit. 5) Ce sont les jouets de Sami.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Présente-toi,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40</cp:revision>
  <cp:lastPrinted>2025-08-13T10:11:39Z</cp:lastPrinted>
  <dcterms:created xsi:type="dcterms:W3CDTF">2025-08-01T12:31:49Z</dcterms:created>
  <dcterms:modified xsi:type="dcterms:W3CDTF">2026-03-01T22:04:53Z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