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1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2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3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6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7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2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7" r:id="rId12"/>
    <p:sldMasterId id="2147483844" r:id="rId13"/>
    <p:sldMasterId id="2147483861" r:id="rId14"/>
    <p:sldMasterId id="2147483878" r:id="rId15"/>
    <p:sldMasterId id="2147483895" r:id="rId16"/>
    <p:sldMasterId id="2147483741" r:id="rId17"/>
    <p:sldMasterId id="2147483686" r:id="rId18"/>
  </p:sldMasterIdLst>
  <p:notesMasterIdLst>
    <p:notesMasterId r:id="rId80"/>
  </p:notesMasterIdLst>
  <p:handoutMasterIdLst>
    <p:handoutMasterId r:id="rId81"/>
  </p:handoutMasterIdLst>
  <p:sldIdLst>
    <p:sldId id="2147482682" r:id="rId19"/>
    <p:sldId id="2147482684" r:id="rId20"/>
    <p:sldId id="2147482471" r:id="rId21"/>
    <p:sldId id="2147482685" r:id="rId22"/>
    <p:sldId id="2147482616" r:id="rId23"/>
    <p:sldId id="2147482691" r:id="rId24"/>
    <p:sldId id="2147482445" r:id="rId25"/>
    <p:sldId id="2147482692" r:id="rId26"/>
    <p:sldId id="2147482453" r:id="rId27"/>
    <p:sldId id="2147482450" r:id="rId28"/>
    <p:sldId id="2147482509" r:id="rId29"/>
    <p:sldId id="2147482772" r:id="rId30"/>
    <p:sldId id="2147482773" r:id="rId31"/>
    <p:sldId id="2147482459" r:id="rId32"/>
    <p:sldId id="2147482726" r:id="rId33"/>
    <p:sldId id="2147482707" r:id="rId34"/>
    <p:sldId id="2147482628" r:id="rId35"/>
    <p:sldId id="2147482629" r:id="rId36"/>
    <p:sldId id="2147482713" r:id="rId37"/>
    <p:sldId id="2147482725" r:id="rId38"/>
    <p:sldId id="2147482730" r:id="rId39"/>
    <p:sldId id="2147482715" r:id="rId40"/>
    <p:sldId id="2147482731" r:id="rId41"/>
    <p:sldId id="2147482752" r:id="rId42"/>
    <p:sldId id="2147482630" r:id="rId43"/>
    <p:sldId id="2147482634" r:id="rId44"/>
    <p:sldId id="2147482665" r:id="rId45"/>
    <p:sldId id="2147482635" r:id="rId46"/>
    <p:sldId id="2147482774" r:id="rId47"/>
    <p:sldId id="2147482753" r:id="rId48"/>
    <p:sldId id="2147482775" r:id="rId49"/>
    <p:sldId id="2147482717" r:id="rId50"/>
    <p:sldId id="2147482776" r:id="rId51"/>
    <p:sldId id="2147482708" r:id="rId52"/>
    <p:sldId id="2147482452" r:id="rId53"/>
    <p:sldId id="2147482777" r:id="rId54"/>
    <p:sldId id="2147482778" r:id="rId55"/>
    <p:sldId id="2147482711" r:id="rId56"/>
    <p:sldId id="2147482754" r:id="rId57"/>
    <p:sldId id="2147482736" r:id="rId58"/>
    <p:sldId id="2147482745" r:id="rId59"/>
    <p:sldId id="2147482755" r:id="rId60"/>
    <p:sldId id="2147482779" r:id="rId61"/>
    <p:sldId id="2147482780" r:id="rId62"/>
    <p:sldId id="2147482781" r:id="rId63"/>
    <p:sldId id="2147482782" r:id="rId64"/>
    <p:sldId id="2147482783" r:id="rId65"/>
    <p:sldId id="2147482784" r:id="rId66"/>
    <p:sldId id="2147482785" r:id="rId67"/>
    <p:sldId id="2147482531" r:id="rId68"/>
    <p:sldId id="2147482757" r:id="rId69"/>
    <p:sldId id="2147482786" r:id="rId70"/>
    <p:sldId id="2147482756" r:id="rId71"/>
    <p:sldId id="2147482704" r:id="rId72"/>
    <p:sldId id="2147482484" r:id="rId73"/>
    <p:sldId id="2147482724" r:id="rId74"/>
    <p:sldId id="2147482769" r:id="rId75"/>
    <p:sldId id="2147482771" r:id="rId76"/>
    <p:sldId id="2147482579" r:id="rId77"/>
    <p:sldId id="2147482710" r:id="rId78"/>
    <p:sldId id="2147482701" r:id="rId79"/>
  </p:sldIdLst>
  <p:sldSz cx="9144000" cy="6858000" type="screen4x3"/>
  <p:notesSz cx="6858000" cy="9144000"/>
  <p:embeddedFontLst>
    <p:embeddedFont>
      <p:font typeface="Dosis ExtraBold" pitchFamily="2" charset="0"/>
      <p:bold r:id="rId82"/>
    </p:embeddedFont>
    <p:embeddedFont>
      <p:font typeface="Microsoft Uighur" panose="02000000000000000000" pitchFamily="2" charset="-78"/>
      <p:regular r:id="rId83"/>
      <p:bold r:id="rId84"/>
    </p:embeddedFont>
    <p:embeddedFont>
      <p:font typeface="Sakkal Majalla" panose="02000000000000000000" pitchFamily="2" charset="-78"/>
      <p:regular r:id="rId85"/>
      <p:bold r:id="rId8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33" autoAdjust="0"/>
    <p:restoredTop sz="94694"/>
  </p:normalViewPr>
  <p:slideViewPr>
    <p:cSldViewPr snapToGrid="0">
      <p:cViewPr varScale="1">
        <p:scale>
          <a:sx n="71" d="100"/>
          <a:sy n="71" d="100"/>
        </p:scale>
        <p:origin x="972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76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3.fntdata"/><Relationship Id="rId89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font" Target="fonts/font2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handoutMaster" Target="handoutMasters/handoutMaster1.xml"/><Relationship Id="rId86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presProps" Target="presProps.xml"/><Relationship Id="rId61" Type="http://schemas.openxmlformats.org/officeDocument/2006/relationships/slide" Target="slides/slide43.xml"/><Relationship Id="rId82" Type="http://schemas.openxmlformats.org/officeDocument/2006/relationships/font" Target="fonts/font1.fntdata"/><Relationship Id="rId19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595CC2-5888-4DAC-A1CA-E1C066C80EFF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7BD6F73-7546-4F10-8585-1F4E462AEFB6}">
      <dgm:prSet phldrT="[Texte]" phldr="0" custT="1"/>
      <dgm:spPr/>
      <dgm:t>
        <a:bodyPr/>
        <a:lstStyle/>
        <a:p>
          <a:r>
            <a:rPr lang="ar-MA" sz="28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وَضْعِيَّةُ </a:t>
          </a:r>
          <a:r>
            <a:rPr lang="ar-MA" sz="28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ٱلْبِدايَةِ</a:t>
          </a:r>
          <a:endParaRPr lang="fr-FR" sz="28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232D294C-6AE8-41D0-A4F5-1E1C55DCC42D}" type="parTrans" cxnId="{FA72E307-5B66-43AE-9D80-D1846162B088}">
      <dgm:prSet/>
      <dgm:spPr/>
      <dgm:t>
        <a:bodyPr/>
        <a:lstStyle/>
        <a:p>
          <a:endParaRPr lang="fr-FR"/>
        </a:p>
      </dgm:t>
    </dgm:pt>
    <dgm:pt modelId="{BA980643-7260-475F-B73C-D06975218A22}" type="sibTrans" cxnId="{FA72E307-5B66-43AE-9D80-D1846162B088}">
      <dgm:prSet/>
      <dgm:spPr/>
      <dgm:t>
        <a:bodyPr/>
        <a:lstStyle/>
        <a:p>
          <a:endParaRPr lang="fr-FR"/>
        </a:p>
      </dgm:t>
    </dgm:pt>
    <dgm:pt modelId="{46EBC6CE-C84A-418E-B123-B7408AB0F015}">
      <dgm:prSet phldrT="[Texte]" phldr="0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اَلْحَدَثُ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ٱلْمُرْبِكُ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114EC690-3685-4A8E-B86F-5184CC16E8AF}" type="parTrans" cxnId="{9589AFC8-B1CC-45B9-B13E-EF097B90E978}">
      <dgm:prSet/>
      <dgm:spPr/>
      <dgm:t>
        <a:bodyPr/>
        <a:lstStyle/>
        <a:p>
          <a:endParaRPr lang="fr-FR"/>
        </a:p>
      </dgm:t>
    </dgm:pt>
    <dgm:pt modelId="{7742924C-6C12-4152-9F94-7DFDA32356C4}" type="sibTrans" cxnId="{9589AFC8-B1CC-45B9-B13E-EF097B90E978}">
      <dgm:prSet/>
      <dgm:spPr/>
      <dgm:t>
        <a:bodyPr/>
        <a:lstStyle/>
        <a:p>
          <a:endParaRPr lang="fr-FR"/>
        </a:p>
      </dgm:t>
    </dgm:pt>
    <dgm:pt modelId="{07870611-057E-48B7-9D3F-A3F59E16BBD2}">
      <dgm:prSet phldrT="[Texte]" phldr="0" custT="1"/>
      <dgm:spPr/>
      <dgm:t>
        <a:bodyPr/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أَحْداثُ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ٱلْعُقْدَةِ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1C4952AC-4A95-4986-B524-24F8711C7D17}" type="parTrans" cxnId="{5AC09D30-0DE3-4EA2-9612-6278C64BD9DC}">
      <dgm:prSet/>
      <dgm:spPr/>
      <dgm:t>
        <a:bodyPr/>
        <a:lstStyle/>
        <a:p>
          <a:endParaRPr lang="fr-FR"/>
        </a:p>
      </dgm:t>
    </dgm:pt>
    <dgm:pt modelId="{0E30ADF4-D497-47D8-8578-DF2FF162D712}" type="sibTrans" cxnId="{5AC09D30-0DE3-4EA2-9612-6278C64BD9DC}">
      <dgm:prSet/>
      <dgm:spPr/>
      <dgm:t>
        <a:bodyPr/>
        <a:lstStyle/>
        <a:p>
          <a:endParaRPr lang="fr-FR"/>
        </a:p>
      </dgm:t>
    </dgm:pt>
    <dgm:pt modelId="{62C970EB-D2F7-414E-BEBD-50522AD94055}">
      <dgm:prSet phldrT="[Texte]" phldr="0" custT="1"/>
      <dgm:spPr/>
      <dgm:t>
        <a:bodyPr/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حَدَثُ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ٱلْحَلِّ</a:t>
          </a: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C3C694D4-10AF-450F-BDE0-DFFC3DABD4C4}" type="parTrans" cxnId="{C54EE96C-5997-4F18-A19B-57DF2CE40293}">
      <dgm:prSet/>
      <dgm:spPr/>
      <dgm:t>
        <a:bodyPr/>
        <a:lstStyle/>
        <a:p>
          <a:endParaRPr lang="fr-FR"/>
        </a:p>
      </dgm:t>
    </dgm:pt>
    <dgm:pt modelId="{5DE9F0F1-D79D-4F56-9AED-2A3368EC6874}" type="sibTrans" cxnId="{C54EE96C-5997-4F18-A19B-57DF2CE40293}">
      <dgm:prSet/>
      <dgm:spPr/>
      <dgm:t>
        <a:bodyPr/>
        <a:lstStyle/>
        <a:p>
          <a:endParaRPr lang="fr-FR"/>
        </a:p>
      </dgm:t>
    </dgm:pt>
    <dgm:pt modelId="{BF6CC015-F532-49A2-8070-6BFE31344904}">
      <dgm:prSet phldrT="[Texte]" phldr="0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وَضْعِيَّةُ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ٱلنِّهايَةِ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B881B0F1-23A5-43CE-9E9E-9CEFDC82A708}" type="parTrans" cxnId="{20CB802B-D0E3-4961-941A-01BD0DB5FB86}">
      <dgm:prSet/>
      <dgm:spPr/>
      <dgm:t>
        <a:bodyPr/>
        <a:lstStyle/>
        <a:p>
          <a:endParaRPr lang="fr-FR"/>
        </a:p>
      </dgm:t>
    </dgm:pt>
    <dgm:pt modelId="{F59A029C-C851-46A9-93EE-6F764A24B7E7}" type="sibTrans" cxnId="{20CB802B-D0E3-4961-941A-01BD0DB5FB86}">
      <dgm:prSet/>
      <dgm:spPr/>
      <dgm:t>
        <a:bodyPr/>
        <a:lstStyle/>
        <a:p>
          <a:endParaRPr lang="fr-FR"/>
        </a:p>
      </dgm:t>
    </dgm:pt>
    <dgm:pt modelId="{F286AAE5-A5F7-4A7E-8A40-45AB2BD66C78}" type="pres">
      <dgm:prSet presAssocID="{09595CC2-5888-4DAC-A1CA-E1C066C80EFF}" presName="cycle" presStyleCnt="0">
        <dgm:presLayoutVars>
          <dgm:dir/>
          <dgm:resizeHandles val="exact"/>
        </dgm:presLayoutVars>
      </dgm:prSet>
      <dgm:spPr/>
    </dgm:pt>
    <dgm:pt modelId="{826130AF-BFBE-486A-9B71-AB3714793C8E}" type="pres">
      <dgm:prSet presAssocID="{27BD6F73-7546-4F10-8585-1F4E462AEFB6}" presName="node" presStyleLbl="node1" presStyleIdx="0" presStyleCnt="5" custRadScaleRad="99526" custRadScaleInc="-11348">
        <dgm:presLayoutVars>
          <dgm:bulletEnabled val="1"/>
        </dgm:presLayoutVars>
      </dgm:prSet>
      <dgm:spPr/>
    </dgm:pt>
    <dgm:pt modelId="{BDDFD660-76AA-4FC6-900A-5349E979464E}" type="pres">
      <dgm:prSet presAssocID="{27BD6F73-7546-4F10-8585-1F4E462AEFB6}" presName="spNode" presStyleCnt="0"/>
      <dgm:spPr/>
    </dgm:pt>
    <dgm:pt modelId="{FA2692EF-F17C-4250-B3B9-5769AB5F6A6E}" type="pres">
      <dgm:prSet presAssocID="{BA980643-7260-475F-B73C-D06975218A22}" presName="sibTrans" presStyleLbl="sibTrans1D1" presStyleIdx="0" presStyleCnt="5"/>
      <dgm:spPr/>
    </dgm:pt>
    <dgm:pt modelId="{DF72317E-D2C6-4771-98E4-7C3C5039DBE5}" type="pres">
      <dgm:prSet presAssocID="{46EBC6CE-C84A-418E-B123-B7408AB0F015}" presName="node" presStyleLbl="node1" presStyleIdx="1" presStyleCnt="5">
        <dgm:presLayoutVars>
          <dgm:bulletEnabled val="1"/>
        </dgm:presLayoutVars>
      </dgm:prSet>
      <dgm:spPr/>
    </dgm:pt>
    <dgm:pt modelId="{4514F740-8397-4E64-930D-D229C3C521F4}" type="pres">
      <dgm:prSet presAssocID="{46EBC6CE-C84A-418E-B123-B7408AB0F015}" presName="spNode" presStyleCnt="0"/>
      <dgm:spPr/>
    </dgm:pt>
    <dgm:pt modelId="{92A418DE-C86F-4A2E-851F-D3EF1421FA76}" type="pres">
      <dgm:prSet presAssocID="{7742924C-6C12-4152-9F94-7DFDA32356C4}" presName="sibTrans" presStyleLbl="sibTrans1D1" presStyleIdx="1" presStyleCnt="5"/>
      <dgm:spPr/>
    </dgm:pt>
    <dgm:pt modelId="{04E5F066-9C06-493D-BAB0-E8DDB1AC2104}" type="pres">
      <dgm:prSet presAssocID="{07870611-057E-48B7-9D3F-A3F59E16BBD2}" presName="node" presStyleLbl="node1" presStyleIdx="2" presStyleCnt="5">
        <dgm:presLayoutVars>
          <dgm:bulletEnabled val="1"/>
        </dgm:presLayoutVars>
      </dgm:prSet>
      <dgm:spPr/>
    </dgm:pt>
    <dgm:pt modelId="{C7FA3740-910D-41A8-A907-C5C81F41929D}" type="pres">
      <dgm:prSet presAssocID="{07870611-057E-48B7-9D3F-A3F59E16BBD2}" presName="spNode" presStyleCnt="0"/>
      <dgm:spPr/>
    </dgm:pt>
    <dgm:pt modelId="{98EE6134-C306-4654-8A78-5B02C4585E6C}" type="pres">
      <dgm:prSet presAssocID="{0E30ADF4-D497-47D8-8578-DF2FF162D712}" presName="sibTrans" presStyleLbl="sibTrans1D1" presStyleIdx="2" presStyleCnt="5"/>
      <dgm:spPr/>
    </dgm:pt>
    <dgm:pt modelId="{9873CD1D-9E4C-431C-BF5C-997C0E1C46EC}" type="pres">
      <dgm:prSet presAssocID="{62C970EB-D2F7-414E-BEBD-50522AD94055}" presName="node" presStyleLbl="node1" presStyleIdx="3" presStyleCnt="5">
        <dgm:presLayoutVars>
          <dgm:bulletEnabled val="1"/>
        </dgm:presLayoutVars>
      </dgm:prSet>
      <dgm:spPr/>
    </dgm:pt>
    <dgm:pt modelId="{DC2CE3D9-EC62-4A68-83F7-2106FCBC2520}" type="pres">
      <dgm:prSet presAssocID="{62C970EB-D2F7-414E-BEBD-50522AD94055}" presName="spNode" presStyleCnt="0"/>
      <dgm:spPr/>
    </dgm:pt>
    <dgm:pt modelId="{9D5F11DE-B699-4089-8EA0-F9CDF0CFB50C}" type="pres">
      <dgm:prSet presAssocID="{5DE9F0F1-D79D-4F56-9AED-2A3368EC6874}" presName="sibTrans" presStyleLbl="sibTrans1D1" presStyleIdx="3" presStyleCnt="5"/>
      <dgm:spPr/>
    </dgm:pt>
    <dgm:pt modelId="{4A6B20B4-4BD7-47BC-952F-17A2802A167F}" type="pres">
      <dgm:prSet presAssocID="{BF6CC015-F532-49A2-8070-6BFE31344904}" presName="node" presStyleLbl="node1" presStyleIdx="4" presStyleCnt="5">
        <dgm:presLayoutVars>
          <dgm:bulletEnabled val="1"/>
        </dgm:presLayoutVars>
      </dgm:prSet>
      <dgm:spPr/>
    </dgm:pt>
    <dgm:pt modelId="{E3B9AA12-DE98-45A5-AE66-EB6B53135F47}" type="pres">
      <dgm:prSet presAssocID="{BF6CC015-F532-49A2-8070-6BFE31344904}" presName="spNode" presStyleCnt="0"/>
      <dgm:spPr/>
    </dgm:pt>
    <dgm:pt modelId="{8650C8D7-95AA-4F52-9063-5A2FE9213D8B}" type="pres">
      <dgm:prSet presAssocID="{F59A029C-C851-46A9-93EE-6F764A24B7E7}" presName="sibTrans" presStyleLbl="sibTrans1D1" presStyleIdx="4" presStyleCnt="5"/>
      <dgm:spPr/>
    </dgm:pt>
  </dgm:ptLst>
  <dgm:cxnLst>
    <dgm:cxn modelId="{47CF3E05-30F2-4BE6-9D0C-0AA97D6C35D3}" type="presOf" srcId="{BF6CC015-F532-49A2-8070-6BFE31344904}" destId="{4A6B20B4-4BD7-47BC-952F-17A2802A167F}" srcOrd="0" destOrd="0" presId="urn:microsoft.com/office/officeart/2005/8/layout/cycle6"/>
    <dgm:cxn modelId="{FA72E307-5B66-43AE-9D80-D1846162B088}" srcId="{09595CC2-5888-4DAC-A1CA-E1C066C80EFF}" destId="{27BD6F73-7546-4F10-8585-1F4E462AEFB6}" srcOrd="0" destOrd="0" parTransId="{232D294C-6AE8-41D0-A4F5-1E1C55DCC42D}" sibTransId="{BA980643-7260-475F-B73C-D06975218A22}"/>
    <dgm:cxn modelId="{20CB802B-D0E3-4961-941A-01BD0DB5FB86}" srcId="{09595CC2-5888-4DAC-A1CA-E1C066C80EFF}" destId="{BF6CC015-F532-49A2-8070-6BFE31344904}" srcOrd="4" destOrd="0" parTransId="{B881B0F1-23A5-43CE-9E9E-9CEFDC82A708}" sibTransId="{F59A029C-C851-46A9-93EE-6F764A24B7E7}"/>
    <dgm:cxn modelId="{5AC09D30-0DE3-4EA2-9612-6278C64BD9DC}" srcId="{09595CC2-5888-4DAC-A1CA-E1C066C80EFF}" destId="{07870611-057E-48B7-9D3F-A3F59E16BBD2}" srcOrd="2" destOrd="0" parTransId="{1C4952AC-4A95-4986-B524-24F8711C7D17}" sibTransId="{0E30ADF4-D497-47D8-8578-DF2FF162D712}"/>
    <dgm:cxn modelId="{01FB4C47-F6B6-4783-B97B-A15FCEF526DC}" type="presOf" srcId="{27BD6F73-7546-4F10-8585-1F4E462AEFB6}" destId="{826130AF-BFBE-486A-9B71-AB3714793C8E}" srcOrd="0" destOrd="0" presId="urn:microsoft.com/office/officeart/2005/8/layout/cycle6"/>
    <dgm:cxn modelId="{C54EE96C-5997-4F18-A19B-57DF2CE40293}" srcId="{09595CC2-5888-4DAC-A1CA-E1C066C80EFF}" destId="{62C970EB-D2F7-414E-BEBD-50522AD94055}" srcOrd="3" destOrd="0" parTransId="{C3C694D4-10AF-450F-BDE0-DFFC3DABD4C4}" sibTransId="{5DE9F0F1-D79D-4F56-9AED-2A3368EC6874}"/>
    <dgm:cxn modelId="{C670774F-B22F-4F39-8A2A-48CE91D2FC94}" type="presOf" srcId="{5DE9F0F1-D79D-4F56-9AED-2A3368EC6874}" destId="{9D5F11DE-B699-4089-8EA0-F9CDF0CFB50C}" srcOrd="0" destOrd="0" presId="urn:microsoft.com/office/officeart/2005/8/layout/cycle6"/>
    <dgm:cxn modelId="{9A93AE54-0659-4056-A9CE-CC1458805AA5}" type="presOf" srcId="{46EBC6CE-C84A-418E-B123-B7408AB0F015}" destId="{DF72317E-D2C6-4771-98E4-7C3C5039DBE5}" srcOrd="0" destOrd="0" presId="urn:microsoft.com/office/officeart/2005/8/layout/cycle6"/>
    <dgm:cxn modelId="{2DFD2059-0930-425B-8140-8D515866C606}" type="presOf" srcId="{7742924C-6C12-4152-9F94-7DFDA32356C4}" destId="{92A418DE-C86F-4A2E-851F-D3EF1421FA76}" srcOrd="0" destOrd="0" presId="urn:microsoft.com/office/officeart/2005/8/layout/cycle6"/>
    <dgm:cxn modelId="{3304707C-CA8F-47C6-BE53-CD644973BD66}" type="presOf" srcId="{07870611-057E-48B7-9D3F-A3F59E16BBD2}" destId="{04E5F066-9C06-493D-BAB0-E8DDB1AC2104}" srcOrd="0" destOrd="0" presId="urn:microsoft.com/office/officeart/2005/8/layout/cycle6"/>
    <dgm:cxn modelId="{BAF6087D-CAF0-43AF-A9A4-74DF84AA7411}" type="presOf" srcId="{62C970EB-D2F7-414E-BEBD-50522AD94055}" destId="{9873CD1D-9E4C-431C-BF5C-997C0E1C46EC}" srcOrd="0" destOrd="0" presId="urn:microsoft.com/office/officeart/2005/8/layout/cycle6"/>
    <dgm:cxn modelId="{8B80627D-3C71-4D70-91B5-6566B2F02930}" type="presOf" srcId="{09595CC2-5888-4DAC-A1CA-E1C066C80EFF}" destId="{F286AAE5-A5F7-4A7E-8A40-45AB2BD66C78}" srcOrd="0" destOrd="0" presId="urn:microsoft.com/office/officeart/2005/8/layout/cycle6"/>
    <dgm:cxn modelId="{788BA59D-5F69-4B34-B899-BB6F0BC62F5C}" type="presOf" srcId="{0E30ADF4-D497-47D8-8578-DF2FF162D712}" destId="{98EE6134-C306-4654-8A78-5B02C4585E6C}" srcOrd="0" destOrd="0" presId="urn:microsoft.com/office/officeart/2005/8/layout/cycle6"/>
    <dgm:cxn modelId="{EDEBCEB9-DBBC-4A5B-AB3E-B81B40EA2C47}" type="presOf" srcId="{F59A029C-C851-46A9-93EE-6F764A24B7E7}" destId="{8650C8D7-95AA-4F52-9063-5A2FE9213D8B}" srcOrd="0" destOrd="0" presId="urn:microsoft.com/office/officeart/2005/8/layout/cycle6"/>
    <dgm:cxn modelId="{041BACC4-08EF-42BC-96C0-C1F197CD7D73}" type="presOf" srcId="{BA980643-7260-475F-B73C-D06975218A22}" destId="{FA2692EF-F17C-4250-B3B9-5769AB5F6A6E}" srcOrd="0" destOrd="0" presId="urn:microsoft.com/office/officeart/2005/8/layout/cycle6"/>
    <dgm:cxn modelId="{9589AFC8-B1CC-45B9-B13E-EF097B90E978}" srcId="{09595CC2-5888-4DAC-A1CA-E1C066C80EFF}" destId="{46EBC6CE-C84A-418E-B123-B7408AB0F015}" srcOrd="1" destOrd="0" parTransId="{114EC690-3685-4A8E-B86F-5184CC16E8AF}" sibTransId="{7742924C-6C12-4152-9F94-7DFDA32356C4}"/>
    <dgm:cxn modelId="{A458C5F7-372C-4AD2-9B49-1DCBFB55896A}" type="presParOf" srcId="{F286AAE5-A5F7-4A7E-8A40-45AB2BD66C78}" destId="{826130AF-BFBE-486A-9B71-AB3714793C8E}" srcOrd="0" destOrd="0" presId="urn:microsoft.com/office/officeart/2005/8/layout/cycle6"/>
    <dgm:cxn modelId="{F80842E6-9E4C-4142-AD3E-CE8DE6520728}" type="presParOf" srcId="{F286AAE5-A5F7-4A7E-8A40-45AB2BD66C78}" destId="{BDDFD660-76AA-4FC6-900A-5349E979464E}" srcOrd="1" destOrd="0" presId="urn:microsoft.com/office/officeart/2005/8/layout/cycle6"/>
    <dgm:cxn modelId="{AB8A06AB-B74A-44F3-8EA9-AD150CF8D384}" type="presParOf" srcId="{F286AAE5-A5F7-4A7E-8A40-45AB2BD66C78}" destId="{FA2692EF-F17C-4250-B3B9-5769AB5F6A6E}" srcOrd="2" destOrd="0" presId="urn:microsoft.com/office/officeart/2005/8/layout/cycle6"/>
    <dgm:cxn modelId="{E261503F-9437-4A69-9399-395196FCD9FA}" type="presParOf" srcId="{F286AAE5-A5F7-4A7E-8A40-45AB2BD66C78}" destId="{DF72317E-D2C6-4771-98E4-7C3C5039DBE5}" srcOrd="3" destOrd="0" presId="urn:microsoft.com/office/officeart/2005/8/layout/cycle6"/>
    <dgm:cxn modelId="{727EF41F-EE03-4CB4-AFF2-FE4260E16A7D}" type="presParOf" srcId="{F286AAE5-A5F7-4A7E-8A40-45AB2BD66C78}" destId="{4514F740-8397-4E64-930D-D229C3C521F4}" srcOrd="4" destOrd="0" presId="urn:microsoft.com/office/officeart/2005/8/layout/cycle6"/>
    <dgm:cxn modelId="{25F8818D-6956-47BB-84FD-82C8AF14E9C4}" type="presParOf" srcId="{F286AAE5-A5F7-4A7E-8A40-45AB2BD66C78}" destId="{92A418DE-C86F-4A2E-851F-D3EF1421FA76}" srcOrd="5" destOrd="0" presId="urn:microsoft.com/office/officeart/2005/8/layout/cycle6"/>
    <dgm:cxn modelId="{62FB0B82-1468-478C-8D68-B35C07FD03CC}" type="presParOf" srcId="{F286AAE5-A5F7-4A7E-8A40-45AB2BD66C78}" destId="{04E5F066-9C06-493D-BAB0-E8DDB1AC2104}" srcOrd="6" destOrd="0" presId="urn:microsoft.com/office/officeart/2005/8/layout/cycle6"/>
    <dgm:cxn modelId="{00A56BB3-52A5-4938-9313-0D6CEEB4B239}" type="presParOf" srcId="{F286AAE5-A5F7-4A7E-8A40-45AB2BD66C78}" destId="{C7FA3740-910D-41A8-A907-C5C81F41929D}" srcOrd="7" destOrd="0" presId="urn:microsoft.com/office/officeart/2005/8/layout/cycle6"/>
    <dgm:cxn modelId="{F33DDECE-DEEA-4F3F-9C05-353646C1E4BE}" type="presParOf" srcId="{F286AAE5-A5F7-4A7E-8A40-45AB2BD66C78}" destId="{98EE6134-C306-4654-8A78-5B02C4585E6C}" srcOrd="8" destOrd="0" presId="urn:microsoft.com/office/officeart/2005/8/layout/cycle6"/>
    <dgm:cxn modelId="{B2093DBB-86BC-4E7D-B02B-2D0E53D9A166}" type="presParOf" srcId="{F286AAE5-A5F7-4A7E-8A40-45AB2BD66C78}" destId="{9873CD1D-9E4C-431C-BF5C-997C0E1C46EC}" srcOrd="9" destOrd="0" presId="urn:microsoft.com/office/officeart/2005/8/layout/cycle6"/>
    <dgm:cxn modelId="{88292DA6-2211-4178-A094-462C9CB41F1C}" type="presParOf" srcId="{F286AAE5-A5F7-4A7E-8A40-45AB2BD66C78}" destId="{DC2CE3D9-EC62-4A68-83F7-2106FCBC2520}" srcOrd="10" destOrd="0" presId="urn:microsoft.com/office/officeart/2005/8/layout/cycle6"/>
    <dgm:cxn modelId="{56E5CFDD-F547-470A-BC79-FC618EF3F023}" type="presParOf" srcId="{F286AAE5-A5F7-4A7E-8A40-45AB2BD66C78}" destId="{9D5F11DE-B699-4089-8EA0-F9CDF0CFB50C}" srcOrd="11" destOrd="0" presId="urn:microsoft.com/office/officeart/2005/8/layout/cycle6"/>
    <dgm:cxn modelId="{04A7B841-C651-4CCE-95DD-F87510FBA394}" type="presParOf" srcId="{F286AAE5-A5F7-4A7E-8A40-45AB2BD66C78}" destId="{4A6B20B4-4BD7-47BC-952F-17A2802A167F}" srcOrd="12" destOrd="0" presId="urn:microsoft.com/office/officeart/2005/8/layout/cycle6"/>
    <dgm:cxn modelId="{DB0A97E6-5828-4F96-B668-D6C47B1AD895}" type="presParOf" srcId="{F286AAE5-A5F7-4A7E-8A40-45AB2BD66C78}" destId="{E3B9AA12-DE98-45A5-AE66-EB6B53135F47}" srcOrd="13" destOrd="0" presId="urn:microsoft.com/office/officeart/2005/8/layout/cycle6"/>
    <dgm:cxn modelId="{9E358722-D2E2-462A-A121-C827DC7F6CE7}" type="presParOf" srcId="{F286AAE5-A5F7-4A7E-8A40-45AB2BD66C78}" destId="{8650C8D7-95AA-4F52-9063-5A2FE9213D8B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595CC2-5888-4DAC-A1CA-E1C066C80EFF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7BD6F73-7546-4F10-8585-1F4E462AEFB6}">
      <dgm:prSet phldrT="[Texte]" phldr="0" custT="1"/>
      <dgm:spPr/>
      <dgm:t>
        <a:bodyPr/>
        <a:lstStyle/>
        <a:p>
          <a:r>
            <a:rPr lang="ar-MA" sz="28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وَضْعِيَّةُ </a:t>
          </a:r>
          <a:r>
            <a:rPr lang="ar-MA" sz="28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ٱلْبِدايَةِ</a:t>
          </a:r>
          <a:endParaRPr lang="fr-FR" sz="28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232D294C-6AE8-41D0-A4F5-1E1C55DCC42D}" type="parTrans" cxnId="{FA72E307-5B66-43AE-9D80-D1846162B088}">
      <dgm:prSet/>
      <dgm:spPr/>
      <dgm:t>
        <a:bodyPr/>
        <a:lstStyle/>
        <a:p>
          <a:endParaRPr lang="fr-FR"/>
        </a:p>
      </dgm:t>
    </dgm:pt>
    <dgm:pt modelId="{BA980643-7260-475F-B73C-D06975218A22}" type="sibTrans" cxnId="{FA72E307-5B66-43AE-9D80-D1846162B088}">
      <dgm:prSet/>
      <dgm:spPr/>
      <dgm:t>
        <a:bodyPr/>
        <a:lstStyle/>
        <a:p>
          <a:endParaRPr lang="fr-FR"/>
        </a:p>
      </dgm:t>
    </dgm:pt>
    <dgm:pt modelId="{46EBC6CE-C84A-418E-B123-B7408AB0F015}">
      <dgm:prSet phldrT="[Texte]" phldr="0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اَلْحَدَثُ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ٱلْمُرْبِكُ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114EC690-3685-4A8E-B86F-5184CC16E8AF}" type="parTrans" cxnId="{9589AFC8-B1CC-45B9-B13E-EF097B90E978}">
      <dgm:prSet/>
      <dgm:spPr/>
      <dgm:t>
        <a:bodyPr/>
        <a:lstStyle/>
        <a:p>
          <a:endParaRPr lang="fr-FR"/>
        </a:p>
      </dgm:t>
    </dgm:pt>
    <dgm:pt modelId="{7742924C-6C12-4152-9F94-7DFDA32356C4}" type="sibTrans" cxnId="{9589AFC8-B1CC-45B9-B13E-EF097B90E978}">
      <dgm:prSet/>
      <dgm:spPr/>
      <dgm:t>
        <a:bodyPr/>
        <a:lstStyle/>
        <a:p>
          <a:endParaRPr lang="fr-FR"/>
        </a:p>
      </dgm:t>
    </dgm:pt>
    <dgm:pt modelId="{07870611-057E-48B7-9D3F-A3F59E16BBD2}">
      <dgm:prSet phldrT="[Texte]" phldr="0" custT="1"/>
      <dgm:spPr/>
      <dgm:t>
        <a:bodyPr/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أَحْداثُ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ٱلْعُقْدَةِ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1C4952AC-4A95-4986-B524-24F8711C7D17}" type="parTrans" cxnId="{5AC09D30-0DE3-4EA2-9612-6278C64BD9DC}">
      <dgm:prSet/>
      <dgm:spPr/>
      <dgm:t>
        <a:bodyPr/>
        <a:lstStyle/>
        <a:p>
          <a:endParaRPr lang="fr-FR"/>
        </a:p>
      </dgm:t>
    </dgm:pt>
    <dgm:pt modelId="{0E30ADF4-D497-47D8-8578-DF2FF162D712}" type="sibTrans" cxnId="{5AC09D30-0DE3-4EA2-9612-6278C64BD9DC}">
      <dgm:prSet/>
      <dgm:spPr/>
      <dgm:t>
        <a:bodyPr/>
        <a:lstStyle/>
        <a:p>
          <a:endParaRPr lang="fr-FR"/>
        </a:p>
      </dgm:t>
    </dgm:pt>
    <dgm:pt modelId="{62C970EB-D2F7-414E-BEBD-50522AD94055}">
      <dgm:prSet phldrT="[Texte]" phldr="0" custT="1"/>
      <dgm:spPr/>
      <dgm:t>
        <a:bodyPr/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حَدَثُ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ٱلْحَلِّ</a:t>
          </a: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C3C694D4-10AF-450F-BDE0-DFFC3DABD4C4}" type="parTrans" cxnId="{C54EE96C-5997-4F18-A19B-57DF2CE40293}">
      <dgm:prSet/>
      <dgm:spPr/>
      <dgm:t>
        <a:bodyPr/>
        <a:lstStyle/>
        <a:p>
          <a:endParaRPr lang="fr-FR"/>
        </a:p>
      </dgm:t>
    </dgm:pt>
    <dgm:pt modelId="{5DE9F0F1-D79D-4F56-9AED-2A3368EC6874}" type="sibTrans" cxnId="{C54EE96C-5997-4F18-A19B-57DF2CE40293}">
      <dgm:prSet/>
      <dgm:spPr/>
      <dgm:t>
        <a:bodyPr/>
        <a:lstStyle/>
        <a:p>
          <a:endParaRPr lang="fr-FR"/>
        </a:p>
      </dgm:t>
    </dgm:pt>
    <dgm:pt modelId="{BF6CC015-F532-49A2-8070-6BFE31344904}">
      <dgm:prSet phldrT="[Texte]" phldr="0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وَضْعِيَّةُ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ٱلنِّهايَةِ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B881B0F1-23A5-43CE-9E9E-9CEFDC82A708}" type="parTrans" cxnId="{20CB802B-D0E3-4961-941A-01BD0DB5FB86}">
      <dgm:prSet/>
      <dgm:spPr/>
      <dgm:t>
        <a:bodyPr/>
        <a:lstStyle/>
        <a:p>
          <a:endParaRPr lang="fr-FR"/>
        </a:p>
      </dgm:t>
    </dgm:pt>
    <dgm:pt modelId="{F59A029C-C851-46A9-93EE-6F764A24B7E7}" type="sibTrans" cxnId="{20CB802B-D0E3-4961-941A-01BD0DB5FB86}">
      <dgm:prSet/>
      <dgm:spPr/>
      <dgm:t>
        <a:bodyPr/>
        <a:lstStyle/>
        <a:p>
          <a:endParaRPr lang="fr-FR"/>
        </a:p>
      </dgm:t>
    </dgm:pt>
    <dgm:pt modelId="{F286AAE5-A5F7-4A7E-8A40-45AB2BD66C78}" type="pres">
      <dgm:prSet presAssocID="{09595CC2-5888-4DAC-A1CA-E1C066C80EFF}" presName="cycle" presStyleCnt="0">
        <dgm:presLayoutVars>
          <dgm:dir/>
          <dgm:resizeHandles val="exact"/>
        </dgm:presLayoutVars>
      </dgm:prSet>
      <dgm:spPr/>
    </dgm:pt>
    <dgm:pt modelId="{826130AF-BFBE-486A-9B71-AB3714793C8E}" type="pres">
      <dgm:prSet presAssocID="{27BD6F73-7546-4F10-8585-1F4E462AEFB6}" presName="node" presStyleLbl="node1" presStyleIdx="0" presStyleCnt="5" custRadScaleRad="99526" custRadScaleInc="-11348">
        <dgm:presLayoutVars>
          <dgm:bulletEnabled val="1"/>
        </dgm:presLayoutVars>
      </dgm:prSet>
      <dgm:spPr/>
    </dgm:pt>
    <dgm:pt modelId="{BDDFD660-76AA-4FC6-900A-5349E979464E}" type="pres">
      <dgm:prSet presAssocID="{27BD6F73-7546-4F10-8585-1F4E462AEFB6}" presName="spNode" presStyleCnt="0"/>
      <dgm:spPr/>
    </dgm:pt>
    <dgm:pt modelId="{FA2692EF-F17C-4250-B3B9-5769AB5F6A6E}" type="pres">
      <dgm:prSet presAssocID="{BA980643-7260-475F-B73C-D06975218A22}" presName="sibTrans" presStyleLbl="sibTrans1D1" presStyleIdx="0" presStyleCnt="5"/>
      <dgm:spPr/>
    </dgm:pt>
    <dgm:pt modelId="{DF72317E-D2C6-4771-98E4-7C3C5039DBE5}" type="pres">
      <dgm:prSet presAssocID="{46EBC6CE-C84A-418E-B123-B7408AB0F015}" presName="node" presStyleLbl="node1" presStyleIdx="1" presStyleCnt="5">
        <dgm:presLayoutVars>
          <dgm:bulletEnabled val="1"/>
        </dgm:presLayoutVars>
      </dgm:prSet>
      <dgm:spPr/>
    </dgm:pt>
    <dgm:pt modelId="{4514F740-8397-4E64-930D-D229C3C521F4}" type="pres">
      <dgm:prSet presAssocID="{46EBC6CE-C84A-418E-B123-B7408AB0F015}" presName="spNode" presStyleCnt="0"/>
      <dgm:spPr/>
    </dgm:pt>
    <dgm:pt modelId="{92A418DE-C86F-4A2E-851F-D3EF1421FA76}" type="pres">
      <dgm:prSet presAssocID="{7742924C-6C12-4152-9F94-7DFDA32356C4}" presName="sibTrans" presStyleLbl="sibTrans1D1" presStyleIdx="1" presStyleCnt="5"/>
      <dgm:spPr/>
    </dgm:pt>
    <dgm:pt modelId="{04E5F066-9C06-493D-BAB0-E8DDB1AC2104}" type="pres">
      <dgm:prSet presAssocID="{07870611-057E-48B7-9D3F-A3F59E16BBD2}" presName="node" presStyleLbl="node1" presStyleIdx="2" presStyleCnt="5">
        <dgm:presLayoutVars>
          <dgm:bulletEnabled val="1"/>
        </dgm:presLayoutVars>
      </dgm:prSet>
      <dgm:spPr/>
    </dgm:pt>
    <dgm:pt modelId="{C7FA3740-910D-41A8-A907-C5C81F41929D}" type="pres">
      <dgm:prSet presAssocID="{07870611-057E-48B7-9D3F-A3F59E16BBD2}" presName="spNode" presStyleCnt="0"/>
      <dgm:spPr/>
    </dgm:pt>
    <dgm:pt modelId="{98EE6134-C306-4654-8A78-5B02C4585E6C}" type="pres">
      <dgm:prSet presAssocID="{0E30ADF4-D497-47D8-8578-DF2FF162D712}" presName="sibTrans" presStyleLbl="sibTrans1D1" presStyleIdx="2" presStyleCnt="5"/>
      <dgm:spPr/>
    </dgm:pt>
    <dgm:pt modelId="{9873CD1D-9E4C-431C-BF5C-997C0E1C46EC}" type="pres">
      <dgm:prSet presAssocID="{62C970EB-D2F7-414E-BEBD-50522AD94055}" presName="node" presStyleLbl="node1" presStyleIdx="3" presStyleCnt="5">
        <dgm:presLayoutVars>
          <dgm:bulletEnabled val="1"/>
        </dgm:presLayoutVars>
      </dgm:prSet>
      <dgm:spPr/>
    </dgm:pt>
    <dgm:pt modelId="{DC2CE3D9-EC62-4A68-83F7-2106FCBC2520}" type="pres">
      <dgm:prSet presAssocID="{62C970EB-D2F7-414E-BEBD-50522AD94055}" presName="spNode" presStyleCnt="0"/>
      <dgm:spPr/>
    </dgm:pt>
    <dgm:pt modelId="{9D5F11DE-B699-4089-8EA0-F9CDF0CFB50C}" type="pres">
      <dgm:prSet presAssocID="{5DE9F0F1-D79D-4F56-9AED-2A3368EC6874}" presName="sibTrans" presStyleLbl="sibTrans1D1" presStyleIdx="3" presStyleCnt="5"/>
      <dgm:spPr/>
    </dgm:pt>
    <dgm:pt modelId="{4A6B20B4-4BD7-47BC-952F-17A2802A167F}" type="pres">
      <dgm:prSet presAssocID="{BF6CC015-F532-49A2-8070-6BFE31344904}" presName="node" presStyleLbl="node1" presStyleIdx="4" presStyleCnt="5">
        <dgm:presLayoutVars>
          <dgm:bulletEnabled val="1"/>
        </dgm:presLayoutVars>
      </dgm:prSet>
      <dgm:spPr/>
    </dgm:pt>
    <dgm:pt modelId="{E3B9AA12-DE98-45A5-AE66-EB6B53135F47}" type="pres">
      <dgm:prSet presAssocID="{BF6CC015-F532-49A2-8070-6BFE31344904}" presName="spNode" presStyleCnt="0"/>
      <dgm:spPr/>
    </dgm:pt>
    <dgm:pt modelId="{8650C8D7-95AA-4F52-9063-5A2FE9213D8B}" type="pres">
      <dgm:prSet presAssocID="{F59A029C-C851-46A9-93EE-6F764A24B7E7}" presName="sibTrans" presStyleLbl="sibTrans1D1" presStyleIdx="4" presStyleCnt="5"/>
      <dgm:spPr/>
    </dgm:pt>
  </dgm:ptLst>
  <dgm:cxnLst>
    <dgm:cxn modelId="{47CF3E05-30F2-4BE6-9D0C-0AA97D6C35D3}" type="presOf" srcId="{BF6CC015-F532-49A2-8070-6BFE31344904}" destId="{4A6B20B4-4BD7-47BC-952F-17A2802A167F}" srcOrd="0" destOrd="0" presId="urn:microsoft.com/office/officeart/2005/8/layout/cycle6"/>
    <dgm:cxn modelId="{FA72E307-5B66-43AE-9D80-D1846162B088}" srcId="{09595CC2-5888-4DAC-A1CA-E1C066C80EFF}" destId="{27BD6F73-7546-4F10-8585-1F4E462AEFB6}" srcOrd="0" destOrd="0" parTransId="{232D294C-6AE8-41D0-A4F5-1E1C55DCC42D}" sibTransId="{BA980643-7260-475F-B73C-D06975218A22}"/>
    <dgm:cxn modelId="{20CB802B-D0E3-4961-941A-01BD0DB5FB86}" srcId="{09595CC2-5888-4DAC-A1CA-E1C066C80EFF}" destId="{BF6CC015-F532-49A2-8070-6BFE31344904}" srcOrd="4" destOrd="0" parTransId="{B881B0F1-23A5-43CE-9E9E-9CEFDC82A708}" sibTransId="{F59A029C-C851-46A9-93EE-6F764A24B7E7}"/>
    <dgm:cxn modelId="{5AC09D30-0DE3-4EA2-9612-6278C64BD9DC}" srcId="{09595CC2-5888-4DAC-A1CA-E1C066C80EFF}" destId="{07870611-057E-48B7-9D3F-A3F59E16BBD2}" srcOrd="2" destOrd="0" parTransId="{1C4952AC-4A95-4986-B524-24F8711C7D17}" sibTransId="{0E30ADF4-D497-47D8-8578-DF2FF162D712}"/>
    <dgm:cxn modelId="{01FB4C47-F6B6-4783-B97B-A15FCEF526DC}" type="presOf" srcId="{27BD6F73-7546-4F10-8585-1F4E462AEFB6}" destId="{826130AF-BFBE-486A-9B71-AB3714793C8E}" srcOrd="0" destOrd="0" presId="urn:microsoft.com/office/officeart/2005/8/layout/cycle6"/>
    <dgm:cxn modelId="{C54EE96C-5997-4F18-A19B-57DF2CE40293}" srcId="{09595CC2-5888-4DAC-A1CA-E1C066C80EFF}" destId="{62C970EB-D2F7-414E-BEBD-50522AD94055}" srcOrd="3" destOrd="0" parTransId="{C3C694D4-10AF-450F-BDE0-DFFC3DABD4C4}" sibTransId="{5DE9F0F1-D79D-4F56-9AED-2A3368EC6874}"/>
    <dgm:cxn modelId="{C670774F-B22F-4F39-8A2A-48CE91D2FC94}" type="presOf" srcId="{5DE9F0F1-D79D-4F56-9AED-2A3368EC6874}" destId="{9D5F11DE-B699-4089-8EA0-F9CDF0CFB50C}" srcOrd="0" destOrd="0" presId="urn:microsoft.com/office/officeart/2005/8/layout/cycle6"/>
    <dgm:cxn modelId="{9A93AE54-0659-4056-A9CE-CC1458805AA5}" type="presOf" srcId="{46EBC6CE-C84A-418E-B123-B7408AB0F015}" destId="{DF72317E-D2C6-4771-98E4-7C3C5039DBE5}" srcOrd="0" destOrd="0" presId="urn:microsoft.com/office/officeart/2005/8/layout/cycle6"/>
    <dgm:cxn modelId="{2DFD2059-0930-425B-8140-8D515866C606}" type="presOf" srcId="{7742924C-6C12-4152-9F94-7DFDA32356C4}" destId="{92A418DE-C86F-4A2E-851F-D3EF1421FA76}" srcOrd="0" destOrd="0" presId="urn:microsoft.com/office/officeart/2005/8/layout/cycle6"/>
    <dgm:cxn modelId="{3304707C-CA8F-47C6-BE53-CD644973BD66}" type="presOf" srcId="{07870611-057E-48B7-9D3F-A3F59E16BBD2}" destId="{04E5F066-9C06-493D-BAB0-E8DDB1AC2104}" srcOrd="0" destOrd="0" presId="urn:microsoft.com/office/officeart/2005/8/layout/cycle6"/>
    <dgm:cxn modelId="{BAF6087D-CAF0-43AF-A9A4-74DF84AA7411}" type="presOf" srcId="{62C970EB-D2F7-414E-BEBD-50522AD94055}" destId="{9873CD1D-9E4C-431C-BF5C-997C0E1C46EC}" srcOrd="0" destOrd="0" presId="urn:microsoft.com/office/officeart/2005/8/layout/cycle6"/>
    <dgm:cxn modelId="{8B80627D-3C71-4D70-91B5-6566B2F02930}" type="presOf" srcId="{09595CC2-5888-4DAC-A1CA-E1C066C80EFF}" destId="{F286AAE5-A5F7-4A7E-8A40-45AB2BD66C78}" srcOrd="0" destOrd="0" presId="urn:microsoft.com/office/officeart/2005/8/layout/cycle6"/>
    <dgm:cxn modelId="{788BA59D-5F69-4B34-B899-BB6F0BC62F5C}" type="presOf" srcId="{0E30ADF4-D497-47D8-8578-DF2FF162D712}" destId="{98EE6134-C306-4654-8A78-5B02C4585E6C}" srcOrd="0" destOrd="0" presId="urn:microsoft.com/office/officeart/2005/8/layout/cycle6"/>
    <dgm:cxn modelId="{EDEBCEB9-DBBC-4A5B-AB3E-B81B40EA2C47}" type="presOf" srcId="{F59A029C-C851-46A9-93EE-6F764A24B7E7}" destId="{8650C8D7-95AA-4F52-9063-5A2FE9213D8B}" srcOrd="0" destOrd="0" presId="urn:microsoft.com/office/officeart/2005/8/layout/cycle6"/>
    <dgm:cxn modelId="{041BACC4-08EF-42BC-96C0-C1F197CD7D73}" type="presOf" srcId="{BA980643-7260-475F-B73C-D06975218A22}" destId="{FA2692EF-F17C-4250-B3B9-5769AB5F6A6E}" srcOrd="0" destOrd="0" presId="urn:microsoft.com/office/officeart/2005/8/layout/cycle6"/>
    <dgm:cxn modelId="{9589AFC8-B1CC-45B9-B13E-EF097B90E978}" srcId="{09595CC2-5888-4DAC-A1CA-E1C066C80EFF}" destId="{46EBC6CE-C84A-418E-B123-B7408AB0F015}" srcOrd="1" destOrd="0" parTransId="{114EC690-3685-4A8E-B86F-5184CC16E8AF}" sibTransId="{7742924C-6C12-4152-9F94-7DFDA32356C4}"/>
    <dgm:cxn modelId="{A458C5F7-372C-4AD2-9B49-1DCBFB55896A}" type="presParOf" srcId="{F286AAE5-A5F7-4A7E-8A40-45AB2BD66C78}" destId="{826130AF-BFBE-486A-9B71-AB3714793C8E}" srcOrd="0" destOrd="0" presId="urn:microsoft.com/office/officeart/2005/8/layout/cycle6"/>
    <dgm:cxn modelId="{F80842E6-9E4C-4142-AD3E-CE8DE6520728}" type="presParOf" srcId="{F286AAE5-A5F7-4A7E-8A40-45AB2BD66C78}" destId="{BDDFD660-76AA-4FC6-900A-5349E979464E}" srcOrd="1" destOrd="0" presId="urn:microsoft.com/office/officeart/2005/8/layout/cycle6"/>
    <dgm:cxn modelId="{AB8A06AB-B74A-44F3-8EA9-AD150CF8D384}" type="presParOf" srcId="{F286AAE5-A5F7-4A7E-8A40-45AB2BD66C78}" destId="{FA2692EF-F17C-4250-B3B9-5769AB5F6A6E}" srcOrd="2" destOrd="0" presId="urn:microsoft.com/office/officeart/2005/8/layout/cycle6"/>
    <dgm:cxn modelId="{E261503F-9437-4A69-9399-395196FCD9FA}" type="presParOf" srcId="{F286AAE5-A5F7-4A7E-8A40-45AB2BD66C78}" destId="{DF72317E-D2C6-4771-98E4-7C3C5039DBE5}" srcOrd="3" destOrd="0" presId="urn:microsoft.com/office/officeart/2005/8/layout/cycle6"/>
    <dgm:cxn modelId="{727EF41F-EE03-4CB4-AFF2-FE4260E16A7D}" type="presParOf" srcId="{F286AAE5-A5F7-4A7E-8A40-45AB2BD66C78}" destId="{4514F740-8397-4E64-930D-D229C3C521F4}" srcOrd="4" destOrd="0" presId="urn:microsoft.com/office/officeart/2005/8/layout/cycle6"/>
    <dgm:cxn modelId="{25F8818D-6956-47BB-84FD-82C8AF14E9C4}" type="presParOf" srcId="{F286AAE5-A5F7-4A7E-8A40-45AB2BD66C78}" destId="{92A418DE-C86F-4A2E-851F-D3EF1421FA76}" srcOrd="5" destOrd="0" presId="urn:microsoft.com/office/officeart/2005/8/layout/cycle6"/>
    <dgm:cxn modelId="{62FB0B82-1468-478C-8D68-B35C07FD03CC}" type="presParOf" srcId="{F286AAE5-A5F7-4A7E-8A40-45AB2BD66C78}" destId="{04E5F066-9C06-493D-BAB0-E8DDB1AC2104}" srcOrd="6" destOrd="0" presId="urn:microsoft.com/office/officeart/2005/8/layout/cycle6"/>
    <dgm:cxn modelId="{00A56BB3-52A5-4938-9313-0D6CEEB4B239}" type="presParOf" srcId="{F286AAE5-A5F7-4A7E-8A40-45AB2BD66C78}" destId="{C7FA3740-910D-41A8-A907-C5C81F41929D}" srcOrd="7" destOrd="0" presId="urn:microsoft.com/office/officeart/2005/8/layout/cycle6"/>
    <dgm:cxn modelId="{F33DDECE-DEEA-4F3F-9C05-353646C1E4BE}" type="presParOf" srcId="{F286AAE5-A5F7-4A7E-8A40-45AB2BD66C78}" destId="{98EE6134-C306-4654-8A78-5B02C4585E6C}" srcOrd="8" destOrd="0" presId="urn:microsoft.com/office/officeart/2005/8/layout/cycle6"/>
    <dgm:cxn modelId="{B2093DBB-86BC-4E7D-B02B-2D0E53D9A166}" type="presParOf" srcId="{F286AAE5-A5F7-4A7E-8A40-45AB2BD66C78}" destId="{9873CD1D-9E4C-431C-BF5C-997C0E1C46EC}" srcOrd="9" destOrd="0" presId="urn:microsoft.com/office/officeart/2005/8/layout/cycle6"/>
    <dgm:cxn modelId="{88292DA6-2211-4178-A094-462C9CB41F1C}" type="presParOf" srcId="{F286AAE5-A5F7-4A7E-8A40-45AB2BD66C78}" destId="{DC2CE3D9-EC62-4A68-83F7-2106FCBC2520}" srcOrd="10" destOrd="0" presId="urn:microsoft.com/office/officeart/2005/8/layout/cycle6"/>
    <dgm:cxn modelId="{56E5CFDD-F547-470A-BC79-FC618EF3F023}" type="presParOf" srcId="{F286AAE5-A5F7-4A7E-8A40-45AB2BD66C78}" destId="{9D5F11DE-B699-4089-8EA0-F9CDF0CFB50C}" srcOrd="11" destOrd="0" presId="urn:microsoft.com/office/officeart/2005/8/layout/cycle6"/>
    <dgm:cxn modelId="{04A7B841-C651-4CCE-95DD-F87510FBA394}" type="presParOf" srcId="{F286AAE5-A5F7-4A7E-8A40-45AB2BD66C78}" destId="{4A6B20B4-4BD7-47BC-952F-17A2802A167F}" srcOrd="12" destOrd="0" presId="urn:microsoft.com/office/officeart/2005/8/layout/cycle6"/>
    <dgm:cxn modelId="{DB0A97E6-5828-4F96-B668-D6C47B1AD895}" type="presParOf" srcId="{F286AAE5-A5F7-4A7E-8A40-45AB2BD66C78}" destId="{E3B9AA12-DE98-45A5-AE66-EB6B53135F47}" srcOrd="13" destOrd="0" presId="urn:microsoft.com/office/officeart/2005/8/layout/cycle6"/>
    <dgm:cxn modelId="{9E358722-D2E2-462A-A121-C827DC7F6CE7}" type="presParOf" srcId="{F286AAE5-A5F7-4A7E-8A40-45AB2BD66C78}" destId="{8650C8D7-95AA-4F52-9063-5A2FE9213D8B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6130AF-BFBE-486A-9B71-AB3714793C8E}">
      <dsp:nvSpPr>
        <dsp:cNvPr id="0" name=""/>
        <dsp:cNvSpPr/>
      </dsp:nvSpPr>
      <dsp:spPr>
        <a:xfrm>
          <a:off x="2298569" y="12530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وَضْعِيَّةُ </a:t>
          </a:r>
          <a:r>
            <a:rPr lang="ar-MA" sz="28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ٱلْبِدايَةِ</a:t>
          </a:r>
          <a:endParaRPr lang="fr-FR" sz="28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340929" y="54890"/>
        <a:ext cx="1250268" cy="783022"/>
      </dsp:txXfrm>
    </dsp:sp>
    <dsp:sp modelId="{FA2692EF-F17C-4250-B3B9-5769AB5F6A6E}">
      <dsp:nvSpPr>
        <dsp:cNvPr id="0" name=""/>
        <dsp:cNvSpPr/>
      </dsp:nvSpPr>
      <dsp:spPr>
        <a:xfrm>
          <a:off x="1323251" y="447766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320402" y="102758"/>
              </a:moveTo>
              <a:arcTo wR="1732594" hR="1732594" stAng="17389924" swAng="212014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72317E-D2C6-4771-98E4-7C3C5039DBE5}">
      <dsp:nvSpPr>
        <dsp:cNvPr id="0" name=""/>
        <dsp:cNvSpPr/>
      </dsp:nvSpPr>
      <dsp:spPr>
        <a:xfrm>
          <a:off x="4028301" y="11995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اَلْحَدَثُ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ٱلْمُرْبِكُ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070661" y="1241923"/>
        <a:ext cx="1250268" cy="783022"/>
      </dsp:txXfrm>
    </dsp:sp>
    <dsp:sp modelId="{92A418DE-C86F-4A2E-851F-D3EF1421FA76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462825" y="1642133"/>
              </a:moveTo>
              <a:arcTo wR="1732594" hR="1732594" stAng="21420430" swAng="219511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E5F066-9C06-493D-BAB0-E8DDB1AC2104}">
      <dsp:nvSpPr>
        <dsp:cNvPr id="0" name=""/>
        <dsp:cNvSpPr/>
      </dsp:nvSpPr>
      <dsp:spPr>
        <a:xfrm>
          <a:off x="3398899" y="31366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أَحْداثُ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ٱلْعُقْدَةِ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441259" y="3179023"/>
        <a:ext cx="1250268" cy="783022"/>
      </dsp:txXfrm>
    </dsp:sp>
    <dsp:sp modelId="{98EE6134-C306-4654-8A78-5B02C4585E6C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076618" y="3430690"/>
              </a:moveTo>
              <a:arcTo wR="1732594" hR="1732594" stAng="4712834" swAng="137433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73CD1D-9E4C-431C-BF5C-997C0E1C46EC}">
      <dsp:nvSpPr>
        <dsp:cNvPr id="0" name=""/>
        <dsp:cNvSpPr/>
      </dsp:nvSpPr>
      <dsp:spPr>
        <a:xfrm>
          <a:off x="1362112" y="31366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حَدَثُ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ٱلْحَلِّ</a:t>
          </a: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1404472" y="3179023"/>
        <a:ext cx="1250268" cy="783022"/>
      </dsp:txXfrm>
    </dsp:sp>
    <dsp:sp modelId="{9D5F11DE-B699-4089-8EA0-F9CDF0CFB50C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89352" y="2691206"/>
              </a:moveTo>
              <a:arcTo wR="1732594" hR="1732594" stAng="8784456" swAng="219511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B20B4-4BD7-47BC-952F-17A2802A167F}">
      <dsp:nvSpPr>
        <dsp:cNvPr id="0" name=""/>
        <dsp:cNvSpPr/>
      </dsp:nvSpPr>
      <dsp:spPr>
        <a:xfrm>
          <a:off x="732710" y="11995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وَضْعِيَّةُ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ٱلنِّهايَةِ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775070" y="1241923"/>
        <a:ext cx="1250268" cy="783022"/>
      </dsp:txXfrm>
    </dsp:sp>
    <dsp:sp modelId="{8650C8D7-95AA-4F52-9063-5A2FE9213D8B}">
      <dsp:nvSpPr>
        <dsp:cNvPr id="0" name=""/>
        <dsp:cNvSpPr/>
      </dsp:nvSpPr>
      <dsp:spPr>
        <a:xfrm>
          <a:off x="1306204" y="449736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10822" y="742418"/>
              </a:moveTo>
              <a:arcTo wR="1732594" hR="1732594" stAng="12891289" swAng="177328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6130AF-BFBE-486A-9B71-AB3714793C8E}">
      <dsp:nvSpPr>
        <dsp:cNvPr id="0" name=""/>
        <dsp:cNvSpPr/>
      </dsp:nvSpPr>
      <dsp:spPr>
        <a:xfrm>
          <a:off x="2298569" y="12530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وَضْعِيَّةُ </a:t>
          </a:r>
          <a:r>
            <a:rPr lang="ar-MA" sz="28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ٱلْبِدايَةِ</a:t>
          </a:r>
          <a:endParaRPr lang="fr-FR" sz="28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340929" y="54890"/>
        <a:ext cx="1250268" cy="783022"/>
      </dsp:txXfrm>
    </dsp:sp>
    <dsp:sp modelId="{FA2692EF-F17C-4250-B3B9-5769AB5F6A6E}">
      <dsp:nvSpPr>
        <dsp:cNvPr id="0" name=""/>
        <dsp:cNvSpPr/>
      </dsp:nvSpPr>
      <dsp:spPr>
        <a:xfrm>
          <a:off x="1323251" y="447766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320402" y="102758"/>
              </a:moveTo>
              <a:arcTo wR="1732594" hR="1732594" stAng="17389924" swAng="212014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72317E-D2C6-4771-98E4-7C3C5039DBE5}">
      <dsp:nvSpPr>
        <dsp:cNvPr id="0" name=""/>
        <dsp:cNvSpPr/>
      </dsp:nvSpPr>
      <dsp:spPr>
        <a:xfrm>
          <a:off x="4028301" y="11995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اَلْحَدَثُ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ٱلْمُرْبِكُ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070661" y="1241923"/>
        <a:ext cx="1250268" cy="783022"/>
      </dsp:txXfrm>
    </dsp:sp>
    <dsp:sp modelId="{92A418DE-C86F-4A2E-851F-D3EF1421FA76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462825" y="1642133"/>
              </a:moveTo>
              <a:arcTo wR="1732594" hR="1732594" stAng="21420430" swAng="219511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E5F066-9C06-493D-BAB0-E8DDB1AC2104}">
      <dsp:nvSpPr>
        <dsp:cNvPr id="0" name=""/>
        <dsp:cNvSpPr/>
      </dsp:nvSpPr>
      <dsp:spPr>
        <a:xfrm>
          <a:off x="3398899" y="31366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أَحْداثُ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ٱلْعُقْدَةِ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441259" y="3179023"/>
        <a:ext cx="1250268" cy="783022"/>
      </dsp:txXfrm>
    </dsp:sp>
    <dsp:sp modelId="{98EE6134-C306-4654-8A78-5B02C4585E6C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076618" y="3430690"/>
              </a:moveTo>
              <a:arcTo wR="1732594" hR="1732594" stAng="4712834" swAng="137433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73CD1D-9E4C-431C-BF5C-997C0E1C46EC}">
      <dsp:nvSpPr>
        <dsp:cNvPr id="0" name=""/>
        <dsp:cNvSpPr/>
      </dsp:nvSpPr>
      <dsp:spPr>
        <a:xfrm>
          <a:off x="1362112" y="31366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حَدَثُ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ٱلْحَلِّ</a:t>
          </a: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1404472" y="3179023"/>
        <a:ext cx="1250268" cy="783022"/>
      </dsp:txXfrm>
    </dsp:sp>
    <dsp:sp modelId="{9D5F11DE-B699-4089-8EA0-F9CDF0CFB50C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89352" y="2691206"/>
              </a:moveTo>
              <a:arcTo wR="1732594" hR="1732594" stAng="8784456" swAng="219511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B20B4-4BD7-47BC-952F-17A2802A167F}">
      <dsp:nvSpPr>
        <dsp:cNvPr id="0" name=""/>
        <dsp:cNvSpPr/>
      </dsp:nvSpPr>
      <dsp:spPr>
        <a:xfrm>
          <a:off x="732710" y="11995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وَضْعِيَّةُ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ٱلنِّهايَةِ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775070" y="1241923"/>
        <a:ext cx="1250268" cy="783022"/>
      </dsp:txXfrm>
    </dsp:sp>
    <dsp:sp modelId="{8650C8D7-95AA-4F52-9063-5A2FE9213D8B}">
      <dsp:nvSpPr>
        <dsp:cNvPr id="0" name=""/>
        <dsp:cNvSpPr/>
      </dsp:nvSpPr>
      <dsp:spPr>
        <a:xfrm>
          <a:off x="1306204" y="449736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10822" y="742418"/>
              </a:moveTo>
              <a:arcTo wR="1732594" hR="1732594" stAng="12891289" swAng="177328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1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C3BA3-E18D-46AD-346E-4DB429879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1C82B6-F344-0E94-309F-FA49D33C2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96482C-54A6-8119-D2EC-131D78C435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7C1C46-58BC-964A-4D8C-E1E021F49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98279-C7E5-D0DE-C9CB-76299D61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690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E13EA3-17C7-FD14-F5B5-B1630B23F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E067B6-6C48-C681-6F10-E120E3EDF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307F22-A97A-2BA2-018D-B04B349341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064CB3-6690-E182-6590-8D89EA51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C2BF22-E601-4966-7E66-72556515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9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DB375-2670-669E-D84B-53C114A3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D1357-5BE3-51EF-763B-36D1AE04E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C28606-956F-BAEF-46E2-FBFD289C1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1989F5-0EA3-296A-0913-DBF845C92E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797DD2-A9A2-2F48-E100-F9B051F7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9DF5D6-B551-F60C-BB18-CD27570F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70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70517-C4DC-15AC-CCEF-8388F037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C4909B-A237-7A04-8879-4134A999E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4BD143-4521-B903-FF7E-809DF51EB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FD4AEA-FA55-DD76-EECD-2913584DA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1CF778-CA5D-2A28-AE12-3F5C130C1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97FF03-5575-3961-0744-22C13345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0DCCF52-7D10-D7A6-F4BF-B2854BA7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151488-B687-CEE2-414E-8B3F6C1E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79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8A3238-2694-683C-88DB-EC32DA7A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F6A48D-5FCD-4B57-639A-74BCFF8EA0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A9584A-DA76-903B-0EF3-6BBFD294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283726-0B16-DAC4-D909-C5C1AEB4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49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35A02C-0FE4-D31A-11DA-02FD659233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0B5FF9-34FE-F61C-180D-3CCC05C9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378FE6-FE61-CC47-0E39-5B72192E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60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596E4-9FBF-9274-FBD8-2095D90B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A456DA-96B4-9952-0536-EA715924A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B4B25C-2352-05AD-C657-BD080F130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91711-01F2-9827-9274-515BA04D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EA7649-4D35-5D82-4294-91110497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F3E178-19D2-4466-A4E2-26A1F6AF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3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D6FFC3-45F2-9875-3B35-7CC4D63E7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E0E846D-554D-7CFA-9B6D-3B722236D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633025-9640-5A3A-FB95-A5D951B29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D5B479-496A-4C87-87FF-66E295E2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A8850C-00A1-67E5-53B4-FDD9823F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A90FCE-78C1-8402-F919-0388FCE9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78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2EFEA-9350-5214-F111-F23ECA46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1AA329-4B45-5F97-1F13-4E9A36C7E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3D978B-B9E2-E8E2-48F2-1F5169C2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6FE140-8525-E215-2407-FAFC76032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CCD182-EA5D-0E0A-DC21-91018692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415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C14EC7-6C23-8B32-2904-7A04243297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361EFE-EDAD-9284-0392-773BE8692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5A2C2-FB4B-33DE-0AC8-F1CC9C8CD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BF964D-9D7B-DFEE-7254-157A3A01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1D1EDE-9733-630D-BDE0-5E05EA01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408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776720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758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3424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787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64996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7205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63045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65704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06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63286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15761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775707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59845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782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9970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00152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08005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7918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2176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86405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0026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08513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83685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91386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40362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67630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45438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801207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83242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7341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5118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81035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581868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14101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85272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72347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4703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42759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72718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80195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10951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27440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69398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80055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35341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852376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5914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946887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7619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9524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3756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07501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414032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820026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293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70427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63129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030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28607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967610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51224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793443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78874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048555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3828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776748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75175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3623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8927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9163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15521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2820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43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70523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7618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95417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383020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71043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56885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7802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57076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3445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87330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348557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75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71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4" r:id="rId26"/>
    <p:sldLayoutId id="2147483926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91529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6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696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213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590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92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284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2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1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3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10" Type="http://schemas.openxmlformats.org/officeDocument/2006/relationships/image" Target="../media/image43.png"/><Relationship Id="rId4" Type="http://schemas.openxmlformats.org/officeDocument/2006/relationships/image" Target="../media/image30.pn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2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27.png"/><Relationship Id="rId7" Type="http://schemas.openxmlformats.org/officeDocument/2006/relationships/diagramData" Target="../diagrams/data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11" Type="http://schemas.microsoft.com/office/2007/relationships/diagramDrawing" Target="../diagrams/drawing1.xml"/><Relationship Id="rId5" Type="http://schemas.openxmlformats.org/officeDocument/2006/relationships/image" Target="../media/image30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9.png"/><Relationship Id="rId9" Type="http://schemas.openxmlformats.org/officeDocument/2006/relationships/diagramQuickStyle" Target="../diagrams/quickStyle1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27.png"/><Relationship Id="rId7" Type="http://schemas.openxmlformats.org/officeDocument/2006/relationships/diagramData" Target="../diagrams/data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11" Type="http://schemas.microsoft.com/office/2007/relationships/diagramDrawing" Target="../diagrams/drawing2.xml"/><Relationship Id="rId5" Type="http://schemas.openxmlformats.org/officeDocument/2006/relationships/image" Target="../media/image30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29.png"/><Relationship Id="rId9" Type="http://schemas.openxmlformats.org/officeDocument/2006/relationships/diagramQuickStyle" Target="../diagrams/quickStyle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5.xml"/><Relationship Id="rId4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1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80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80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52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6433CCD-2770-2288-AA6D-0EF0656B4F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5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398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08256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– الحصة3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– الحصة4 (30)د.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استماع.</a:t>
            </a:r>
            <a:r>
              <a:rPr lang="ar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والتحدث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+ دعم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 (20)د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5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107125" y="3380220"/>
            <a:ext cx="1500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الألعاب الأولمبية(ح4).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إنتاج حكاية خيالية.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(ح5)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فقرة باستعمال مفردات معجم الأسبوع.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نص "الألعاب الأولمبية".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43743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مقاطع حكاية خيالية.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D09D1E-BAB1-7053-E918-C366FA79F1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81C862-4459-1441-E73B-7922C5E38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DDC52-DF50-35CE-313B-CE4B912126F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AC476-51B5-5D04-1204-3561E512EDC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6CBF4A-49E3-9DC5-0F9D-93E9B81D979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DA2EFF-08F2-E7AB-9E29-C23F1BE29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6F467D-E198-077F-CFA4-C3636D854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F5DE06-A3FA-0B3C-0365-D7624BCD7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28592C-09FF-06FB-DAD6-CA9661AF68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B92C32FC-B18D-6DD5-F453-9CC6D650CF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1B026-728F-564B-1342-091BF4373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CA9E038-FF63-B411-3645-097221DB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في نهاية الحصة الفائز بنجمة السلوك.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CE4A0F-D0FF-DAE7-5043-EFA86F8B53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A4A5C9-B56B-EA55-F3A7-08467310B66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BCF1F1-F0DA-C982-4CB5-80FAEB77E58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CB0397-0CF5-D7A1-B88A-89273511974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121910-8C15-A8BA-1932-472B42AD60F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9B1BB0-02C1-B865-9630-EC4A93D25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AD68B1-31C1-79C3-DD1F-7E09D18440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028D0B-8C6A-5A97-E316-00AF85EBC9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B27433-8A2C-648F-A49B-F1C212EAAC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8995C3-D882-572D-1560-9B61D860AFFC}"/>
              </a:ext>
            </a:extLst>
          </p:cNvPr>
          <p:cNvSpPr txBox="1">
            <a:spLocks/>
          </p:cNvSpPr>
          <p:nvPr/>
        </p:nvSpPr>
        <p:spPr>
          <a:xfrm>
            <a:off x="1764833" y="3463829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EE9F68C-24B4-1F1D-6FA9-FCC9259D4D0E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AEF691-5390-6895-00DD-7704D6B63B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A130A76B-09BE-C738-FFD4-B5C8F158B9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A14835-0109-3B6B-12A4-54348CA18C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3AFC68-AC28-5A74-3077-927D824C07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E46A258A-F1F0-192D-F669-554BC123A2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A76D292-077C-351F-7DF6-0F513FDE490B}"/>
              </a:ext>
            </a:extLst>
          </p:cNvPr>
          <p:cNvSpPr txBox="1">
            <a:spLocks/>
          </p:cNvSpPr>
          <p:nvPr/>
        </p:nvSpPr>
        <p:spPr>
          <a:xfrm>
            <a:off x="1764833" y="4445577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74143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4B5F4E-90C4-00A4-75AE-992CF585A1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67FCDB-74EC-2EFD-0719-A4C5AD7E4FB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4F2CBC-D8C4-4B7F-6C80-BBA4345CB4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50B281-FF33-AE12-9316-6D591D35760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66AAA-1335-070B-0761-0715E5850D7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8A4FCA-6A6E-D297-9F68-383FBB877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B60D71-0878-6A46-A868-BFA57FC684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D379F5-0B13-75D3-4073-6D033756D7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3ABFF5-9818-8C92-6932-6B964A22FDB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D138E836-D9E2-B64A-F6B7-E27905FA731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7609" y="1884363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بمراجعة معجم. من يذكرنا بالمفردات الجديدة التي تعلمتموها في هذا الأسبوع 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D2A31E-7CE4-7C42-6515-7F16A7145E1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D2DF4-69D0-6512-40CD-B5BEA16F3EC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223C22-0218-EC5A-7EF3-E4AE306D49F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EC09C0-3B63-AD94-FDE5-5BEC52DED59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D4AC49B-BEAC-9A3F-D569-CF31B420A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766B690-83C4-C475-0F3A-67538C0752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B7682CA-CD63-BD71-A751-E3A3B4BD71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2094C9-F820-968B-26E9-6096575D43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3B50E96-1E50-93A3-9DF3-9E36251CD827}"/>
              </a:ext>
            </a:extLst>
          </p:cNvPr>
          <p:cNvSpPr txBox="1"/>
          <p:nvPr/>
        </p:nvSpPr>
        <p:spPr>
          <a:xfrm>
            <a:off x="1070129" y="2997815"/>
            <a:ext cx="6840000" cy="1940957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ٱلْمُفْرَداتُ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ٱلْجَديدةُ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تَعَلَّمْتُموها في هذا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43A9DE-4810-EB86-BA05-6B1F4FA37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بعضها. من يقرأ؟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E129A2-B180-94C3-B255-5711BBB7BA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BAA9B2-86E8-CE29-849F-9CA0B8353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BCA236-C2CC-5404-19BD-391EA540B61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B52F7A-5684-2659-E267-3E9CBF376CA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4324E7-B825-3B69-B0C9-2293BAAA49C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F0AA56-6ECC-02E4-B535-01547B04B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2FFE99-7E08-C27E-843E-AD2FAD1AB0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3CA57B-A13D-CD4D-9F0C-C41F63E366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73E2A3-AD14-6513-8BDB-F27CF9008F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2ACD0E0-4326-0CEC-2CF8-CC5001FBC630}"/>
              </a:ext>
            </a:extLst>
          </p:cNvPr>
          <p:cNvSpPr txBox="1"/>
          <p:nvPr/>
        </p:nvSpPr>
        <p:spPr>
          <a:xfrm>
            <a:off x="472537" y="4206366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اَلتَّسامُحُ 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70FDB64A-4A4D-6F9C-AB5F-FFF115D82B1A}"/>
              </a:ext>
            </a:extLst>
          </p:cNvPr>
          <p:cNvSpPr txBox="1"/>
          <p:nvPr/>
        </p:nvSpPr>
        <p:spPr>
          <a:xfrm>
            <a:off x="6341974" y="2071057"/>
            <a:ext cx="2032275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200" dirty="0">
                <a:sym typeface="Calibri"/>
              </a:rPr>
              <a:t>اَلْأَلْعابُ </a:t>
            </a:r>
            <a:r>
              <a:rPr lang="ar-MA" sz="3200" dirty="0" err="1">
                <a:sym typeface="Calibri"/>
              </a:rPr>
              <a:t>ٱلْأُولَمْبِيَّةُ</a:t>
            </a:r>
            <a:endParaRPr lang="ar-MA" sz="3200" dirty="0"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61414288-E16F-B366-D535-34ED8B112014}"/>
              </a:ext>
            </a:extLst>
          </p:cNvPr>
          <p:cNvSpPr txBox="1"/>
          <p:nvPr/>
        </p:nvSpPr>
        <p:spPr>
          <a:xfrm>
            <a:off x="536359" y="1970407"/>
            <a:ext cx="2554530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ym typeface="Sakkal Majalla"/>
              </a:rPr>
              <a:t>اَلرِّياضاتُ </a:t>
            </a:r>
            <a:r>
              <a:rPr lang="ar-MA" sz="3600" dirty="0" err="1">
                <a:sym typeface="Sakkal Majalla"/>
              </a:rPr>
              <a:t>ٱلصَّيْفِيَّةُ</a:t>
            </a:r>
            <a:endParaRPr lang="ar-MA" sz="3600" dirty="0">
              <a:sym typeface="Sakkal Majalla"/>
            </a:endParaRP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BCF42B78-0D33-F912-84D7-9BFB30069EB9}"/>
              </a:ext>
            </a:extLst>
          </p:cNvPr>
          <p:cNvSpPr txBox="1"/>
          <p:nvPr/>
        </p:nvSpPr>
        <p:spPr>
          <a:xfrm>
            <a:off x="6359413" y="4165852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اَلْأَقْطارُ</a:t>
            </a:r>
            <a:endParaRPr lang="ar-MA" sz="4000" dirty="0">
              <a:sym typeface="Sakkal Majalla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DB1EE319-B60C-D159-BC3C-AB6EEA708557}"/>
              </a:ext>
            </a:extLst>
          </p:cNvPr>
          <p:cNvSpPr txBox="1"/>
          <p:nvPr/>
        </p:nvSpPr>
        <p:spPr>
          <a:xfrm>
            <a:off x="3306841" y="2969322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اَلشُّعْلَةُ </a:t>
            </a:r>
            <a:r>
              <a:rPr lang="ar-MA" sz="4000" dirty="0" err="1">
                <a:sym typeface="Sakkal Majalla"/>
              </a:rPr>
              <a:t>ٱلْأولَمْبِيَّةُ</a:t>
            </a:r>
            <a:endParaRPr lang="ar-MA" sz="4000" dirty="0">
              <a:sym typeface="Sakkal Majalla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3944692-2415-B819-A98D-B4EF781F3DED}"/>
              </a:ext>
            </a:extLst>
          </p:cNvPr>
          <p:cNvSpPr txBox="1"/>
          <p:nvPr/>
        </p:nvSpPr>
        <p:spPr>
          <a:xfrm>
            <a:off x="460794" y="3003711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اَلْعَلَمُ </a:t>
            </a:r>
            <a:r>
              <a:rPr lang="ar-MA" sz="4000" dirty="0" err="1"/>
              <a:t>ٱلْأولَمْبِيُّ</a:t>
            </a:r>
            <a:endParaRPr lang="fr-FR" sz="4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ADDA87E-BF43-1579-629B-827CAD211C3D}"/>
              </a:ext>
            </a:extLst>
          </p:cNvPr>
          <p:cNvSpPr txBox="1"/>
          <p:nvPr/>
        </p:nvSpPr>
        <p:spPr>
          <a:xfrm>
            <a:off x="3285907" y="4124513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اَلْقِيَمُ</a:t>
            </a:r>
            <a:endParaRPr lang="fr-FR" sz="4400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055236CA-D538-85AE-317E-BF7A2978E160}"/>
              </a:ext>
            </a:extLst>
          </p:cNvPr>
          <p:cNvSpPr txBox="1"/>
          <p:nvPr/>
        </p:nvSpPr>
        <p:spPr>
          <a:xfrm>
            <a:off x="3285907" y="1936356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اَلرِّياضاتُ </a:t>
            </a:r>
            <a:r>
              <a:rPr lang="ar-MA" sz="4000" dirty="0" err="1">
                <a:sym typeface="Calibri"/>
              </a:rPr>
              <a:t>ٱلشَّتْوِيَّةُ</a:t>
            </a:r>
            <a:endParaRPr lang="ar-MA" sz="4000" dirty="0">
              <a:sym typeface="Calibri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A4F92C1-C47F-2841-7070-D2229B629D11}"/>
              </a:ext>
            </a:extLst>
          </p:cNvPr>
          <p:cNvSpPr txBox="1"/>
          <p:nvPr/>
        </p:nvSpPr>
        <p:spPr>
          <a:xfrm>
            <a:off x="6359413" y="3037426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أولَمْبيا</a:t>
            </a:r>
            <a:endParaRPr lang="ar-MA" sz="3200" dirty="0">
              <a:sym typeface="Calibri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67D3E69-42F4-879D-118A-F1AF0B50F9C3}"/>
              </a:ext>
            </a:extLst>
          </p:cNvPr>
          <p:cNvSpPr txBox="1"/>
          <p:nvPr/>
        </p:nvSpPr>
        <p:spPr>
          <a:xfrm>
            <a:off x="3340050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اَلْأَخْلاقُ</a:t>
            </a:r>
            <a:endParaRPr lang="fr-FR" sz="40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1CBF91D-6DB5-1C81-04B8-14BE07E7B315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اَلتَّنافُسُ </a:t>
            </a:r>
            <a:endParaRPr lang="fr-FR" sz="4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F272A9A-F798-2481-9BBC-D25FEE48E583}"/>
              </a:ext>
            </a:extLst>
          </p:cNvPr>
          <p:cNvSpPr txBox="1"/>
          <p:nvPr/>
        </p:nvSpPr>
        <p:spPr>
          <a:xfrm>
            <a:off x="460794" y="5474805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اَلتَّعَصُّبُ</a:t>
            </a:r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B3A2C-57E8-C462-1A66-543EE9BAA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02AC50-DBC1-BF7E-BCBA-479398550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مفردة ويشرحها باستعمال المرادف أو الضد أو بتركيبها في جملة مفيدة؟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E2EC5E-4072-29B7-84A9-63F28FCE2B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D8C227-E217-A001-4B8B-0D10837B1C8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B5631C-AF3F-76CE-1323-930670216ED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FCEC7F-3213-037D-00D7-F3FA996D77E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8D1613-F7C3-9680-8F19-37D6615DB14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8E6F8B4-81A8-F6C0-526B-0BBDCE9F6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96C0D1-A815-47E0-FCD5-0E66D4CAC2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D707C7-FEF0-B3C0-B5F4-DE9E29C890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73FF1B-32CB-704D-6651-9E7D7D8232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BBD3CBC-C955-C526-4DD8-2D0F68E3F58F}"/>
              </a:ext>
            </a:extLst>
          </p:cNvPr>
          <p:cNvSpPr txBox="1"/>
          <p:nvPr/>
        </p:nvSpPr>
        <p:spPr>
          <a:xfrm>
            <a:off x="472537" y="4206366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اَلتَّسامُحُ 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62CC8A82-2AE6-DF0B-930A-B1EDE3E1EB04}"/>
              </a:ext>
            </a:extLst>
          </p:cNvPr>
          <p:cNvSpPr txBox="1"/>
          <p:nvPr/>
        </p:nvSpPr>
        <p:spPr>
          <a:xfrm>
            <a:off x="6341974" y="2071057"/>
            <a:ext cx="2032275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200" dirty="0">
                <a:sym typeface="Calibri"/>
              </a:rPr>
              <a:t>اَلْأَلْعابُ </a:t>
            </a:r>
            <a:r>
              <a:rPr lang="ar-MA" sz="3200" dirty="0" err="1">
                <a:sym typeface="Calibri"/>
              </a:rPr>
              <a:t>ٱلْأُولَمْبِيَّةُ</a:t>
            </a:r>
            <a:endParaRPr lang="ar-MA" sz="3200" dirty="0"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8AF6DC46-D78B-EA65-CE54-0CAE0D9D67FA}"/>
              </a:ext>
            </a:extLst>
          </p:cNvPr>
          <p:cNvSpPr txBox="1"/>
          <p:nvPr/>
        </p:nvSpPr>
        <p:spPr>
          <a:xfrm>
            <a:off x="536359" y="1970407"/>
            <a:ext cx="2554530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ym typeface="Sakkal Majalla"/>
              </a:rPr>
              <a:t>اَلرِّياضاتُ </a:t>
            </a:r>
            <a:r>
              <a:rPr lang="ar-MA" sz="3600" dirty="0" err="1">
                <a:sym typeface="Sakkal Majalla"/>
              </a:rPr>
              <a:t>ٱلصَّيْفِيَّةُ</a:t>
            </a:r>
            <a:endParaRPr lang="ar-MA" sz="3600" dirty="0">
              <a:sym typeface="Sakkal Majalla"/>
            </a:endParaRP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7E43970C-BAB5-8FB5-3ACF-270B56E67750}"/>
              </a:ext>
            </a:extLst>
          </p:cNvPr>
          <p:cNvSpPr txBox="1"/>
          <p:nvPr/>
        </p:nvSpPr>
        <p:spPr>
          <a:xfrm>
            <a:off x="6359413" y="4165852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اَلْأَقْطارُ</a:t>
            </a:r>
            <a:endParaRPr lang="ar-MA" sz="4000" dirty="0">
              <a:sym typeface="Sakkal Majalla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4D44ABA7-A325-CBE2-BB58-FDFF667666F3}"/>
              </a:ext>
            </a:extLst>
          </p:cNvPr>
          <p:cNvSpPr txBox="1"/>
          <p:nvPr/>
        </p:nvSpPr>
        <p:spPr>
          <a:xfrm>
            <a:off x="3306841" y="2969322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اَلشُّعْلَةُ </a:t>
            </a:r>
            <a:r>
              <a:rPr lang="ar-MA" sz="4000" dirty="0" err="1">
                <a:sym typeface="Sakkal Majalla"/>
              </a:rPr>
              <a:t>ٱلْأولَمْبِيَّةُ</a:t>
            </a:r>
            <a:endParaRPr lang="ar-MA" sz="4000" dirty="0">
              <a:sym typeface="Sakkal Majalla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81C73E8-4C19-DE16-031D-A870A43E5D0F}"/>
              </a:ext>
            </a:extLst>
          </p:cNvPr>
          <p:cNvSpPr txBox="1"/>
          <p:nvPr/>
        </p:nvSpPr>
        <p:spPr>
          <a:xfrm>
            <a:off x="460794" y="3003711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اَلْعَلَمُ </a:t>
            </a:r>
            <a:r>
              <a:rPr lang="ar-MA" sz="4000" dirty="0" err="1"/>
              <a:t>ٱلْأولَمْبِيُّ</a:t>
            </a:r>
            <a:endParaRPr lang="fr-FR" sz="4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4B8E28C-E5B0-249F-B444-57C5484D6F5D}"/>
              </a:ext>
            </a:extLst>
          </p:cNvPr>
          <p:cNvSpPr txBox="1"/>
          <p:nvPr/>
        </p:nvSpPr>
        <p:spPr>
          <a:xfrm>
            <a:off x="3285907" y="4124513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اَلْقِيَمُ</a:t>
            </a:r>
            <a:endParaRPr lang="fr-FR" sz="4400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C1340F6C-1C2C-0659-20DB-89921548048C}"/>
              </a:ext>
            </a:extLst>
          </p:cNvPr>
          <p:cNvSpPr txBox="1"/>
          <p:nvPr/>
        </p:nvSpPr>
        <p:spPr>
          <a:xfrm>
            <a:off x="3285907" y="1936356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اَلرِّياضاتُ </a:t>
            </a:r>
            <a:r>
              <a:rPr lang="ar-MA" sz="4000" dirty="0" err="1">
                <a:sym typeface="Calibri"/>
              </a:rPr>
              <a:t>ٱلشَّتْوِيَّةُ</a:t>
            </a:r>
            <a:endParaRPr lang="ar-MA" sz="4000" dirty="0">
              <a:sym typeface="Calibri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EF52531-0829-502E-9155-B7B4CE79B2FC}"/>
              </a:ext>
            </a:extLst>
          </p:cNvPr>
          <p:cNvSpPr txBox="1"/>
          <p:nvPr/>
        </p:nvSpPr>
        <p:spPr>
          <a:xfrm>
            <a:off x="6359413" y="3037426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أولَمْبيا</a:t>
            </a:r>
            <a:endParaRPr lang="ar-MA" sz="3200" dirty="0">
              <a:sym typeface="Calibri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79B995F-47AE-2792-7F92-B7318AF28CD8}"/>
              </a:ext>
            </a:extLst>
          </p:cNvPr>
          <p:cNvSpPr txBox="1"/>
          <p:nvPr/>
        </p:nvSpPr>
        <p:spPr>
          <a:xfrm>
            <a:off x="3340050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اَلْأَخْلاقُ</a:t>
            </a:r>
            <a:endParaRPr lang="fr-FR" sz="40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BE72236-52C6-0E71-EF79-F6E13FA26397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اَلتَّنافُسُ </a:t>
            </a:r>
            <a:endParaRPr lang="fr-FR" sz="4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48D2838-A721-0D5D-4828-D369FCDACA30}"/>
              </a:ext>
            </a:extLst>
          </p:cNvPr>
          <p:cNvSpPr txBox="1"/>
          <p:nvPr/>
        </p:nvSpPr>
        <p:spPr>
          <a:xfrm>
            <a:off x="460794" y="5474805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اَلتَّعَصُّبُ</a:t>
            </a:r>
          </a:p>
        </p:txBody>
      </p:sp>
    </p:spTree>
    <p:extLst>
      <p:ext uri="{BB962C8B-B14F-4D97-AF65-F5344CB8AC3E}">
        <p14:creationId xmlns:p14="http://schemas.microsoft.com/office/powerpoint/2010/main" val="163812744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37972-D0E9-B72E-1A1B-F44AA34FA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3A71DA-37F1-2CC7-1500-896445FF6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البحث. اكتبوا فقرة منسجمة من 20 كلمة على الأقل باستعمال أكبر عدد من المفردات.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05D5447-4B4C-8901-4DE2-E369963408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2DA6496-4054-8852-6CDC-B6CD71AF969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0182A9-1365-8CCD-5623-63CB3531758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B416C2-5AF1-7C0F-7B97-406B11989C1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FE410C-477D-2324-A352-B03237FE695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AD39E70-1935-9213-D84A-59F4BEEF2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508059-4E5F-DEDF-3DE2-C20C2A1C92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1EDBA06-4007-66CB-B79C-33EDA57331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E3A00B-12D1-3056-A3E2-B79C1E8BE3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C8A6837-3EBB-8987-8627-0C7B2FE13BC4}"/>
              </a:ext>
            </a:extLst>
          </p:cNvPr>
          <p:cNvSpPr txBox="1"/>
          <p:nvPr/>
        </p:nvSpPr>
        <p:spPr>
          <a:xfrm>
            <a:off x="472537" y="4206366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اَلتَّسامُحُ 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ADD75E05-A822-BD8C-D55B-9B0C01301592}"/>
              </a:ext>
            </a:extLst>
          </p:cNvPr>
          <p:cNvSpPr txBox="1"/>
          <p:nvPr/>
        </p:nvSpPr>
        <p:spPr>
          <a:xfrm>
            <a:off x="6341974" y="2071057"/>
            <a:ext cx="2032275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200" dirty="0">
                <a:sym typeface="Calibri"/>
              </a:rPr>
              <a:t>اَلْأَلْعابُ </a:t>
            </a:r>
            <a:r>
              <a:rPr lang="ar-MA" sz="3200" dirty="0" err="1">
                <a:sym typeface="Calibri"/>
              </a:rPr>
              <a:t>ٱلْأُولَمْبِيَّةُ</a:t>
            </a:r>
            <a:endParaRPr lang="ar-MA" sz="3200" dirty="0"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19F33B6B-E19F-EFAF-01A3-17C02FFF9D54}"/>
              </a:ext>
            </a:extLst>
          </p:cNvPr>
          <p:cNvSpPr txBox="1"/>
          <p:nvPr/>
        </p:nvSpPr>
        <p:spPr>
          <a:xfrm>
            <a:off x="536359" y="1970407"/>
            <a:ext cx="2554530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ym typeface="Sakkal Majalla"/>
              </a:rPr>
              <a:t>اَلرِّياضاتُ </a:t>
            </a:r>
            <a:r>
              <a:rPr lang="ar-MA" sz="3600" dirty="0" err="1">
                <a:sym typeface="Sakkal Majalla"/>
              </a:rPr>
              <a:t>ٱلصَّيْفِيَّةُ</a:t>
            </a:r>
            <a:endParaRPr lang="ar-MA" sz="3600" dirty="0">
              <a:sym typeface="Sakkal Majalla"/>
            </a:endParaRP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C4E9E6C0-8D2A-B091-20E5-4C503024C92B}"/>
              </a:ext>
            </a:extLst>
          </p:cNvPr>
          <p:cNvSpPr txBox="1"/>
          <p:nvPr/>
        </p:nvSpPr>
        <p:spPr>
          <a:xfrm>
            <a:off x="6359413" y="4165852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اَلْأَقْطارُ</a:t>
            </a:r>
            <a:endParaRPr lang="ar-MA" sz="4000" dirty="0">
              <a:sym typeface="Sakkal Majalla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C6C5C815-8028-AF79-64AF-83C04F83FB8E}"/>
              </a:ext>
            </a:extLst>
          </p:cNvPr>
          <p:cNvSpPr txBox="1"/>
          <p:nvPr/>
        </p:nvSpPr>
        <p:spPr>
          <a:xfrm>
            <a:off x="3306841" y="2969322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اَلشُّعْلَةُ </a:t>
            </a:r>
            <a:r>
              <a:rPr lang="ar-MA" sz="4000" dirty="0" err="1">
                <a:sym typeface="Sakkal Majalla"/>
              </a:rPr>
              <a:t>ٱلْأولَمْبِيَّةُ</a:t>
            </a:r>
            <a:endParaRPr lang="ar-MA" sz="4000" dirty="0">
              <a:sym typeface="Sakkal Majalla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78331A7-DAB9-1B42-EC70-C369BD17051F}"/>
              </a:ext>
            </a:extLst>
          </p:cNvPr>
          <p:cNvSpPr txBox="1"/>
          <p:nvPr/>
        </p:nvSpPr>
        <p:spPr>
          <a:xfrm>
            <a:off x="460794" y="3003711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اَلْعَلَمُ </a:t>
            </a:r>
            <a:r>
              <a:rPr lang="ar-MA" sz="4000" dirty="0" err="1"/>
              <a:t>ٱلْأولَمْبِيُّ</a:t>
            </a:r>
            <a:endParaRPr lang="fr-FR" sz="4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6E5966F-F6A7-26D8-E9B6-8030B965C489}"/>
              </a:ext>
            </a:extLst>
          </p:cNvPr>
          <p:cNvSpPr txBox="1"/>
          <p:nvPr/>
        </p:nvSpPr>
        <p:spPr>
          <a:xfrm>
            <a:off x="3285907" y="4124513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اَلْقِيَمُ</a:t>
            </a:r>
            <a:endParaRPr lang="fr-FR" sz="4400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965901B3-9470-28F0-0D3A-97C547A8B867}"/>
              </a:ext>
            </a:extLst>
          </p:cNvPr>
          <p:cNvSpPr txBox="1"/>
          <p:nvPr/>
        </p:nvSpPr>
        <p:spPr>
          <a:xfrm>
            <a:off x="3285907" y="1936356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اَلرِّياضاتُ </a:t>
            </a:r>
            <a:r>
              <a:rPr lang="ar-MA" sz="4000" dirty="0" err="1">
                <a:sym typeface="Calibri"/>
              </a:rPr>
              <a:t>ٱلشَّتْوِيَّةُ</a:t>
            </a:r>
            <a:endParaRPr lang="ar-MA" sz="4000" dirty="0">
              <a:sym typeface="Calibri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9D6D9E6-9401-B4BC-AD43-C3B1B9EA750F}"/>
              </a:ext>
            </a:extLst>
          </p:cNvPr>
          <p:cNvSpPr txBox="1"/>
          <p:nvPr/>
        </p:nvSpPr>
        <p:spPr>
          <a:xfrm>
            <a:off x="6359413" y="3037426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أولَمْبيا</a:t>
            </a:r>
            <a:endParaRPr lang="ar-MA" sz="3200" dirty="0">
              <a:sym typeface="Calibri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5F2123B-F937-FEB2-58DC-97A1885DD876}"/>
              </a:ext>
            </a:extLst>
          </p:cNvPr>
          <p:cNvSpPr txBox="1"/>
          <p:nvPr/>
        </p:nvSpPr>
        <p:spPr>
          <a:xfrm>
            <a:off x="3340050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اَلْأَخْلاقُ</a:t>
            </a:r>
            <a:endParaRPr lang="fr-FR" sz="40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4B87DF7-7AB4-584F-EA0D-813990B54CE2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اَلتَّنافُسُ </a:t>
            </a:r>
            <a:endParaRPr lang="fr-FR" sz="4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84A3B17-2F18-0F1A-99CC-F6F6D832475B}"/>
              </a:ext>
            </a:extLst>
          </p:cNvPr>
          <p:cNvSpPr txBox="1"/>
          <p:nvPr/>
        </p:nvSpPr>
        <p:spPr>
          <a:xfrm>
            <a:off x="460794" y="5474805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اَلتَّعَصُّبُ</a:t>
            </a:r>
          </a:p>
        </p:txBody>
      </p:sp>
    </p:spTree>
    <p:extLst>
      <p:ext uri="{BB962C8B-B14F-4D97-AF65-F5344CB8AC3E}">
        <p14:creationId xmlns:p14="http://schemas.microsoft.com/office/powerpoint/2010/main" val="158060280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إنتاجه؟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DBDD1C-0888-F708-7D3A-39DF83B46317}"/>
              </a:ext>
            </a:extLst>
          </p:cNvPr>
          <p:cNvSpPr txBox="1"/>
          <p:nvPr/>
        </p:nvSpPr>
        <p:spPr>
          <a:xfrm>
            <a:off x="1877041" y="2969299"/>
            <a:ext cx="5226175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1D2275-1D3B-9EC4-5C43-23ADE26631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الفائز في المسابقة؟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93E9A3C1-D7AB-9A3C-3490-EF2DA9D288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66479-A41E-6DA1-E735-80F21CDC5D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47728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631919" y="1771950"/>
            <a:ext cx="5466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الألعاب الأولمبية( ح</a:t>
            </a: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9F4F4-3741-FBD2-CA43-913C659D7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08BD8-81DB-D117-9378-A907E05DF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باستثمار نص " الألعاب الأولمبية". خذوا كراساتكم، الصفحة 84.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9DB2BF-232B-9D9D-E5CA-8B6F288A04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625BAE-4978-B055-BF3C-52B0D076180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3301F-53D0-F6F1-F978-FB01EC1D0C5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3EDE6B-F3C7-5C2F-014E-DBDD5360FC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D9395D-F6C4-76BC-13B6-C8A112D0864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A9C961-5BA5-D8FB-2356-DAC0C2286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50277B-186D-6F96-5790-64F82968D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7FE0D3-679D-67C8-0FE0-9131BD2CB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54632-0AD7-A4AD-F7E4-9BC7E030D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327A52-33BD-BB97-68A8-A78081C1540D}"/>
              </a:ext>
            </a:extLst>
          </p:cNvPr>
          <p:cNvSpPr txBox="1"/>
          <p:nvPr/>
        </p:nvSpPr>
        <p:spPr>
          <a:xfrm>
            <a:off x="1577649" y="2877859"/>
            <a:ext cx="5226175" cy="146423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أَسْتَثْمِرُ ٱلنَّصَّ.</a:t>
            </a:r>
          </a:p>
        </p:txBody>
      </p:sp>
    </p:spTree>
    <p:extLst>
      <p:ext uri="{BB962C8B-B14F-4D97-AF65-F5344CB8AC3E}">
        <p14:creationId xmlns:p14="http://schemas.microsoft.com/office/powerpoint/2010/main" val="198867923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B41E2-E1C6-0A4F-A6A3-9662E4FBF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1892DA-CF4C-E467-F97D-A2C77614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قراءة النص قراءة صامتة وسريعة.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BBE0C-B71D-D2C9-7A21-A8C75830D0C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FCBB60-5CBF-44AD-AA38-78CEE2D9DF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54A10E-FA1C-50BD-B5B2-73BD97E3E90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E7ACEF-6CBA-E51F-FC83-CD44F1C3DB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AE02B1-9073-1DA2-5799-4B8C4035C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55BF41-5A6B-EF9C-35E1-859485E9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5E87D1-3053-3D7F-C11F-A9C06C891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629F2B-55C8-AFFF-2F9F-3549EA1C78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3D114-8924-26AC-B49C-942B55A68F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A67D36-F802-F45C-71BF-5CB20209B8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116" y="1211483"/>
            <a:ext cx="795864" cy="9159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DF643F1-D4B1-0CF7-89C7-133752A8AD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638" y="2022995"/>
            <a:ext cx="2634415" cy="39398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1426FD3-305B-A084-A507-895C8ABA03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097" y="1835915"/>
            <a:ext cx="2682459" cy="4013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64E639A-EA40-799E-F897-730220D6BC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23" y="2235938"/>
            <a:ext cx="2700093" cy="393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489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A6247-1E35-2AD4-035A-0B951033D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26315-0C6D-7DF9-AE95-236C46512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756000"/>
            <a:ext cx="7225168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البحث. استعينوا بالرسومات الواردة على الصفحة الثانية وحددوا أسماء 6 رياضات تمارس في الألعاب الأولمبية.( يمكن اقتراح رياضات أخرى.)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350A4F-2431-5F72-849F-62DA2B84299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2A6401-4157-DBB2-26A5-5AA6CA8EBFC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4F653A-3639-0165-84DE-0C838818F9D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BB40FE-7FCE-9B93-13C2-EA9A01CAF1A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43B1C6-5A42-0B0D-508B-84EEBC140E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95CBD8-D58C-3068-30B5-B3BC7C3DD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9CBB7D-8A05-6A20-E51A-755F8E3A8B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818404-83B5-609F-FF9A-664931BB34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F37987-95AC-C457-17CA-3CBB169F1F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4F9AED62-D072-7713-6B02-2A2EE487A1DE}"/>
              </a:ext>
            </a:extLst>
          </p:cNvPr>
          <p:cNvSpPr txBox="1">
            <a:spLocks/>
          </p:cNvSpPr>
          <p:nvPr/>
        </p:nvSpPr>
        <p:spPr>
          <a:xfrm>
            <a:off x="2228472" y="3098800"/>
            <a:ext cx="485304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6000" dirty="0">
                <a:cs typeface="Microsoft Uighur" panose="02000000000000000000" pitchFamily="2" charset="-78"/>
              </a:rPr>
              <a:t>أَسْماءُ رِياضاتٍ أولَمْبِيَّةٍ</a:t>
            </a:r>
            <a:endParaRPr lang="fr-FR" sz="6000" dirty="0"/>
          </a:p>
        </p:txBody>
      </p:sp>
      <p:pic>
        <p:nvPicPr>
          <p:cNvPr id="19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E2480070-2D42-13B3-54AD-356F3A2105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283724"/>
            <a:ext cx="1374049" cy="1374049"/>
          </a:xfrm>
          <a:prstGeom prst="round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599400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DE286-DD30-2E42-CC2C-C16EE3836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F9FB13-2E69-8CC8-C7BB-41C5756A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4BD94-8AEB-7D26-6885-37CDC03B37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C140A-D0FE-A72F-DA4C-6311F1E1C2D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14F99-57F0-D6A4-E131-3105983B27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0FF633-A1EF-BECC-D80A-D87F8B9EA23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8882DE-F431-C449-C069-1825232C75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27CE78-AECA-1E55-47D8-8F31C5D63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9ED955-4437-1931-9355-B7C35FF9F0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70D3BC-9482-97FE-EE97-C184F67BA0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928910-8FDD-73E7-95D0-5F3958A9A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A3126D28-5860-01A3-1588-D8D37F567929}"/>
              </a:ext>
            </a:extLst>
          </p:cNvPr>
          <p:cNvSpPr txBox="1">
            <a:spLocks/>
          </p:cNvSpPr>
          <p:nvPr/>
        </p:nvSpPr>
        <p:spPr>
          <a:xfrm>
            <a:off x="2228472" y="3098800"/>
            <a:ext cx="485304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6000" dirty="0">
                <a:cs typeface="Microsoft Uighur" panose="02000000000000000000" pitchFamily="2" charset="-78"/>
              </a:rPr>
              <a:t>أَسْماءُ رِياضاتٍ أولَمْبِيَّةٍ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244437094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B3ECE-B5C5-4D1B-E07D-EE90C0E4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7012C9-7B55-60AB-3836-00D7333E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2264BB-6D11-E33D-F5FA-41A6AB64339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18794F-FB2B-68AE-AA2C-116A9CCC8BA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0521FF-BC5A-E76E-92E1-EF9B8E2E6A5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F85852-1E05-39E4-FB20-0BCE205C9D9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449E153-4903-9D41-8D17-B3DCA07F0C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2D8F57-ECED-295A-7DC8-3172E55CC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0BD843-FEB0-C559-A8AB-2017E379AC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2A9C7D-D7CF-F088-AED2-EB99DBEFB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492AD-9700-F733-6C7E-E5882CB2CA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542F729C-5508-1B87-4929-72035EEE66A7}"/>
              </a:ext>
            </a:extLst>
          </p:cNvPr>
          <p:cNvSpPr txBox="1">
            <a:spLocks/>
          </p:cNvSpPr>
          <p:nvPr/>
        </p:nvSpPr>
        <p:spPr>
          <a:xfrm>
            <a:off x="248555" y="2446774"/>
            <a:ext cx="8483148" cy="3727226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اَلمُلاكَمَةُ - رَفْعُ </a:t>
            </a:r>
            <a:r>
              <a:rPr lang="ar-MA" sz="60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ٱلْأَثْقالِ</a:t>
            </a:r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– اَلرِّمايةُ -اَلْفُروسِيَّةُ–- </a:t>
            </a:r>
            <a:r>
              <a:rPr lang="ar-MA" sz="60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ٱلْمُبارَزَةُ</a:t>
            </a:r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اَلْغَوْصُ...</a:t>
            </a:r>
          </a:p>
          <a:p>
            <a:pPr algn="just"/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كُرَةُ </a:t>
            </a:r>
            <a:r>
              <a:rPr lang="ar-MA" sz="60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-كُرَةُ </a:t>
            </a:r>
            <a:r>
              <a:rPr lang="ar-MA" sz="60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ٱلسَّلَّةِ</a:t>
            </a:r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اَلْكُرَةُ ٱلطّائِرَةُ- اَلْإِبْحارُ </a:t>
            </a:r>
            <a:r>
              <a:rPr lang="ar-MA" sz="60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ٱلشِّراعِيُّ</a:t>
            </a:r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endParaRPr lang="fr-FR" sz="60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227464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68E2A-5A21-F391-0DD0-CCFD87EA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14F31-4A3C-756B-BE42-3C240627B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في الفقرة الأخيرة من النص عن كلمات يخالف نطقها رسمها.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F0EDA0-1704-6753-64FA-596B8933FDA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D2A0AF-4B79-DE88-533D-E6281FE8E1F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1FD03C-6914-B637-27E5-46D8D9ECB26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1591F0-FE9E-AFA2-E261-FBB7A207E2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71E886C-ED11-3FD2-0AAA-51A2D9FAB0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FFA854-A9EE-B87F-AABE-1CFE902A6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36929B-012F-9C7C-20FD-6EDB381458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8563EA-92FD-95FD-0C27-2B4760B5E6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9810CC-0D3E-965D-4281-A0574D944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57A6E851-91DB-60B5-9BDC-57749DF43A1D}"/>
              </a:ext>
            </a:extLst>
          </p:cNvPr>
          <p:cNvSpPr txBox="1">
            <a:spLocks/>
          </p:cNvSpPr>
          <p:nvPr/>
        </p:nvSpPr>
        <p:spPr>
          <a:xfrm>
            <a:off x="899795" y="3092824"/>
            <a:ext cx="7556316" cy="2128141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6000" dirty="0">
                <a:cs typeface="Microsoft Uighur" panose="02000000000000000000" pitchFamily="2" charset="-78"/>
              </a:rPr>
              <a:t>كَلِماتٌ يُخالِفُ نُطْقُها رَسْمَها في </a:t>
            </a:r>
            <a:r>
              <a:rPr lang="ar-MA" sz="6000" dirty="0" err="1">
                <a:cs typeface="Microsoft Uighur" panose="02000000000000000000" pitchFamily="2" charset="-78"/>
              </a:rPr>
              <a:t>ٱلْفِقْرَةِ</a:t>
            </a:r>
            <a:r>
              <a:rPr lang="ar-MA" sz="6000" dirty="0">
                <a:cs typeface="Microsoft Uighur" panose="02000000000000000000" pitchFamily="2" charset="-78"/>
              </a:rPr>
              <a:t> ٱلْأَخيرَةِ مِنَ ٱلنَّصِّ.</a:t>
            </a:r>
            <a:endParaRPr lang="fr-FR" sz="6000" dirty="0"/>
          </a:p>
        </p:txBody>
      </p:sp>
      <p:pic>
        <p:nvPicPr>
          <p:cNvPr id="13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784DA993-7386-D74F-B02C-F65ECC0183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456444"/>
            <a:ext cx="1374049" cy="1374049"/>
          </a:xfrm>
          <a:prstGeom prst="round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986847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DBFFA-8FE6-1C89-99A4-92097089A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BFBEBB-755F-68F4-D0AC-76A5D54E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FB423F-7F8F-4BBA-F873-6134B8166AC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B39352-6A0E-C439-A165-A1E64389101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9A89CC-EA52-C188-72FE-43E44A644E3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D615B4-7AB2-706D-31BE-E8CE472B368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0FDDE3-3E80-7AE5-F8BA-EC46A7CF02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8E2900-A19C-C404-5444-74D50A7E0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B4509E-E499-0542-EA82-B9F6B7BFB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804DCA-A79F-44C5-B6C8-A8DBE2DF15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6F8EEC8-4F06-6819-E616-EC2075C79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70F9D0-7982-E705-581F-42868D530D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1029" y="2330253"/>
            <a:ext cx="3838199" cy="27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714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EABF1-8CBB-3713-F290-8A6A6714E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C84AF6-7419-A16C-C984-AC3E17FC1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4EB990-B059-2805-4DB1-9B4EF024D19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AA5EC9-8206-40E7-9D23-48DF3885837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019E7-7F22-D738-761C-EC5C6CCE285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662D78-54F3-5E65-4F72-A25CCEF4A76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0E5E946-1127-27DC-8C1A-0DC085A900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E92977-A7AC-712A-4E48-B53F2D0DA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0E55F42-9DF0-1042-A0AC-40D4A3953E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945CCC-095F-F51F-6A94-60F4DF1D09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9C74AB-3147-D1BA-0480-2C697AE54B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F9922F64-41B7-B152-575B-B79E790C139A}"/>
              </a:ext>
            </a:extLst>
          </p:cNvPr>
          <p:cNvSpPr txBox="1">
            <a:spLocks/>
          </p:cNvSpPr>
          <p:nvPr/>
        </p:nvSpPr>
        <p:spPr>
          <a:xfrm>
            <a:off x="692523" y="2971800"/>
            <a:ext cx="7758953" cy="2073238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88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ذلِكَ- هذِهِ – اَلَّتي </a:t>
            </a:r>
            <a:endParaRPr lang="fr-FR" sz="88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232846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8DBE4-5DCD-D500-484A-1B8F0D203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4AE159-63CA-F73D-4356-5E20747E3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طرح أسئلة حول النص. من يختار فقرة أو جزءا ثم يطرح سؤالا عن مضمونه(ها) كما في المثال :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03D557-2736-0A6C-83B8-7161DD9A2CB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FBC8D7-E767-91ED-76FC-E2FD4B8C5C6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C012B9-D839-C4F4-7260-2448852738E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F77F43-7BAC-374E-138A-602C92822FE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8432D9-53DC-AFA6-26F0-6E69A4FAA8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E6685B-A914-7C71-7C81-11B8FC3E5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8A0870-9FF3-460A-B85E-5671B1606F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888E9F-679C-C253-19D2-AD6E3B7EBE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1DB58CD-95C3-A823-2DA6-F5F350A85230}"/>
              </a:ext>
            </a:extLst>
          </p:cNvPr>
          <p:cNvSpPr txBox="1"/>
          <p:nvPr/>
        </p:nvSpPr>
        <p:spPr>
          <a:xfrm>
            <a:off x="1024847" y="4799260"/>
            <a:ext cx="6331779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ٱلْقِيَمُ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تُعَزِّزُها ٱلْأَلْعابُ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ٱلشُّعوبِ؟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BAD45E2-AA38-8B6B-609F-ABA7E96BBE44}"/>
              </a:ext>
            </a:extLst>
          </p:cNvPr>
          <p:cNvCxnSpPr/>
          <p:nvPr/>
        </p:nvCxnSpPr>
        <p:spPr>
          <a:xfrm>
            <a:off x="7546786" y="2661920"/>
            <a:ext cx="63201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C6807839-AB90-F55E-0378-98D9D08D66B0}"/>
              </a:ext>
            </a:extLst>
          </p:cNvPr>
          <p:cNvCxnSpPr>
            <a:cxnSpLocks/>
          </p:cNvCxnSpPr>
          <p:nvPr/>
        </p:nvCxnSpPr>
        <p:spPr>
          <a:xfrm>
            <a:off x="8178800" y="2641600"/>
            <a:ext cx="0" cy="2660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5462FD28-9C0D-08A5-47D8-9D9A31059D54}"/>
              </a:ext>
            </a:extLst>
          </p:cNvPr>
          <p:cNvCxnSpPr/>
          <p:nvPr/>
        </p:nvCxnSpPr>
        <p:spPr>
          <a:xfrm flipH="1">
            <a:off x="7427511" y="5301781"/>
            <a:ext cx="751289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6D66AE-1140-FFA0-F6BD-B4C981FF7D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3CB9A4-EE5A-1C63-7C37-A6A87344E9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412" y="1443209"/>
            <a:ext cx="6775121" cy="2973401"/>
          </a:xfrm>
          <a:prstGeom prst="rect">
            <a:avLst/>
          </a:prstGeom>
          <a:ln w="19050"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225598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6B525-66C7-328B-60AF-7A5552672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C43D5E-B0A0-D42C-A9A8-12E3E7F09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رقم-89- ودفاتر القسم. أجيبوا عن الأسئلة المحددة على الشريحة.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98C195-4771-F67A-6671-6E08CD37859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A60A2-2808-CAF1-23DE-1F0E816326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F31136-79F1-F750-C6D0-110E40BE9B9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3299B6-E1EA-B555-8694-1B3EA4449FC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87B8D88-81B2-8548-98C9-6673FF49F9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AA9153-0047-2DE3-8764-347FE8E7C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F8DA8C-569F-E910-C677-335C634B42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34BA63-602C-63F7-64F2-877628F534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15E86171-02AB-4E0A-49A6-C241573E7D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13253" y="1448603"/>
            <a:ext cx="899999" cy="899999"/>
          </a:xfrm>
          <a:prstGeom prst="rect">
            <a:avLst/>
          </a:prstGeom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B79E1D-AF81-74B0-F98F-4894F25090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BA6D693-972E-AA3B-B44C-D686745E80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381" y="1448603"/>
            <a:ext cx="3413663" cy="523608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3D5B4C2-61BC-3E88-1296-A72FA4C3A6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2381" y="2348602"/>
            <a:ext cx="3413663" cy="303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152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AA20-E51C-2F75-F5A4-D90A15547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078CF0-67EE-F6F9-58EF-5071B1C17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F059EE-8DF6-AF3E-A8AF-BFEC0473C4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69D2DC-E1F0-031D-E35C-07F6F768AD2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AFCC65-96A0-05E9-6504-28BA3957E0D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E1DBF-2969-37EC-7209-40605039BF5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B6EB4D-3F14-186B-91AC-2257AA89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2F63A1-814C-1058-0B65-1FD8A9D0D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BF81D4-FC96-B384-9B72-F295308ADB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721E02-8C59-EAA3-476A-68D62E980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7C6485-B684-3820-2E64-7CF4138DE7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6BEBF8-93F2-CC67-0AC8-1A7194D4D6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381" y="1448603"/>
            <a:ext cx="3413663" cy="523608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18CD4FC-420C-BA5A-1005-D633A02BCF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2381" y="2348602"/>
            <a:ext cx="3413663" cy="303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2329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77181-0A44-AE5A-3318-48A4E1A6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1B43EF-9DFC-C2F8-6DC1-AC30A812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(تتمة التصحيح في الشريحة الموالية.)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3A5203-4F78-EFF8-9E24-1BC7822C31E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6A55AB-24C4-B8A3-79A8-F68CC43D70F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6AEA55-CA6A-DC1A-D8EC-56876D839CB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BD0A47-65C0-6325-A9CE-FA492CE05C8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0AE40F-4A46-4312-004F-E09A6C940F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D013EA-F9F7-8E24-AE75-814899B76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F69221-FF70-0474-0DA9-EA33BCB637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4BDB8-F797-E970-2FB6-B2A813F4BB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876FA74-C8E4-4ED5-D8C8-1F23F2C89551}"/>
              </a:ext>
            </a:extLst>
          </p:cNvPr>
          <p:cNvSpPr txBox="1"/>
          <p:nvPr/>
        </p:nvSpPr>
        <p:spPr>
          <a:xfrm>
            <a:off x="371276" y="1902891"/>
            <a:ext cx="823770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 rtl="1">
              <a:buAutoNum type="arabicPeriod"/>
            </a:pP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ٱلْعَمَلُ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بِشُعْلَةِ ٱلْأَلْعابِ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أولَمْبِيّاتِ بِرْلينَ عامَ 1936، في أَلْمانْيا.</a:t>
            </a:r>
          </a:p>
          <a:p>
            <a:pPr marL="444500" indent="-444500" algn="just" rtl="1"/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</a:t>
            </a:r>
            <a:r>
              <a:rPr lang="ar-MA" sz="3400" b="1" dirty="0">
                <a:solidFill>
                  <a:schemeClr val="accent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اَلرِّياضاتُ </a:t>
            </a:r>
            <a:r>
              <a:rPr lang="ar-MA" sz="3400" b="1" dirty="0" err="1">
                <a:solidFill>
                  <a:schemeClr val="accent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ٱلْفَرْدِيَّةُ</a:t>
            </a:r>
            <a:r>
              <a:rPr lang="ar-MA" sz="3400" b="1" dirty="0">
                <a:solidFill>
                  <a:schemeClr val="accent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ٱلْعَدْوُ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اَلْمُصارَعَةُ- اَلْمُلاكَمَةُ- سِباقُ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ٱلْخَيْلِ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–اَلتَّزَلُّجُ -اَلسِّباحَةُ- أَلْعابُ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ٱلْقِوى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</a:p>
          <a:p>
            <a:pPr marL="444500" indent="-444500" algn="just" rtl="1"/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</a:t>
            </a:r>
            <a:r>
              <a:rPr lang="ar-MA" sz="3400" b="1" dirty="0">
                <a:solidFill>
                  <a:schemeClr val="accent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اَلرِّياضاتُ </a:t>
            </a:r>
            <a:r>
              <a:rPr lang="ar-MA" sz="3400" b="1" dirty="0" err="1">
                <a:solidFill>
                  <a:schemeClr val="accent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ٱلْجَماعِيَّةُ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كُرَةُ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اَلْكُرَةُ ٱلطّائِرَةُ- كُرَةُ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ٱلْيَدِ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كُرَةُ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ٱلسَّلَّةِ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هوكي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ٱلْجَليدِ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268288" indent="-268288" algn="just" rtl="1"/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يَقْصِدُ ٱلْكاتِبُ أَنَّ ٱلْأَلْعابَ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ٱلْأولَمْبِيَّةَ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تَجْمَعُ شُعوبَ ٱلْعالَمِ كُلِّهِ عَلى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لُغاتِهِمْ وَأَعْراقِهِمْ.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A05FF7-37DD-A792-ACFC-7C6A9DCC71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598852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4F8E3-7689-A685-C52F-5B8C2B722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90EFDE-1708-B591-2965-02A0B13E0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F1BA7C-E39F-B267-0654-783B7BA08F1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034D5C-EBD0-50C0-1221-D4F8EF6554C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930A24-014A-FACB-ABA0-9E26E782FD4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CF98E5-763B-5C13-220C-C40298CE6E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8828873-454C-5ED2-02CB-B5D08E2A77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000A183-C9DE-067A-5D4D-AC5EC476D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4A54FA-D551-99AB-C04E-61CE1D2D3D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1E2BE3-A565-E6F0-4CC7-9DC919A9AD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B4F6D31-CB1C-E2BB-CB5C-E2A09931E64D}"/>
              </a:ext>
            </a:extLst>
          </p:cNvPr>
          <p:cNvSpPr txBox="1"/>
          <p:nvPr/>
        </p:nvSpPr>
        <p:spPr>
          <a:xfrm>
            <a:off x="371276" y="1902891"/>
            <a:ext cx="845297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1825" indent="-631825" algn="just" rtl="1"/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- </a:t>
            </a:r>
            <a:r>
              <a:rPr lang="ar-MA" sz="3500" b="1" dirty="0">
                <a:solidFill>
                  <a:schemeClr val="accent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اَلأَهْدافُ </a:t>
            </a:r>
            <a:r>
              <a:rPr lang="ar-MA" sz="3500" b="1" dirty="0" err="1">
                <a:solidFill>
                  <a:schemeClr val="accent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ٱلرِّياضِيَّةُ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تَحْطيمُ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ٱلْأَرْقامِ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ٱلْقِياسِيَّةِ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إِدْراكُ أَعْلى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ٱلْمَراتِبِ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اِسْتِعْراضُ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ٱلْمَهاراتِ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مُخْتَلِفِ ٱلْأَلْعابِ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ٱلرِّياضِيَّةِ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44500" indent="-444500" algn="just" rtl="1"/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-  </a:t>
            </a:r>
            <a:r>
              <a:rPr lang="ar-MA" sz="3500" b="1" dirty="0">
                <a:solidFill>
                  <a:schemeClr val="accent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اَلْأَهْدافُ </a:t>
            </a:r>
            <a:r>
              <a:rPr lang="ar-MA" sz="3500" b="1" dirty="0" err="1">
                <a:solidFill>
                  <a:schemeClr val="accent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ٱلْقيمِيَّةُ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تَعْزيزُ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ٱلتَّعايُشِ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ٱلشُّعوبِ- نَشْرُ قِيَمِ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ٱلتَّسامُحِ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وَٱلتَّنافُسِ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ٱلشَّريفِ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اَلاِبْتِعادُ عَنِ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ٱلْغِشِّ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وَٱلتَّعَصُّبِ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وَٱلْخِداعِ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تَرْسيخُ مَكارِمِ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ٱلْأَخْلاقِ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44500" indent="-444500" algn="just" rtl="1"/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5. تُساهِمُ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ٱلرِّياضَةُ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تَوْحيدِ ٱلشُّعوبِ عَنْ طَريقِ جَمْعِ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ٱلرِّياضِيّينَ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كُلِّ دُوَلِ ٱلْعالَمِ تَحْتَ رايَةٍ واحِدَةٍ، حَيْثُ يَتَنافَسونَ بِروحٍ رِياضِيَّةٍ نَبيلَةٍ بَعيداً عَنِ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ٱلتَّعَصُّبِ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وَٱلْخِداعِ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فَتَتَوَثَّقُ بَيْنَهُمْ رَوابِطُ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ٱلصَّداقَةِ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وَٱلتَّسامُحِ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وَقُبولِ </a:t>
            </a:r>
            <a:r>
              <a:rPr lang="ar-MA" sz="35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ٱلْآخَرِ</a:t>
            </a:r>
            <a:r>
              <a:rPr lang="ar-MA" sz="35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412DE3-C8B2-7A3E-0C26-364D07F5E4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018430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65318-D657-BF42-8C91-AA7AA4742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C44542-4A1F-C9C5-8A1D-DE38701FB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رأيكم في الفكرة التالية؟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A420D8-CE84-706A-0AAC-FE6514BC78D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3CF649-B66F-A7EB-1F3C-2ACF9128A06C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87691D-6277-896B-2B07-962CA672D29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FFD776-BBDE-1860-3980-A504C450EA0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F952CA-F89C-D46B-426F-7B25E3FCA4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11A1ED-0F38-0A27-6980-B393A431F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9FAAAD-1D85-93CD-5F81-4316D4D594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59079C-295C-FF9F-92D6-5A11573648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5164A89-55F2-FA65-D99E-874466E4F51E}"/>
              </a:ext>
            </a:extLst>
          </p:cNvPr>
          <p:cNvSpPr txBox="1"/>
          <p:nvPr/>
        </p:nvSpPr>
        <p:spPr>
          <a:xfrm>
            <a:off x="698035" y="2341880"/>
            <a:ext cx="7584188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ٱلْأَلْعابُ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تَنْظيمٌ دَوْلِيٌّ يُساهِمُ في تَحْقيقِ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ٱلتَّعايُشِ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وَٱلاِحْتِرامِ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ٱلشُّعوبِ.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7DF915-C0BF-8BF1-6B60-CA6B5B462D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3173721-3273-67B2-A268-DF42F228BF8A}"/>
              </a:ext>
            </a:extLst>
          </p:cNvPr>
          <p:cNvSpPr txBox="1"/>
          <p:nvPr/>
        </p:nvSpPr>
        <p:spPr>
          <a:xfrm>
            <a:off x="6038499" y="4756388"/>
            <a:ext cx="2663686" cy="783193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مَعَ ٱلْفِكْرَةِ </a:t>
            </a:r>
            <a:endParaRPr lang="fr-FR" sz="4000" b="1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750731-7F98-096A-21CA-C43D59F5A24E}"/>
              </a:ext>
            </a:extLst>
          </p:cNvPr>
          <p:cNvSpPr txBox="1"/>
          <p:nvPr/>
        </p:nvSpPr>
        <p:spPr>
          <a:xfrm>
            <a:off x="811841" y="4722336"/>
            <a:ext cx="2663686" cy="851297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ضِدَّ ٱلْفِكْرَةِ</a:t>
            </a:r>
            <a:endParaRPr lang="fr-FR" sz="4400" b="1" dirty="0">
              <a:solidFill>
                <a:srgbClr val="424D7C"/>
              </a:solidFill>
            </a:endParaRPr>
          </a:p>
        </p:txBody>
      </p:sp>
      <p:pic>
        <p:nvPicPr>
          <p:cNvPr id="14" name="Picture 2" descr="Concept Thinking Doubting Finding Solutions Question Stock Vector ...">
            <a:extLst>
              <a:ext uri="{FF2B5EF4-FFF2-40B4-BE49-F238E27FC236}">
                <a16:creationId xmlns:a16="http://schemas.microsoft.com/office/drawing/2014/main" id="{F36D3EFA-FE50-DB39-023D-6850E0BE83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0" t="15456" r="27655" b="46234"/>
          <a:stretch>
            <a:fillRect/>
          </a:stretch>
        </p:blipFill>
        <p:spPr bwMode="auto">
          <a:xfrm flipH="1">
            <a:off x="3888211" y="4598018"/>
            <a:ext cx="1737604" cy="109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48902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570AB-B275-B257-7ABA-0E465F10C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BA79E-C795-DCCD-166A-2D1F7983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رأيكم في الفكرة التالية؟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2CFA54-DB25-0A2A-F9B5-8DFE1ADB962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2EA475-30A2-0DA7-460B-22CEF323BEB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C7A4E2-0CAB-BC2B-D48B-2329DD146D2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FE9DB7-AFCE-0775-227F-6A2C6CE3608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8061130-0F0B-B979-8E77-566ECF05C0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406E300-DA1F-B040-CFD8-29D762FC4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7B4CA7-9BE5-4981-4F23-643681EA07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F3385D-F380-71E2-676A-E5AA52570D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16B2D43-F268-B616-8552-EC5D568ACD79}"/>
              </a:ext>
            </a:extLst>
          </p:cNvPr>
          <p:cNvSpPr txBox="1"/>
          <p:nvPr/>
        </p:nvSpPr>
        <p:spPr>
          <a:xfrm>
            <a:off x="698035" y="2341880"/>
            <a:ext cx="7584188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لِلْأَلْعابِ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لُغَةٌ عالَمِيَّةٌ مُشْتَرَكَةٌ تَتَجاوَزُ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ٱلْحُدودَ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وَٱلْفَوارِقَ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CF3CF9-954C-4D66-C30F-AAAE6AB1D9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B317D30-B9FC-2F86-0C7D-2B0D23DFBEB3}"/>
              </a:ext>
            </a:extLst>
          </p:cNvPr>
          <p:cNvSpPr txBox="1"/>
          <p:nvPr/>
        </p:nvSpPr>
        <p:spPr>
          <a:xfrm>
            <a:off x="6038499" y="4756388"/>
            <a:ext cx="2663686" cy="783193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مَعَ ٱلْفِكْرَةِ </a:t>
            </a:r>
            <a:endParaRPr lang="fr-FR" sz="4000" b="1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3EDD88-FB08-5AA2-FDAF-42BB1E26345D}"/>
              </a:ext>
            </a:extLst>
          </p:cNvPr>
          <p:cNvSpPr txBox="1"/>
          <p:nvPr/>
        </p:nvSpPr>
        <p:spPr>
          <a:xfrm>
            <a:off x="811841" y="4722336"/>
            <a:ext cx="2663686" cy="851297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ضِدَّ ٱلْفِكْرَةِ</a:t>
            </a:r>
            <a:endParaRPr lang="fr-FR" sz="4400" b="1" dirty="0">
              <a:solidFill>
                <a:srgbClr val="424D7C"/>
              </a:solidFill>
            </a:endParaRPr>
          </a:p>
        </p:txBody>
      </p:sp>
      <p:pic>
        <p:nvPicPr>
          <p:cNvPr id="14" name="Picture 2" descr="Concept Thinking Doubting Finding Solutions Question Stock Vector ...">
            <a:extLst>
              <a:ext uri="{FF2B5EF4-FFF2-40B4-BE49-F238E27FC236}">
                <a16:creationId xmlns:a16="http://schemas.microsoft.com/office/drawing/2014/main" id="{88177621-D90E-D7B8-2AC4-4E7CDB9D55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0" t="15456" r="27655" b="46234"/>
          <a:stretch>
            <a:fillRect/>
          </a:stretch>
        </p:blipFill>
        <p:spPr bwMode="auto">
          <a:xfrm flipH="1">
            <a:off x="3888211" y="4598018"/>
            <a:ext cx="1737604" cy="109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93202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921FA-570F-99F3-C12A-8E691E7D5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D6994-7C50-C8F5-75E1-82523A8CD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الرياضة الفردية التي يفضلها كل منكم؟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35B4AB-4B4A-9F67-EB17-06972C6A08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1680EB-64FD-10D3-B104-D2C8A9810F9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B96F7A-68A4-6177-79BA-795B99F22DD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C1639A-6D26-D813-76F6-E3E8B76B1C7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0B7361-9B39-8FB4-EE33-70C976190B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E77A87-F4F8-5014-D556-07DCCA409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6FE736-20E9-ABF7-1B94-F09575DB49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9847E3-85BA-782E-7182-119709EDB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990BE05-BD00-C861-139A-1D556D357242}"/>
              </a:ext>
            </a:extLst>
          </p:cNvPr>
          <p:cNvSpPr txBox="1"/>
          <p:nvPr/>
        </p:nvSpPr>
        <p:spPr>
          <a:xfrm>
            <a:off x="779906" y="3106271"/>
            <a:ext cx="7584188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ٱلْفَرْدِيَّةُ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تُفَضِّلُها / تُفَضِّلينَها؟ لِماذا؟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91EE92-4BE9-E9C3-3596-721E169D04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731968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C4BB5-89EB-2CD6-1E12-09FD0A367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F40458-4D11-F633-0B0E-287B61000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الرياضة الجماعية التي يفضلها كل منكم؟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0D6E7F-EE52-25AA-1E13-7A9B179DCFB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C7B4A9-2135-C908-E9CA-487B2D6566C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1C7DBD-C595-A258-83FF-AB6E927DDDE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5BB6D1-F203-6C8E-AB97-5DB32E1872F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859FDD5-D7C2-8528-32B9-0475A9AEE3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7CAA37-5C08-FCA6-2BF8-BF8643B5F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EE8F6C-C80E-A131-2604-63D0FD7463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EC17E9-3079-8A6E-C576-941CB0C3D6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34B356B-1181-0B9F-BFAB-771B075BD50E}"/>
              </a:ext>
            </a:extLst>
          </p:cNvPr>
          <p:cNvSpPr txBox="1"/>
          <p:nvPr/>
        </p:nvSpPr>
        <p:spPr>
          <a:xfrm>
            <a:off x="616907" y="3429000"/>
            <a:ext cx="7910186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ٱلْجَماعِيَّةُ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تُفَضِّلُها / تُفَضِّلينَها؟ لِماذا؟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113ABA-45F6-90AF-1E65-B0A203B236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8528220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</a:t>
            </a:r>
            <a:r>
              <a:rPr lang="ar-MA" dirty="0">
                <a:solidFill>
                  <a:srgbClr val="424D7B"/>
                </a:solidFill>
              </a:rPr>
              <a:t>إنتاج كتابي (ح2).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389026" y="3133165"/>
            <a:ext cx="5764810" cy="5658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كتابة مقاطع حكاية خيالية. 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حصة الإنتاج الكتابي بتصحيح الواجب المنزلي. خذوا كراساتكم، الصفحة 92.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AE35DD-623A-1316-475D-81E5FFA60B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F0E3D6-4D1F-24C3-E9A1-E94EF1498A0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9DC520-E449-0568-C375-71EC48FD8E7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D4CBFA-C351-80F2-31CE-B5B29451E8A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2A0904-8044-D749-0F3A-6AEF59A7F1C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ACED49-D03C-274A-B3B4-38AF53D01F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17ED6-F947-E410-9C20-85A5B55B4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C3D1A2-FC30-59AB-7940-389848CCD3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B3667FD-1078-8ACE-5B29-93443ECE10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70C8A1-F710-742E-B824-745ED98D6E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338" y="1504103"/>
            <a:ext cx="3401323" cy="5217159"/>
          </a:xfrm>
          <a:prstGeom prst="rect">
            <a:avLst/>
          </a:prstGeom>
        </p:spPr>
      </p:pic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EA14AE48-3782-AB6F-CF7D-FB5E37DCACF9}"/>
              </a:ext>
            </a:extLst>
          </p:cNvPr>
          <p:cNvSpPr/>
          <p:nvPr/>
        </p:nvSpPr>
        <p:spPr>
          <a:xfrm>
            <a:off x="6015858" y="2153920"/>
            <a:ext cx="375920" cy="26416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B3C8A45E-C2F4-D90A-5D95-CCE7D45EC86C}"/>
              </a:ext>
            </a:extLst>
          </p:cNvPr>
          <p:cNvSpPr/>
          <p:nvPr/>
        </p:nvSpPr>
        <p:spPr>
          <a:xfrm>
            <a:off x="6015858" y="3980602"/>
            <a:ext cx="375920" cy="26416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1ACD0-0BB4-FC8E-88EA-92CAC35B4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CCFCE9-3978-6DF9-BA96-EC6FEED49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أحداث العقدة وحدث الحل؟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CF5D77-17BB-48A2-CB8F-20B0877508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6D9280-F7F2-5AE1-F410-524298EAE7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CD726E-B91D-FEA6-1580-8BBD39CA725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9CB5DC-0DF8-4781-5C02-71DCD39D6A1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C64C2A-2A7F-12B0-B86A-5FDAE63D2DD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1A7C6EF-BA2D-D415-3DA5-99CF57DC46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593B2F-6D2F-74A4-7127-A98C58F0B4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D78BDF-A7EA-6902-B557-9F1A57DCC4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EF818A-330E-A56A-0B48-55D21200E9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787D62-4A22-8D16-010C-6DC763E016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250" y="2077710"/>
            <a:ext cx="7353499" cy="4096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485226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DD0FF-5166-D52A-192B-B4D66D185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E4DFE9-1580-CA6C-7A82-BFE7A072E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الفقرة. من يقرأ إنتاجه؟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6860FF-E6B1-2401-C370-4C7494EB8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4997293-ECF0-5981-6997-61631D533F4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19F177-140F-3625-5DF1-817C7541EC2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ECAEDF-2DF2-2F42-35D9-E6D4B41E70F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A5BCCF-5EB4-4878-1515-B37C9F67E0B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79B5E2-6335-9661-2BB8-1CBA26FBF1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C31808-9C54-8B1E-84ED-C829B4FF4F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C9C05C3-062F-97DE-52BC-4D4DD54232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0D32FD4-3114-D001-6D31-28321ACC5A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E652BA-3DCE-315E-2480-31603AB8E0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1971634"/>
            <a:ext cx="7520129" cy="4327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396745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D7633-462B-5684-DDCA-4E8DD283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B2287-FD64-E6E1-15BF-0A3364D07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الحكاية الخيالية؟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54D9E2-3654-639A-0C49-2645993B6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E4D1EE-0F1E-6A72-61B7-D681D30081E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D3E86A-FC88-5229-EF30-12C8C15998C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503CAE-679E-D8A0-D690-B410A3895FC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513637-CB81-A722-5EEE-09C933C9496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B799763-5116-D24D-06FE-D5F62ADBC6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05DCD6-558C-C8ED-9C9D-83B5F3EBF1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9DDBDF-8D7C-51A3-FBEF-337F6328A1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672FF6-EE25-DBFA-5B8F-B5CE5A1374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97D5E1-33A7-F7EB-2BB3-A1653633C6B1}"/>
              </a:ext>
            </a:extLst>
          </p:cNvPr>
          <p:cNvSpPr txBox="1"/>
          <p:nvPr/>
        </p:nvSpPr>
        <p:spPr>
          <a:xfrm>
            <a:off x="832381" y="3292298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بِٱلْحِكايَةِ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ٱلْخَيالِيَّةِ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83225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2570A-F25F-2FD1-832D-CBC9A1D0D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19373-AFF2-F891-30F1-1417A6A15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96CC25-0810-CEA1-164E-8DC32DFFA2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F2F6FF-E006-39C6-D2D1-B48A1413655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263778-FF96-CC26-EB40-0A006C57734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BFB06A-B4A0-F315-0404-FB1C0E6CBDB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0687BA-6616-3EEF-E472-0984A307D66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AF3C811-22DD-62B9-D5F4-4D60C53D16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388A1F-D1A4-4128-6F56-466215FDAB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11D969-62EF-4B05-90DE-F2D98FF336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9065AE-C292-AE6E-4A0D-613CBAA2C4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DCBF6A0-B695-D8D0-BBB9-453D639334CB}"/>
              </a:ext>
            </a:extLst>
          </p:cNvPr>
          <p:cNvSpPr txBox="1"/>
          <p:nvPr/>
        </p:nvSpPr>
        <p:spPr>
          <a:xfrm>
            <a:off x="709995" y="2278776"/>
            <a:ext cx="7614059" cy="347329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اَلْحِكايَةُ </a:t>
            </a:r>
            <a:r>
              <a:rPr lang="ar-MA" sz="66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ٱلْخَيالِيَّةُ</a:t>
            </a:r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قِصَّةٌ تَدورُ أَحْداثُها بَيْنَ شَخْصِيّاتٍ غَيْرِ حَقيقِيَّةٍ، أَوْ في أَمْكِنَةٍ أَوْ أَزْمِنَةٍ غَيْرِ حَقيقِيَّةٍ.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268834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BCD68-3F3B-CC11-1B46-B89E3208D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07D2D0-CB62-CB84-F3E4-F37F97DB3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خطاطة النص السردي؟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745E865-2BB5-B9C4-88F1-36E86A9B48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91ED76-9226-19C9-332B-69D7477B74B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B9602A-D4A7-2328-D606-87EA8D7B031F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AF1CE9-BD12-B56C-BB8E-A2E66EDE306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082961-51F9-07A5-3048-40E10A890E4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2D5C2E-1104-3B1C-B8F4-A68BED327C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CE4403-DDE4-BDCB-D522-5E2A99720E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85B04AC-CC3E-6FE2-4D23-D7223FAEA5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B73AF1-6D96-3F87-3FA8-7AF6F17D25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A20AFA-1803-7BE8-7747-5F7F46300F40}"/>
              </a:ext>
            </a:extLst>
          </p:cNvPr>
          <p:cNvSpPr txBox="1"/>
          <p:nvPr/>
        </p:nvSpPr>
        <p:spPr>
          <a:xfrm>
            <a:off x="1402107" y="3246120"/>
            <a:ext cx="6136658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 font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خُطاطَةِ ٱلنَّصِّ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ٱلسَّرْدِيِّ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638214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1429C-C852-D8D2-EE90-A3661F786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8F77D2-D4D6-5076-2F4E-14D0CE02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17326B-466D-97AE-0692-6B5DC1C9D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A84653-17AF-AF36-5F84-33DB6D3C3C9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76A1EB-69DE-BF9D-D0B5-A1DC67459A7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17E743-828B-7579-212D-738623AADC6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657581-304C-F9D2-F2CD-A61163F2E8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B8B9405-B168-780D-C345-8106949A4F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675BFC-7B99-01B7-AA31-A224FAC052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7B8CE6-37A8-6AAC-4C82-E438126AF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E41A8C-6808-420C-5174-C622446677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412128D-6AAE-D85C-0937-499833DDF65D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71F7821-7C66-1B8C-BCDB-A43E05383CC1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C440B38-46FD-2CAA-32AE-CDDE109C8A6E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AA17104-813F-D41A-A1B4-9C54F6B554A0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2D7CEA3-ED1E-D778-8BCF-0215ABF93759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951478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4C70-FB94-BF89-F73E-351163C6D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BAF368-1445-2496-5921-256D4BDD6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بالأسئلة التي تساعدنا على تحديد عناصر وضعية البداية؟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7BFDA8-705A-9E89-2C5B-9DF107F8DC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CB8A25-8F5F-9BC8-178C-3E14A27CDDD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85B2C8-7DFE-9270-E204-8F8A9FE38E4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2A21BD-0EC4-7BDC-47BD-437386A70A0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2803F9-6AC1-AC3B-8861-C19961AF4A0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8878F2-292B-7544-9B35-07E366675F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686EAB-50A6-8303-4FFA-2F501E59B1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C284F8-8C76-8719-FE09-F814C6FA89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19C1A6-514E-4D5D-777E-B99D50BD7F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5555D4-D130-1909-4D31-5A8CDF04BE1A}"/>
              </a:ext>
            </a:extLst>
          </p:cNvPr>
          <p:cNvSpPr txBox="1"/>
          <p:nvPr/>
        </p:nvSpPr>
        <p:spPr>
          <a:xfrm>
            <a:off x="1462118" y="2885441"/>
            <a:ext cx="6441440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ٱلْأَسْئِلَةُ ٱلَّتي تُساعِدُنا عَلى تَحْديدِ عَناصِرِ وَضْعِيَّةِ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ٱلْبِدايَةِ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330697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16893-404B-5C2A-72DA-98ABA0C83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BEE31-B014-DCA5-7C36-A44612111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315C54-C44A-350C-D69F-9ACEC030D3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64A4993-4C2F-3E34-012B-40852C2F501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6BF4F7-65B3-AAC3-6714-4953DEF4C4AC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4C9BB8-6F4D-392C-90C7-852202D451D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54BA09-7C89-7427-8559-1B2D122C0216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680C7D-72DB-48ED-26C1-00A1CBB380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4C612F-EAD4-6510-C516-FCDA52281E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21AF2A6-5E68-06BD-6CAB-76938448AA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D9F4AF-834E-0385-249B-3EFF7FA390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37BDB47-48BF-F5CC-671E-95429540C239}"/>
              </a:ext>
            </a:extLst>
          </p:cNvPr>
          <p:cNvSpPr txBox="1"/>
          <p:nvPr/>
        </p:nvSpPr>
        <p:spPr>
          <a:xfrm>
            <a:off x="1119792" y="2667751"/>
            <a:ext cx="6545179" cy="337113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زَمانُ وُقوعِ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مَكانُ وُقوعِ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شَخْصِيّاتُ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أَحْداثُ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99505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14A82-DC01-454B-97BC-883C561ED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138286-67FD-6D6F-3940-B4F3BBCBC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المقصود بالحدث المربك؟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7A8BA70-7D4D-D835-48CD-A8042BD4F5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2F3D36-5E93-8725-19AF-AB6FAF43CFE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4D8713-2A3E-C442-2391-68801D0331A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9B9305-D27B-26F2-14F5-9928A1A4F07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33B428-2F98-63A7-2F7A-C6E45126A5D6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4C46243-85D4-F0E9-2FEB-5C42DD57A6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648400-BF09-7E0C-128C-A2ED0774FF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50446E-1D11-ECF0-3705-14474D8AE0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4E4D79-E6F8-6248-661C-FC4F8496ED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17358A0-DE68-F00B-61EA-0EB1B678847D}"/>
              </a:ext>
            </a:extLst>
          </p:cNvPr>
          <p:cNvSpPr txBox="1"/>
          <p:nvPr/>
        </p:nvSpPr>
        <p:spPr>
          <a:xfrm>
            <a:off x="1299410" y="3317991"/>
            <a:ext cx="6545179" cy="12258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 fontAlgn="ctr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بِٱلْحَدَثِ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ٱلْمُرْبِكِ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25408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75C1D-198F-F6B0-31C1-786B4B3AF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D1273-B60C-0F2C-4953-36DA6C214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027DF6-9496-9942-DAE8-B09D36EDD8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D13B386-9EC6-71BC-8015-6483E01BAE0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B74E42-F667-A063-772F-A2250AA46E8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447A68-E672-2C91-B79D-05867B9E030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D103E5-7765-FDA3-AFCE-CD3DF7B43E6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852E664-1584-2955-6959-24B89DC0E3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1096872-AB79-DBA9-EB35-2FC72F3E3D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41567D-1FA6-71BA-09AB-0264ACCE7A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8EF463-418F-B4F7-E604-240C18FE54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4DEF8EA-EA90-4ECF-B761-82A6EF735CB0}"/>
              </a:ext>
            </a:extLst>
          </p:cNvPr>
          <p:cNvSpPr txBox="1"/>
          <p:nvPr/>
        </p:nvSpPr>
        <p:spPr>
          <a:xfrm>
            <a:off x="484707" y="2869176"/>
            <a:ext cx="8174586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اَلْحَدَثُ </a:t>
            </a:r>
            <a:r>
              <a:rPr lang="ar-MA" sz="6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ٱلْمُرْبِكُ</a:t>
            </a:r>
            <a:r>
              <a:rPr lang="ar-MA" sz="6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حَدَثٌ مُفاجِئٌ يُزَعْزِعُ حالَةَ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ٱلْهُدوءِ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وَٱلتَّوازُنِ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لِوَضْعِيَّةِ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974587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A578C-34CE-470A-0F0E-4AC889D2E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7A856C-98AE-C951-EB2E-AD71273A6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المقصود بالعقدة؟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76ABD2D-BC4A-4BCA-A7A5-0A555E9902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49131E7-EADA-4B09-5E83-0DB3009592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CF3B2D-DFBC-8EC7-C6EE-7EB57D16B65F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1108BE-8AFE-3CB0-7DCE-05BB83819B1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F22406-991E-026B-6DF0-2E4E8C94BE0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43F07B2-AF81-3299-72CF-B4AE077FE7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2A1664-06B1-14CB-25FA-111AF7A419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53C4FB-2AFD-B801-D7D8-18698A2F8D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80F3F16-7360-1E95-0EA6-ED32B9450C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27E8B0-D36C-B43E-4C79-9C2E689C7858}"/>
              </a:ext>
            </a:extLst>
          </p:cNvPr>
          <p:cNvSpPr txBox="1"/>
          <p:nvPr/>
        </p:nvSpPr>
        <p:spPr>
          <a:xfrm>
            <a:off x="1299410" y="3317991"/>
            <a:ext cx="6545179" cy="146423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 fontAlgn="ctr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8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بِٱلْعُقْدَةِ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655888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65D2B-3907-79BE-D696-849587E80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A37013-9823-8828-FD68-50CC83056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4D3EF2-8254-090F-AEE3-7B35B485D7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59D30F6-89B9-2877-3BE0-6A10D1694C4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A1D8C-214D-2460-2613-3F2CE0E05FB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CD1B4A-3346-05DB-B92F-BBD8E939EBF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680D83-9B5E-11F7-EE7C-EBC6A4B38E1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4535F4B-F19A-701E-B272-DD227C93AB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85BC5F-30C1-D597-03BB-2F15EB6D31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B5E2C5-BD14-4B66-0E4A-A8A30052CA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37F4233-12BF-64EA-53CE-B135A2DC15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0A2F12-A1B9-7D75-19CB-6D1F26B00564}"/>
              </a:ext>
            </a:extLst>
          </p:cNvPr>
          <p:cNvSpPr txBox="1"/>
          <p:nvPr/>
        </p:nvSpPr>
        <p:spPr>
          <a:xfrm>
            <a:off x="431219" y="2907837"/>
            <a:ext cx="8171612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0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اَلْعُقْدَةُ: 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مَجْموعَةٌ مِنَ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ٱلْأَحْداثِ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ٱلْمُتَسَلْسِلَةِ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تَنْتَهي بِإيجادِ حَلٍّ لِلْحَدَثِ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ٱلْمُرْبِكِ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2659955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2C528-5798-919A-0D69-9B8C6F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1B79F-0B74-94FB-8A82-2C62084CD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المقصود بوضعية النهاية 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B76A0-5609-1322-23AE-656BC7A807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322E63-1C1A-BFC6-EA56-70096EE9A51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101FBF-F901-9E70-D039-66B54D5801F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310A36-66D2-C3CE-823B-1ECFBCE0D3C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46389D-9F18-D51D-8D31-015795E60D6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CA1D47-D6A3-E9B6-0EF2-FDAD9BC407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1093E1B-EC75-0406-8613-416E42DAE4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A4A0C1-853D-BC4F-1E51-58431164E5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AF70E2-37BE-4B4D-B651-678073BDC7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47CA4C2-2588-840E-CF0F-42330CF7BF68}"/>
              </a:ext>
            </a:extLst>
          </p:cNvPr>
          <p:cNvSpPr txBox="1"/>
          <p:nvPr/>
        </p:nvSpPr>
        <p:spPr>
          <a:xfrm>
            <a:off x="999612" y="3292298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بوَضْعِيَّةِ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ٱلنِّهايَةِ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105141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A0C26-7550-6D17-787C-DEF309D76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EAE153-3595-8CC1-DE56-AA9B30F3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8ECE8A0-5895-E24F-10F2-615331F976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C431898-2770-3D90-76B4-5236511CF9B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1E6F08-156F-D831-496E-EF9893EF938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068506-FA98-E70F-E0FC-2F7807828E7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A8EBA1-D0FC-37C3-BC72-373A707724E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19C8669-4391-66EC-A9DD-9B62A67067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D4EE29-5D2B-FED1-D5C5-2DDB302269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0860F60-FE86-B92F-AC1A-785FF94D9C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8EAF7E8-C092-F9EC-244E-BFC7BE09A2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1869C0-AF12-080A-EDA1-1D5694D9E8F7}"/>
              </a:ext>
            </a:extLst>
          </p:cNvPr>
          <p:cNvSpPr txBox="1"/>
          <p:nvPr/>
        </p:nvSpPr>
        <p:spPr>
          <a:xfrm>
            <a:off x="639871" y="2682698"/>
            <a:ext cx="7904480" cy="255389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8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وَضْعِيَّةُ </a:t>
            </a:r>
            <a:r>
              <a:rPr lang="ar-MA" sz="4800" b="1" dirty="0" err="1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ٱلنِّهايَةِ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فِقْرَةٌ يَتِمُّ فيها وَصْفُ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حالَةِ </a:t>
            </a:r>
            <a:r>
              <a:rPr lang="ar-MA" sz="48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ٱلْهُدوء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ٱلْجَديدَةِ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لِشَخْصِيّاتِ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حَلِّ </a:t>
            </a:r>
            <a:r>
              <a:rPr lang="ar-MA" sz="48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ٱلْمُشْكِلِ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ٱلْمُرْبِكِ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قَدْ تَكونُ سَعيدَةً أَوْ حَزينَةً.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728584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BE86D-88A6-EEF5-6809-F07A42759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88C81D-CB52-8DF6-28BE-5C3AF28FA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بالأساليب التي تساعدنا على كتابة كل مقطع. نبدأ بمقطع البداية.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أساليب بقية المقاطع.)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FD0F71-2289-95F3-F61E-DE03843694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B130C2-54BB-509A-2CC0-2D3E7E6465C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83891E-0F03-BCC3-392C-317B35D5A78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DBFCE-0F16-FAE6-EDA9-38C3559D0B0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B13908-BA78-F58F-CAF3-3ABF19D4DEF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2458879-7D30-751C-76BD-4491B1CF27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FB5690A-8BDA-0D33-58EF-FD24007D91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EF0DB2C-1F03-A9AC-B387-7558DB2C05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A7C93F8-8C06-C7B3-3871-246116494B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F2EA045-A38A-B5B3-7972-2E805586E961}"/>
              </a:ext>
            </a:extLst>
          </p:cNvPr>
          <p:cNvSpPr txBox="1"/>
          <p:nvPr/>
        </p:nvSpPr>
        <p:spPr>
          <a:xfrm>
            <a:off x="1703158" y="5844210"/>
            <a:ext cx="3124653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5. وَضْعِيَّةُ ٱلنِّهايَةِ</a:t>
            </a:r>
            <a:endParaRPr lang="fr-FR" sz="36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84E0CD9-9621-12E2-4C57-619E6EA6769C}"/>
              </a:ext>
            </a:extLst>
          </p:cNvPr>
          <p:cNvSpPr txBox="1"/>
          <p:nvPr/>
        </p:nvSpPr>
        <p:spPr>
          <a:xfrm>
            <a:off x="1703158" y="148233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</a:t>
            </a:r>
            <a:r>
              <a:rPr lang="ar-MA" sz="3600" dirty="0"/>
              <a:t>وَضْعِيَّةُ </a:t>
            </a:r>
            <a:r>
              <a:rPr lang="ar-MA" sz="3600" dirty="0" err="1"/>
              <a:t>ٱلْبِدايَةِ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DDAA7DA-1E5B-49B8-BB3A-28F5B4A95E3F}"/>
              </a:ext>
            </a:extLst>
          </p:cNvPr>
          <p:cNvSpPr txBox="1"/>
          <p:nvPr/>
        </p:nvSpPr>
        <p:spPr>
          <a:xfrm>
            <a:off x="1743840" y="2443298"/>
            <a:ext cx="3043288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2. اَلْحَدَثُ </a:t>
            </a:r>
            <a:r>
              <a:rPr lang="ar-MA" sz="3600" dirty="0" err="1"/>
              <a:t>ٱلْمُرْبِكُ</a:t>
            </a:r>
            <a:endParaRPr lang="fr-FR" sz="36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682527B-3988-8682-636A-7B3456DFB1D6}"/>
              </a:ext>
            </a:extLst>
          </p:cNvPr>
          <p:cNvSpPr txBox="1"/>
          <p:nvPr/>
        </p:nvSpPr>
        <p:spPr>
          <a:xfrm>
            <a:off x="496111" y="3304520"/>
            <a:ext cx="4331700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3. اَلْعُقْدَةُ: أَحْداثٌ أَوْ رُدودُ فِعْلٍ لِتَجاوزِ </a:t>
            </a:r>
            <a:r>
              <a:rPr lang="ar-MA" sz="3200" dirty="0" err="1"/>
              <a:t>ٱلْحَدَثِ</a:t>
            </a:r>
            <a:r>
              <a:rPr lang="ar-MA" sz="3200" dirty="0"/>
              <a:t> </a:t>
            </a:r>
            <a:r>
              <a:rPr lang="ar-MA" sz="3200" dirty="0" err="1"/>
              <a:t>ٱلْمُرْبِكِ</a:t>
            </a:r>
            <a:r>
              <a:rPr lang="ar-MA" sz="3200" dirty="0"/>
              <a:t>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1F7BAA-EE8A-7770-A7F9-8A3B77D10D35}"/>
              </a:ext>
            </a:extLst>
          </p:cNvPr>
          <p:cNvSpPr txBox="1"/>
          <p:nvPr/>
        </p:nvSpPr>
        <p:spPr>
          <a:xfrm>
            <a:off x="496111" y="4567103"/>
            <a:ext cx="4370314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4. اَلْحَلُّ: اَلْحَدَثُ ٱلَّذي أَدّى إِلى تَجاوُزِ </a:t>
            </a:r>
            <a:r>
              <a:rPr lang="ar-MA" sz="3200" dirty="0" err="1"/>
              <a:t>ٱلْمُشْكِلِ</a:t>
            </a:r>
            <a:r>
              <a:rPr lang="ar-MA" sz="3200" dirty="0"/>
              <a:t>.</a:t>
            </a:r>
            <a:endParaRPr lang="fr-FR" sz="3200" dirty="0"/>
          </a:p>
        </p:txBody>
      </p:sp>
      <p:sp>
        <p:nvSpPr>
          <p:cNvPr id="19" name="Flèche : gauche 18">
            <a:extLst>
              <a:ext uri="{FF2B5EF4-FFF2-40B4-BE49-F238E27FC236}">
                <a16:creationId xmlns:a16="http://schemas.microsoft.com/office/drawing/2014/main" id="{5862CC5D-A9B8-A829-2BF6-94504235C7FF}"/>
              </a:ext>
            </a:extLst>
          </p:cNvPr>
          <p:cNvSpPr/>
          <p:nvPr/>
        </p:nvSpPr>
        <p:spPr>
          <a:xfrm>
            <a:off x="4866425" y="1760706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18AE33FA-3DCB-6F36-2A25-C88ECA24698D}"/>
              </a:ext>
            </a:extLst>
          </p:cNvPr>
          <p:cNvSpPr/>
          <p:nvPr/>
        </p:nvSpPr>
        <p:spPr>
          <a:xfrm>
            <a:off x="4866425" y="2688973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Accolade fermante 20">
            <a:extLst>
              <a:ext uri="{FF2B5EF4-FFF2-40B4-BE49-F238E27FC236}">
                <a16:creationId xmlns:a16="http://schemas.microsoft.com/office/drawing/2014/main" id="{EE89C505-F6B1-4629-12F6-0FED2455A87E}"/>
              </a:ext>
            </a:extLst>
          </p:cNvPr>
          <p:cNvSpPr/>
          <p:nvPr/>
        </p:nvSpPr>
        <p:spPr>
          <a:xfrm>
            <a:off x="4951379" y="3638111"/>
            <a:ext cx="282102" cy="1857983"/>
          </a:xfrm>
          <a:prstGeom prst="rightBrac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B7956A9A-F652-F3E3-1188-E2D7F629C1D0}"/>
              </a:ext>
            </a:extLst>
          </p:cNvPr>
          <p:cNvSpPr/>
          <p:nvPr/>
        </p:nvSpPr>
        <p:spPr>
          <a:xfrm>
            <a:off x="4835297" y="6027009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F251DDE-61D7-A74A-8B41-3AF4ADB62D60}"/>
              </a:ext>
            </a:extLst>
          </p:cNvPr>
          <p:cNvSpPr txBox="1"/>
          <p:nvPr/>
        </p:nvSpPr>
        <p:spPr>
          <a:xfrm>
            <a:off x="5240620" y="1557430"/>
            <a:ext cx="2093249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E9733F-7222-9AD9-CCE0-D068091B6564}"/>
              </a:ext>
            </a:extLst>
          </p:cNvPr>
          <p:cNvSpPr txBox="1"/>
          <p:nvPr/>
        </p:nvSpPr>
        <p:spPr>
          <a:xfrm>
            <a:off x="5240620" y="2478429"/>
            <a:ext cx="215954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ٱلتَّحَوُّلِ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49C012C-A8E3-0BB4-9AB7-056891ED695A}"/>
              </a:ext>
            </a:extLst>
          </p:cNvPr>
          <p:cNvSpPr txBox="1"/>
          <p:nvPr/>
        </p:nvSpPr>
        <p:spPr>
          <a:xfrm>
            <a:off x="5240620" y="4019282"/>
            <a:ext cx="2348707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سَرْدِ أَحْداثٍ مُتَسَلْسِلَةٍ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9D09AB2-E60F-FC0A-9298-01EA02837A7B}"/>
              </a:ext>
            </a:extLst>
          </p:cNvPr>
          <p:cNvSpPr txBox="1"/>
          <p:nvPr/>
        </p:nvSpPr>
        <p:spPr>
          <a:xfrm>
            <a:off x="5240620" y="5840390"/>
            <a:ext cx="2082584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ٱلنِّهايَةِ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27519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E6B36-80AC-A27C-1E22-A765471B3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4480AB-151D-7AC4-932F-2114EDFBC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ستلعبون لعبة " ماذا بعد؟" لإنتاج حكايات خيالية بشكل جماعي.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334983-D856-57A2-AFB2-101C4F22EF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8FCC81-022E-BC1B-9C81-C317ADFACC0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1926F9-F780-0A11-88D5-95BF82CE03B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CE037A-F7EB-7930-F0B3-FF3C5B6BC80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70CAC3-A86B-7432-41B5-394FDA533CA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1115756-16CF-CBA6-F667-80BF28ED48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9AE343C-B212-F214-2158-2426FA6B15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E7F18B-C5BF-A508-F5F6-ABEDC9EBF7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AE4664E-2ABA-FFF3-58DF-DC37F8D29E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F0526FF9-1CCD-0DF7-92AF-FC36A0530F4C}"/>
              </a:ext>
            </a:extLst>
          </p:cNvPr>
          <p:cNvSpPr txBox="1"/>
          <p:nvPr/>
        </p:nvSpPr>
        <p:spPr>
          <a:xfrm>
            <a:off x="999612" y="3190698"/>
            <a:ext cx="7144775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لُعْبَةُ: ماذا بَعْدُ؟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842456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7DE26-2E49-A9C2-22C8-9ACB6C040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9F8C08-43D0-A8B3-8F6E-18D595882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684000"/>
            <a:ext cx="7066953" cy="828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ستحاولون إنتاج حكاية خيالية وفق التوزيع التالي.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2445CE-D322-642B-3CB1-EEB1A3CAD8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2B8568-BE19-39C8-8EBF-30037A8F552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578BF-A4C7-9146-3DA7-3285BED8B5F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57CB7A-5D50-D24D-6239-0E92D5353AB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BD39F4-4DAA-DBBA-A8AB-579D15DBEE4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F4A057A-7D51-DFC6-3765-32FA1F6FFD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91AC0E-18AB-F495-37A6-66F017ECF9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3CEAA6-6693-116B-99DF-25779EBA97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DE2F2C-C1A4-014D-9F2B-92B204AF28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A1241F5D-F31A-575E-969A-10F725355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2962735"/>
              </p:ext>
            </p:extLst>
          </p:nvPr>
        </p:nvGraphicFramePr>
        <p:xfrm>
          <a:off x="1426319" y="200392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2112465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A19F5-7274-B7C1-8A39-4DC540631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8FB37F-539B-5557-883D-181FFA2CF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684000"/>
            <a:ext cx="7066953" cy="828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بداية حكاية خيالية ؟ بعد كل عنصر سأطلب منكم الانتقال إلى العنصر الموالي بقول عبارة" وماذا بعد؟" 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إعادة النشاط عدة مرات بمشاركة تلاميذ آخرين إلى نهاية الحصة.)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50AAD0-2C42-C905-0F2B-7CA9ADD787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F2A31ED-02BF-2A7A-E814-5A97D9FDC2C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B26424-37FF-B612-BBD3-BACDA14E9BF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191497-ACB7-B472-0AA3-0A04D55CF5B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501541-1AC8-2581-F3BD-775C19DE4CE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CD3E5F6-B484-687B-0531-B05D5ED04D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B4474C2-D7D1-7635-5D6C-CC2DA72FAD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08A865-47A0-7917-5BD1-1114768EE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8256175-9668-784F-F73D-8E015AA445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EF2BFB52-5CA8-D31B-89F9-10AABDDC539A}"/>
              </a:ext>
            </a:extLst>
          </p:cNvPr>
          <p:cNvSpPr/>
          <p:nvPr/>
        </p:nvSpPr>
        <p:spPr>
          <a:xfrm>
            <a:off x="4966836" y="1749140"/>
            <a:ext cx="1603370" cy="660400"/>
          </a:xfrm>
          <a:prstGeom prst="wedgeEllipseCallout">
            <a:avLst>
              <a:gd name="adj1" fmla="val -59487"/>
              <a:gd name="adj2" fmla="val 33269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5DBA2B64-3418-2C54-1F9B-AE819FC41156}"/>
              </a:ext>
            </a:extLst>
          </p:cNvPr>
          <p:cNvSpPr/>
          <p:nvPr/>
        </p:nvSpPr>
        <p:spPr>
          <a:xfrm>
            <a:off x="6071391" y="3876040"/>
            <a:ext cx="1603370" cy="660400"/>
          </a:xfrm>
          <a:prstGeom prst="wedgeEllipseCallout">
            <a:avLst>
              <a:gd name="adj1" fmla="val -51883"/>
              <a:gd name="adj2" fmla="val -69808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0ABDE4FA-ADA1-C770-9E58-E599F197F668}"/>
              </a:ext>
            </a:extLst>
          </p:cNvPr>
          <p:cNvSpPr/>
          <p:nvPr/>
        </p:nvSpPr>
        <p:spPr>
          <a:xfrm>
            <a:off x="5728012" y="5686240"/>
            <a:ext cx="1137257" cy="660400"/>
          </a:xfrm>
          <a:prstGeom prst="wedgeEllipseCallout">
            <a:avLst>
              <a:gd name="adj1" fmla="val -43645"/>
              <a:gd name="adj2" fmla="val -55962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426399E5-C28D-AFA9-659A-CEAB7B83B8E5}"/>
              </a:ext>
            </a:extLst>
          </p:cNvPr>
          <p:cNvSpPr/>
          <p:nvPr/>
        </p:nvSpPr>
        <p:spPr>
          <a:xfrm>
            <a:off x="4418898" y="5813140"/>
            <a:ext cx="1095876" cy="809960"/>
          </a:xfrm>
          <a:prstGeom prst="wedgeEllipseCallout">
            <a:avLst>
              <a:gd name="adj1" fmla="val 44618"/>
              <a:gd name="adj2" fmla="val -48269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089D27F8-0F3E-279D-37F8-A6C49BB6E53B}"/>
              </a:ext>
            </a:extLst>
          </p:cNvPr>
          <p:cNvSpPr/>
          <p:nvPr/>
        </p:nvSpPr>
        <p:spPr>
          <a:xfrm>
            <a:off x="758210" y="3967480"/>
            <a:ext cx="1603370" cy="660400"/>
          </a:xfrm>
          <a:prstGeom prst="wedgeEllipseCallout">
            <a:avLst>
              <a:gd name="adj1" fmla="val 59642"/>
              <a:gd name="adj2" fmla="val 67116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D5A1BA1F-D0EC-B46C-B025-2D11952D41C8}"/>
              </a:ext>
            </a:extLst>
          </p:cNvPr>
          <p:cNvSpPr/>
          <p:nvPr/>
        </p:nvSpPr>
        <p:spPr>
          <a:xfrm>
            <a:off x="3216403" y="5760200"/>
            <a:ext cx="1095876" cy="809960"/>
          </a:xfrm>
          <a:prstGeom prst="wedgeEllipseCallout">
            <a:avLst>
              <a:gd name="adj1" fmla="val 44618"/>
              <a:gd name="adj2" fmla="val -48269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graphicFrame>
        <p:nvGraphicFramePr>
          <p:cNvPr id="22" name="Diagramme 21">
            <a:extLst>
              <a:ext uri="{FF2B5EF4-FFF2-40B4-BE49-F238E27FC236}">
                <a16:creationId xmlns:a16="http://schemas.microsoft.com/office/drawing/2014/main" id="{A9A1AB3F-2A75-9673-CAE6-CBA4E4ABD9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6121620"/>
              </p:ext>
            </p:extLst>
          </p:nvPr>
        </p:nvGraphicFramePr>
        <p:xfrm>
          <a:off x="1205347" y="168180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00693434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أفكار نص" الألعاب الأولمبية"؟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E03A71-9115-6730-2D63-CD8B1E8CC8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F98FC3D-45AF-D164-1DAF-14F3F6578F0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09CCA4-8CD3-C6EC-241C-D4E3B5C4D7C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0F60CE-581C-AD76-203A-ABCE1A557C2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0845F9-443B-3A1C-92A1-D2C2A23CFAA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8B57907-49BD-56BC-8AC1-481BB9F896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1BB68B-D6DB-BCFA-32D0-412F90A85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DD3118-812D-E407-C98B-777193F9F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303565-A157-DF6E-80EF-B886AF140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3961DB-8954-8A9D-0268-CCAFCCC38543}"/>
              </a:ext>
            </a:extLst>
          </p:cNvPr>
          <p:cNvSpPr txBox="1"/>
          <p:nvPr/>
        </p:nvSpPr>
        <p:spPr>
          <a:xfrm>
            <a:off x="943674" y="2956282"/>
            <a:ext cx="7092910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أَهَمُّ أَفْكارِ نَصِّ "ٱلْأَلْعابُ </a:t>
            </a:r>
            <a:r>
              <a:rPr lang="ar-MA" dirty="0" err="1"/>
              <a:t>ٱلْأولَمْبِيَّةُ</a:t>
            </a:r>
            <a:r>
              <a:rPr lang="ar-MA" dirty="0"/>
              <a:t>"؟</a:t>
            </a:r>
          </a:p>
        </p:txBody>
      </p:sp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2E831-263B-2A06-8D0B-1E91D0A8D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71FCB3-F8EF-F81C-0FD9-BD9AF257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الحكاية الخيالية؟ 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CC5813-D755-5C82-476F-A54286803F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FDF24B-7A3E-D5E8-20B6-5E797E37230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7A10DB-3AEF-A7F7-2256-F6FCC8F508E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EA9CDC-CD69-BA31-DFE4-7C5B4640E52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5D7B84-D5D6-03B7-7498-E500F8B6865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DE58927-8DCD-A2E9-8DEB-0F2C7C5BC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E2E977-3341-87EC-6DDA-1E0E34F9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0328B7-10E0-AF7F-C99C-7E005D8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059ABE-F284-ACBC-BC4E-ED5D592FF9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AB50F13-6361-2122-B5F3-516FCBA5D924}"/>
              </a:ext>
            </a:extLst>
          </p:cNvPr>
          <p:cNvSpPr txBox="1"/>
          <p:nvPr/>
        </p:nvSpPr>
        <p:spPr>
          <a:xfrm>
            <a:off x="832381" y="3292298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بِٱلْحِكايَةِ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ٱلْخَيالِيَّةِ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104941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00959-4DD6-6D7F-96EF-7F457649E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850A69F-2755-8F7A-A9AC-72B5F6C0D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خطاطة النص السردي؟ 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066CFC-23AA-1EF5-7E16-18E8C81386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AB0A444-C4E0-161E-EA3C-3AE047FA75F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C1B58C-0622-2222-921E-8C592C71882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FB1149-FD2D-C7A5-DEA3-4159C66BAF0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6382C8-FE05-50BC-7B32-FBB04F579C1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34C6F95-9E2D-C5F9-D38F-9AEEC94CA6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3D2ABF9-5E15-EA52-7768-ECE067F7D9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337D6EA-2826-F745-95B7-63E52E9C49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A29FCE-4ADD-AD01-C421-8A49EDB7DD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E55B09F-3536-49CA-524C-DC99F1245C7E}"/>
              </a:ext>
            </a:extLst>
          </p:cNvPr>
          <p:cNvSpPr txBox="1"/>
          <p:nvPr/>
        </p:nvSpPr>
        <p:spPr>
          <a:xfrm>
            <a:off x="1402107" y="3246120"/>
            <a:ext cx="6136658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 font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خُطاطَةِ ٱلنَّصِّ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ٱلسَّرْدِيِّ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75507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4663A-6D09-B025-755B-7CC383E5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2D3C4C-C52A-C3FB-3036-EF1EF0AA1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الحصة المقبلة، ستواصلون قراءة حكاية " حديث شجرة " . أذكركم بالواجب المنزلي.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D58AF670-CA74-6012-1330-9DCACB37EB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BEA9712-9AB3-EDC8-789F-72F0890EDCFE}"/>
              </a:ext>
            </a:extLst>
          </p:cNvPr>
          <p:cNvSpPr txBox="1"/>
          <p:nvPr/>
        </p:nvSpPr>
        <p:spPr>
          <a:xfrm>
            <a:off x="1152000" y="3150215"/>
            <a:ext cx="6840000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قِراءَةَ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ٱلْأُقْصوصَةِ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وَأُعِدُّ أَسْئِلَةً أُخْرى حَوْلَ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007798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615E04-BCCB-48DC-D142-26F7DFAB12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41C97B-B606-223B-4D82-ADB3FD6EE3A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3D9485-FCCB-E3E8-D309-592EE8C8D17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7F5207-6D47-A68C-548F-6AB604FD63B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0722EF-CDFA-DAE1-D6D7-2EC5EB789B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85490F-9D45-0F08-1D17-80EF7EAEB1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FFBBAE-AEB1-37A9-8021-45DEC8FAF8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0FE7FE-970D-3975-C53E-41119533ED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A417F9-C67E-B705-FFE4-CAF54DD01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28132F-9ED5-A94D-6EBB-F03DDB3C58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0B1A0-3D8C-9DC0-0B5C-E0E791217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B12B1B-6061-8195-FDFE-883A1A180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F3E531-3F63-0021-0A50-7B9EA508B9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F8273-8905-83E6-FFEA-166442F8AD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C7F3DE-9577-4B85-FB42-BD00C1E41FB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79846-FA0F-554E-B179-6995FFCFFF4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15E85A-C38F-625E-BEBF-48561D180D6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20147DC-4DD7-4030-E05C-820D61FBE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CA985C-7C0C-B0EB-E5DE-E250E295F5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F34149-7DEA-9F6F-B9C7-A8438D10019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25020-E5B6-64FE-7D14-E8FD25601B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1E23FEFE-6010-5843-2C57-A4EEBB1E867F}"/>
              </a:ext>
            </a:extLst>
          </p:cNvPr>
          <p:cNvPicPr>
            <a:picLocks noGrp="1" noChangeAspect="1"/>
          </p:cNvPicPr>
          <p:nvPr>
            <p:ph type="pic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7794" r="7794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79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ح4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18741</TotalTime>
  <Words>1768</Words>
  <Application>Microsoft Office PowerPoint</Application>
  <PresentationFormat>Affichage à l'écran (4:3)</PresentationFormat>
  <Paragraphs>427</Paragraphs>
  <Slides>61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61</vt:i4>
      </vt:variant>
    </vt:vector>
  </HeadingPairs>
  <TitlesOfParts>
    <vt:vector size="87" baseType="lpstr">
      <vt:lpstr>Arial</vt:lpstr>
      <vt:lpstr>Microsoft Uighur</vt:lpstr>
      <vt:lpstr>Calibri</vt:lpstr>
      <vt:lpstr>Aptos Display</vt:lpstr>
      <vt:lpstr>Wingdings</vt:lpstr>
      <vt:lpstr>Aptos</vt:lpstr>
      <vt:lpstr>Dosis ExtraBold</vt:lpstr>
      <vt:lpstr>Sakkal Majalla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نشاط اعتيادي nv</vt:lpstr>
      <vt:lpstr>قراءة ح4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سنحدد في نهاية الحصة الفائز بنجمة السلوك. </vt:lpstr>
      <vt:lpstr>ضعوا الكراسة والدفتر واللوحة في القمطر.</vt:lpstr>
      <vt:lpstr>نبدأ حصتنا بمراجعة معجم. من يذكرنا بالمفردات الجديدة التي تعلمتموها في هذا الأسبوع . </vt:lpstr>
      <vt:lpstr>هذه بعضها. من يقرأ؟</vt:lpstr>
      <vt:lpstr>من يختار مفردة ويشرحها باستعمال المرادف أو الضد أو بتركيبها في جملة مفيدة؟</vt:lpstr>
      <vt:lpstr>خذوا دفاتر البحث. اكتبوا فقرة منسجمة من 20 كلمة على الأقل باستعمال أكبر عدد من المفردات.</vt:lpstr>
      <vt:lpstr> من يقرأ إنتاجه؟</vt:lpstr>
      <vt:lpstr> من الفائز في المسابقة؟ </vt:lpstr>
      <vt:lpstr>Présentation PowerPoint</vt:lpstr>
      <vt:lpstr>ستقومون باستثمار نص " الألعاب الأولمبية". خذوا كراساتكم، الصفحة 84.</vt:lpstr>
      <vt:lpstr>أعيدوا قراءة النص قراءة صامتة وسريعة.</vt:lpstr>
      <vt:lpstr>خذوا دفاتر البحث. استعينوا بالرسومات الواردة على الصفحة الثانية وحددوا أسماء 6 رياضات تمارس في الألعاب الأولمبية.( يمكن اقتراح رياضات أخرى.) </vt:lpstr>
      <vt:lpstr>نصحح جماعة. </vt:lpstr>
      <vt:lpstr>هذه مقترحات أخرى. من يقرأ؟ </vt:lpstr>
      <vt:lpstr>ابحثوا في الفقرة الأخيرة من النص عن كلمات يخالف نطقها رسمها.</vt:lpstr>
      <vt:lpstr>ارفعوا ألواحكم. ( مناقشة الأجوبة المقترحة.)</vt:lpstr>
      <vt:lpstr>صححوا على ألواحكم. </vt:lpstr>
      <vt:lpstr>ننتقل إلى طرح أسئلة حول النص. من يختار فقرة أو جزءا ثم يطرح سؤالا عن مضمونه(ها) كما في المثال : </vt:lpstr>
      <vt:lpstr>خذوا الصفحة رقم-89- ودفاتر القسم. أجيبوا عن الأسئلة المحددة على الشريحة.</vt:lpstr>
      <vt:lpstr>نصحح جماعة. </vt:lpstr>
      <vt:lpstr>صححوا على دفاتركم. (تتمة التصحيح في الشريحة الموالية.)</vt:lpstr>
      <vt:lpstr>صححوا على دفاتركم.</vt:lpstr>
      <vt:lpstr>ما رأيكم في الفكرة التالية؟ </vt:lpstr>
      <vt:lpstr>ما رأيكم في الفكرة التالية؟ </vt:lpstr>
      <vt:lpstr>ما الرياضة الفردية التي يفضلها كل منكم؟ </vt:lpstr>
      <vt:lpstr>ما الرياضة الجماعية التي يفضلها كل منكم؟ </vt:lpstr>
      <vt:lpstr>Présentation PowerPoint</vt:lpstr>
      <vt:lpstr>نبدأ حصة الإنتاج الكتابي بتصحيح الواجب المنزلي. خذوا كراساتكم، الصفحة 92. </vt:lpstr>
      <vt:lpstr>من يقرأ أحداث العقدة وحدث الحل؟ </vt:lpstr>
      <vt:lpstr>ننتقل إلى الفقرة. من يقرأ إنتاجه؟ </vt:lpstr>
      <vt:lpstr>من يذكرنا بتعريف الحكاية الخيالية؟ </vt:lpstr>
      <vt:lpstr>نتذكر جماعة. من يقرأ؟</vt:lpstr>
      <vt:lpstr>من يذكرنا بعناصر خطاطة النص السردي؟ </vt:lpstr>
      <vt:lpstr>نتذكر جماعة. من يقرأ؟ </vt:lpstr>
      <vt:lpstr>من يذكرنا بالأسئلة التي تساعدنا على تحديد عناصر وضعية البداية؟</vt:lpstr>
      <vt:lpstr>نتذكر جماعة. من يقرأ؟</vt:lpstr>
      <vt:lpstr>ما المقصود بالحدث المربك؟ </vt:lpstr>
      <vt:lpstr>من يقرأ ؟ </vt:lpstr>
      <vt:lpstr>ما المقصود بالعقدة؟ </vt:lpstr>
      <vt:lpstr>من يقرأ ؟ </vt:lpstr>
      <vt:lpstr>ما المقصود بوضعية النهاية ؟ </vt:lpstr>
      <vt:lpstr>من يقرأ؟ </vt:lpstr>
      <vt:lpstr>من يذكرنا بالأساليب التي تساعدنا على كتابة كل مقطع. نبدأ بمقطع البداية. ( مناقشة أساليب بقية المقاطع.)</vt:lpstr>
      <vt:lpstr>الآن. ستلعبون لعبة " ماذا بعد؟" لإنتاج حكايات خيالية بشكل جماعي. </vt:lpstr>
      <vt:lpstr> ستحاولون إنتاج حكاية خيالية وفق التوزيع التالي. </vt:lpstr>
      <vt:lpstr>من يقدم بداية حكاية خيالية ؟ بعد كل عنصر سأطلب منكم الانتقال إلى العنصر الموالي بقول عبارة" وماذا بعد؟" ( إعادة النشاط عدة مرات بمشاركة تلاميذ آخرين إلى نهاية الحصة.)</vt:lpstr>
      <vt:lpstr>اختتام الحصة</vt:lpstr>
      <vt:lpstr>من يذكرنا بأهم أفكار نص" الألعاب الأولمبية"؟</vt:lpstr>
      <vt:lpstr>من يذكرنا بتعريف الحكاية الخيالية؟ </vt:lpstr>
      <vt:lpstr>من يذكرنا بعناصر خطاطة النص السردي؟ </vt:lpstr>
      <vt:lpstr>في الحصة المقبلة، ستواصلون قراءة حكاية " حديث شجرة " . أذكركم بالواجب المنزلي.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242</cp:revision>
  <dcterms:created xsi:type="dcterms:W3CDTF">2023-09-20T21:35:22Z</dcterms:created>
  <dcterms:modified xsi:type="dcterms:W3CDTF">2026-03-30T10:21:19Z</dcterms:modified>
</cp:coreProperties>
</file>